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73" r:id="rId3"/>
    <p:sldId id="265" r:id="rId4"/>
    <p:sldId id="260" r:id="rId5"/>
    <p:sldId id="258" r:id="rId6"/>
    <p:sldId id="268" r:id="rId7"/>
    <p:sldId id="266" r:id="rId8"/>
    <p:sldId id="270" r:id="rId9"/>
    <p:sldId id="261" r:id="rId10"/>
    <p:sldId id="262" r:id="rId11"/>
    <p:sldId id="27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96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99382752"/>
        <c:axId val="99383296"/>
      </c:barChart>
      <c:catAx>
        <c:axId val="99382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83296"/>
        <c:crosses val="autoZero"/>
        <c:auto val="1"/>
        <c:lblAlgn val="ctr"/>
        <c:lblOffset val="100"/>
        <c:noMultiLvlLbl val="0"/>
      </c:catAx>
      <c:valAx>
        <c:axId val="9938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8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F32D51-AC3E-43AE-A6AC-3BB5DD522EB5}" type="doc">
      <dgm:prSet loTypeId="urn:microsoft.com/office/officeart/2005/8/layout/arrow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7694AA63-509C-4A42-8532-64AC2D503108}">
      <dgm:prSet phldrT="[Text]"/>
      <dgm:spPr/>
      <dgm:t>
        <a:bodyPr/>
        <a:lstStyle/>
        <a:p>
          <a:r>
            <a:rPr lang="en-US" dirty="0" smtClean="0"/>
            <a:t>Step 1 Title</a:t>
          </a:r>
          <a:endParaRPr lang="en-US" dirty="0"/>
        </a:p>
      </dgm:t>
    </dgm:pt>
    <dgm:pt modelId="{5FE6F54A-793F-4D23-AEE4-0B66EFEF7537}" type="parTrans" cxnId="{6B022E57-08DD-45E3-840B-6A1D9FA4CD05}">
      <dgm:prSet/>
      <dgm:spPr/>
      <dgm:t>
        <a:bodyPr/>
        <a:lstStyle/>
        <a:p>
          <a:endParaRPr lang="en-US"/>
        </a:p>
      </dgm:t>
    </dgm:pt>
    <dgm:pt modelId="{31D65F67-FF5D-4DBF-B8F3-42F4954C4217}" type="sibTrans" cxnId="{6B022E57-08DD-45E3-840B-6A1D9FA4CD05}">
      <dgm:prSet/>
      <dgm:spPr/>
      <dgm:t>
        <a:bodyPr/>
        <a:lstStyle/>
        <a:p>
          <a:endParaRPr lang="en-US"/>
        </a:p>
      </dgm:t>
    </dgm:pt>
    <dgm:pt modelId="{9686F1BF-536B-47D1-8382-7914918E4475}">
      <dgm:prSet phldrT="[Text]"/>
      <dgm:spPr/>
      <dgm:t>
        <a:bodyPr/>
        <a:lstStyle/>
        <a:p>
          <a:r>
            <a:rPr lang="en-US" dirty="0" smtClean="0"/>
            <a:t>Step 2 Title</a:t>
          </a:r>
          <a:endParaRPr lang="en-US" dirty="0"/>
        </a:p>
      </dgm:t>
    </dgm:pt>
    <dgm:pt modelId="{7974D907-A946-4B07-9B14-E984EF358131}" type="parTrans" cxnId="{278F5898-2FEC-487A-BC63-96F95738EB85}">
      <dgm:prSet/>
      <dgm:spPr/>
      <dgm:t>
        <a:bodyPr/>
        <a:lstStyle/>
        <a:p>
          <a:endParaRPr lang="en-US"/>
        </a:p>
      </dgm:t>
    </dgm:pt>
    <dgm:pt modelId="{DF9CE341-EF0D-47D3-9D51-24517F7DC7E6}" type="sibTrans" cxnId="{278F5898-2FEC-487A-BC63-96F95738EB85}">
      <dgm:prSet/>
      <dgm:spPr/>
      <dgm:t>
        <a:bodyPr/>
        <a:lstStyle/>
        <a:p>
          <a:endParaRPr lang="en-US"/>
        </a:p>
      </dgm:t>
    </dgm:pt>
    <dgm:pt modelId="{BD1D151A-9BF5-4298-9A81-3358E9026F5E}">
      <dgm:prSet phldrT="[Text]"/>
      <dgm:spPr/>
      <dgm:t>
        <a:bodyPr/>
        <a:lstStyle/>
        <a:p>
          <a:r>
            <a:rPr lang="en-US" dirty="0" smtClean="0"/>
            <a:t>Step 3 Title</a:t>
          </a:r>
          <a:endParaRPr lang="en-US" dirty="0"/>
        </a:p>
      </dgm:t>
    </dgm:pt>
    <dgm:pt modelId="{BD71555C-B0A7-48F0-BA96-B0A60F95B7DD}" type="parTrans" cxnId="{21E48DC5-14D8-497A-AEE1-2903EC44ABBE}">
      <dgm:prSet/>
      <dgm:spPr/>
      <dgm:t>
        <a:bodyPr/>
        <a:lstStyle/>
        <a:p>
          <a:endParaRPr lang="en-US"/>
        </a:p>
      </dgm:t>
    </dgm:pt>
    <dgm:pt modelId="{560C5953-7705-4BB4-B630-463F6520C5CC}" type="sibTrans" cxnId="{21E48DC5-14D8-497A-AEE1-2903EC44ABBE}">
      <dgm:prSet/>
      <dgm:spPr/>
      <dgm:t>
        <a:bodyPr/>
        <a:lstStyle/>
        <a:p>
          <a:endParaRPr lang="en-US"/>
        </a:p>
      </dgm:t>
    </dgm:pt>
    <dgm:pt modelId="{1AEA4A1B-5A19-404A-B68A-B50FF8638DC4}">
      <dgm:prSet phldrT="[Text]"/>
      <dgm:spPr/>
      <dgm:t>
        <a:bodyPr/>
        <a:lstStyle/>
        <a:p>
          <a:r>
            <a:rPr lang="en-US" dirty="0" smtClean="0"/>
            <a:t>Step 4 Title</a:t>
          </a:r>
          <a:endParaRPr lang="en-US" dirty="0"/>
        </a:p>
      </dgm:t>
    </dgm:pt>
    <dgm:pt modelId="{9EA725A4-0818-4DC3-8903-F98A3F8822BE}" type="parTrans" cxnId="{7101D6EF-33D1-458F-906B-3DCC1A311E89}">
      <dgm:prSet/>
      <dgm:spPr/>
      <dgm:t>
        <a:bodyPr/>
        <a:lstStyle/>
        <a:p>
          <a:endParaRPr lang="en-US"/>
        </a:p>
      </dgm:t>
    </dgm:pt>
    <dgm:pt modelId="{17BFF7DA-457B-49D3-9BD9-89DE9293540C}" type="sibTrans" cxnId="{7101D6EF-33D1-458F-906B-3DCC1A311E89}">
      <dgm:prSet/>
      <dgm:spPr/>
      <dgm:t>
        <a:bodyPr/>
        <a:lstStyle/>
        <a:p>
          <a:endParaRPr lang="en-US"/>
        </a:p>
      </dgm:t>
    </dgm:pt>
    <dgm:pt modelId="{2964D020-594D-4B3F-A1F5-83A936D2CAC8}" type="pres">
      <dgm:prSet presAssocID="{69F32D51-AC3E-43AE-A6AC-3BB5DD522EB5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FE4485-F431-4155-9E60-660F03471BE3}" type="pres">
      <dgm:prSet presAssocID="{69F32D51-AC3E-43AE-A6AC-3BB5DD522EB5}" presName="arrow" presStyleLbl="bgShp" presStyleIdx="0" presStyleCnt="1"/>
      <dgm:spPr/>
      <dgm:t>
        <a:bodyPr/>
        <a:lstStyle/>
        <a:p>
          <a:endParaRPr lang="en-US"/>
        </a:p>
      </dgm:t>
    </dgm:pt>
    <dgm:pt modelId="{87C6A373-3038-4E44-9087-F2243A1EACEE}" type="pres">
      <dgm:prSet presAssocID="{69F32D51-AC3E-43AE-A6AC-3BB5DD522EB5}" presName="arrowDiagram4" presStyleCnt="0"/>
      <dgm:spPr/>
      <dgm:t>
        <a:bodyPr/>
        <a:lstStyle/>
        <a:p>
          <a:endParaRPr lang="en-US"/>
        </a:p>
      </dgm:t>
    </dgm:pt>
    <dgm:pt modelId="{B55B0671-8D15-4335-922A-B69443143D73}" type="pres">
      <dgm:prSet presAssocID="{7694AA63-509C-4A42-8532-64AC2D503108}" presName="bullet4a" presStyleLbl="node1" presStyleIdx="0" presStyleCnt="4"/>
      <dgm:spPr/>
      <dgm:t>
        <a:bodyPr/>
        <a:lstStyle/>
        <a:p>
          <a:endParaRPr lang="en-US"/>
        </a:p>
      </dgm:t>
    </dgm:pt>
    <dgm:pt modelId="{B2DB54D8-082E-482E-A3FA-DB8CBC303C0B}" type="pres">
      <dgm:prSet presAssocID="{7694AA63-509C-4A42-8532-64AC2D503108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0311A-CA3F-4782-A499-D0E1A38755FC}" type="pres">
      <dgm:prSet presAssocID="{9686F1BF-536B-47D1-8382-7914918E4475}" presName="bullet4b" presStyleLbl="node1" presStyleIdx="1" presStyleCnt="4"/>
      <dgm:spPr/>
      <dgm:t>
        <a:bodyPr/>
        <a:lstStyle/>
        <a:p>
          <a:endParaRPr lang="en-US"/>
        </a:p>
      </dgm:t>
    </dgm:pt>
    <dgm:pt modelId="{F676EDF9-5FB4-4F01-B777-5AEB6F4D27DA}" type="pres">
      <dgm:prSet presAssocID="{9686F1BF-536B-47D1-8382-7914918E4475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8FD1C-90B9-4749-B537-6D817A256946}" type="pres">
      <dgm:prSet presAssocID="{BD1D151A-9BF5-4298-9A81-3358E9026F5E}" presName="bullet4c" presStyleLbl="node1" presStyleIdx="2" presStyleCnt="4"/>
      <dgm:spPr/>
      <dgm:t>
        <a:bodyPr/>
        <a:lstStyle/>
        <a:p>
          <a:endParaRPr lang="en-US"/>
        </a:p>
      </dgm:t>
    </dgm:pt>
    <dgm:pt modelId="{F10BBA50-8303-48E1-8334-5A442F36FF53}" type="pres">
      <dgm:prSet presAssocID="{BD1D151A-9BF5-4298-9A81-3358E9026F5E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28929-9FE5-42B7-8CED-15F35E96EE1C}" type="pres">
      <dgm:prSet presAssocID="{1AEA4A1B-5A19-404A-B68A-B50FF8638DC4}" presName="bullet4d" presStyleLbl="node1" presStyleIdx="3" presStyleCnt="4"/>
      <dgm:spPr/>
      <dgm:t>
        <a:bodyPr/>
        <a:lstStyle/>
        <a:p>
          <a:endParaRPr lang="en-US"/>
        </a:p>
      </dgm:t>
    </dgm:pt>
    <dgm:pt modelId="{8F02B3E5-ED56-463D-9A2B-8E6E57BDCB18}" type="pres">
      <dgm:prSet presAssocID="{1AEA4A1B-5A19-404A-B68A-B50FF8638DC4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5C56D0-9E76-46DF-9BBE-9ACB54DE2294}" type="presOf" srcId="{69F32D51-AC3E-43AE-A6AC-3BB5DD522EB5}" destId="{2964D020-594D-4B3F-A1F5-83A936D2CAC8}" srcOrd="0" destOrd="0" presId="urn:microsoft.com/office/officeart/2005/8/layout/arrow2"/>
    <dgm:cxn modelId="{21E48DC5-14D8-497A-AEE1-2903EC44ABBE}" srcId="{69F32D51-AC3E-43AE-A6AC-3BB5DD522EB5}" destId="{BD1D151A-9BF5-4298-9A81-3358E9026F5E}" srcOrd="2" destOrd="0" parTransId="{BD71555C-B0A7-48F0-BA96-B0A60F95B7DD}" sibTransId="{560C5953-7705-4BB4-B630-463F6520C5CC}"/>
    <dgm:cxn modelId="{6B022E57-08DD-45E3-840B-6A1D9FA4CD05}" srcId="{69F32D51-AC3E-43AE-A6AC-3BB5DD522EB5}" destId="{7694AA63-509C-4A42-8532-64AC2D503108}" srcOrd="0" destOrd="0" parTransId="{5FE6F54A-793F-4D23-AEE4-0B66EFEF7537}" sibTransId="{31D65F67-FF5D-4DBF-B8F3-42F4954C4217}"/>
    <dgm:cxn modelId="{5D926C08-CFC3-4F12-8260-B4C565DD130D}" type="presOf" srcId="{9686F1BF-536B-47D1-8382-7914918E4475}" destId="{F676EDF9-5FB4-4F01-B777-5AEB6F4D27DA}" srcOrd="0" destOrd="0" presId="urn:microsoft.com/office/officeart/2005/8/layout/arrow2"/>
    <dgm:cxn modelId="{86710EC4-5162-420F-9321-10DBE502A812}" type="presOf" srcId="{1AEA4A1B-5A19-404A-B68A-B50FF8638DC4}" destId="{8F02B3E5-ED56-463D-9A2B-8E6E57BDCB18}" srcOrd="0" destOrd="0" presId="urn:microsoft.com/office/officeart/2005/8/layout/arrow2"/>
    <dgm:cxn modelId="{278F5898-2FEC-487A-BC63-96F95738EB85}" srcId="{69F32D51-AC3E-43AE-A6AC-3BB5DD522EB5}" destId="{9686F1BF-536B-47D1-8382-7914918E4475}" srcOrd="1" destOrd="0" parTransId="{7974D907-A946-4B07-9B14-E984EF358131}" sibTransId="{DF9CE341-EF0D-47D3-9D51-24517F7DC7E6}"/>
    <dgm:cxn modelId="{2949B31E-911F-4968-A78B-4AFC8307198F}" type="presOf" srcId="{7694AA63-509C-4A42-8532-64AC2D503108}" destId="{B2DB54D8-082E-482E-A3FA-DB8CBC303C0B}" srcOrd="0" destOrd="0" presId="urn:microsoft.com/office/officeart/2005/8/layout/arrow2"/>
    <dgm:cxn modelId="{7101D6EF-33D1-458F-906B-3DCC1A311E89}" srcId="{69F32D51-AC3E-43AE-A6AC-3BB5DD522EB5}" destId="{1AEA4A1B-5A19-404A-B68A-B50FF8638DC4}" srcOrd="3" destOrd="0" parTransId="{9EA725A4-0818-4DC3-8903-F98A3F8822BE}" sibTransId="{17BFF7DA-457B-49D3-9BD9-89DE9293540C}"/>
    <dgm:cxn modelId="{8A091E29-5D4F-461C-A779-A5E3235C1466}" type="presOf" srcId="{BD1D151A-9BF5-4298-9A81-3358E9026F5E}" destId="{F10BBA50-8303-48E1-8334-5A442F36FF53}" srcOrd="0" destOrd="0" presId="urn:microsoft.com/office/officeart/2005/8/layout/arrow2"/>
    <dgm:cxn modelId="{4075A56A-83EE-42AA-847C-7EDFC66F7A75}" type="presParOf" srcId="{2964D020-594D-4B3F-A1F5-83A936D2CAC8}" destId="{44FE4485-F431-4155-9E60-660F03471BE3}" srcOrd="0" destOrd="0" presId="urn:microsoft.com/office/officeart/2005/8/layout/arrow2"/>
    <dgm:cxn modelId="{6574440C-3452-428E-912F-D369A6749AF9}" type="presParOf" srcId="{2964D020-594D-4B3F-A1F5-83A936D2CAC8}" destId="{87C6A373-3038-4E44-9087-F2243A1EACEE}" srcOrd="1" destOrd="0" presId="urn:microsoft.com/office/officeart/2005/8/layout/arrow2"/>
    <dgm:cxn modelId="{4A83B3D2-FB8E-456A-8795-D83A8D931AB6}" type="presParOf" srcId="{87C6A373-3038-4E44-9087-F2243A1EACEE}" destId="{B55B0671-8D15-4335-922A-B69443143D73}" srcOrd="0" destOrd="0" presId="urn:microsoft.com/office/officeart/2005/8/layout/arrow2"/>
    <dgm:cxn modelId="{B8F55D29-EAEB-42BA-9AEE-5F1428FB0DEC}" type="presParOf" srcId="{87C6A373-3038-4E44-9087-F2243A1EACEE}" destId="{B2DB54D8-082E-482E-A3FA-DB8CBC303C0B}" srcOrd="1" destOrd="0" presId="urn:microsoft.com/office/officeart/2005/8/layout/arrow2"/>
    <dgm:cxn modelId="{C83031FC-D5CC-4CCC-842D-D9675C02EABB}" type="presParOf" srcId="{87C6A373-3038-4E44-9087-F2243A1EACEE}" destId="{C260311A-CA3F-4782-A499-D0E1A38755FC}" srcOrd="2" destOrd="0" presId="urn:microsoft.com/office/officeart/2005/8/layout/arrow2"/>
    <dgm:cxn modelId="{2B8AEA39-DDE9-4B06-AB15-31E34286DAAF}" type="presParOf" srcId="{87C6A373-3038-4E44-9087-F2243A1EACEE}" destId="{F676EDF9-5FB4-4F01-B777-5AEB6F4D27DA}" srcOrd="3" destOrd="0" presId="urn:microsoft.com/office/officeart/2005/8/layout/arrow2"/>
    <dgm:cxn modelId="{BC0B591F-02DB-4B7D-8A43-1374487A01E1}" type="presParOf" srcId="{87C6A373-3038-4E44-9087-F2243A1EACEE}" destId="{1D68FD1C-90B9-4749-B537-6D817A256946}" srcOrd="4" destOrd="0" presId="urn:microsoft.com/office/officeart/2005/8/layout/arrow2"/>
    <dgm:cxn modelId="{841B45CA-47D6-4F14-9B2C-724C86D84DB1}" type="presParOf" srcId="{87C6A373-3038-4E44-9087-F2243A1EACEE}" destId="{F10BBA50-8303-48E1-8334-5A442F36FF53}" srcOrd="5" destOrd="0" presId="urn:microsoft.com/office/officeart/2005/8/layout/arrow2"/>
    <dgm:cxn modelId="{C47A67C2-E4BF-4848-9584-00E18270C7E8}" type="presParOf" srcId="{87C6A373-3038-4E44-9087-F2243A1EACEE}" destId="{6EC28929-9FE5-42B7-8CED-15F35E96EE1C}" srcOrd="6" destOrd="0" presId="urn:microsoft.com/office/officeart/2005/8/layout/arrow2"/>
    <dgm:cxn modelId="{CE43B055-909A-477F-AA02-F850783531C0}" type="presParOf" srcId="{87C6A373-3038-4E44-9087-F2243A1EACEE}" destId="{8F02B3E5-ED56-463D-9A2B-8E6E57BDCB18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E4485-F431-4155-9E60-660F03471BE3}">
      <dsp:nvSpPr>
        <dsp:cNvPr id="0" name=""/>
        <dsp:cNvSpPr/>
      </dsp:nvSpPr>
      <dsp:spPr>
        <a:xfrm>
          <a:off x="1279842" y="0"/>
          <a:ext cx="6949440" cy="43434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55B0671-8D15-4335-922A-B69443143D73}">
      <dsp:nvSpPr>
        <dsp:cNvPr id="0" name=""/>
        <dsp:cNvSpPr/>
      </dsp:nvSpPr>
      <dsp:spPr>
        <a:xfrm>
          <a:off x="1964362" y="3229752"/>
          <a:ext cx="159837" cy="159837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2DB54D8-082E-482E-A3FA-DB8CBC303C0B}">
      <dsp:nvSpPr>
        <dsp:cNvPr id="0" name=""/>
        <dsp:cNvSpPr/>
      </dsp:nvSpPr>
      <dsp:spPr>
        <a:xfrm>
          <a:off x="2044280" y="3309670"/>
          <a:ext cx="1188354" cy="1033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94" tIns="0" rIns="0" bIns="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Step 1 Title</a:t>
          </a:r>
          <a:endParaRPr lang="en-US" sz="3500" kern="1200" dirty="0"/>
        </a:p>
      </dsp:txBody>
      <dsp:txXfrm>
        <a:off x="2044280" y="3309670"/>
        <a:ext cx="1188354" cy="1033729"/>
      </dsp:txXfrm>
    </dsp:sp>
    <dsp:sp modelId="{C260311A-CA3F-4782-A499-D0E1A38755FC}">
      <dsp:nvSpPr>
        <dsp:cNvPr id="0" name=""/>
        <dsp:cNvSpPr/>
      </dsp:nvSpPr>
      <dsp:spPr>
        <a:xfrm>
          <a:off x="3093646" y="2219477"/>
          <a:ext cx="277977" cy="277977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76EDF9-5FB4-4F01-B777-5AEB6F4D27DA}">
      <dsp:nvSpPr>
        <dsp:cNvPr id="0" name=""/>
        <dsp:cNvSpPr/>
      </dsp:nvSpPr>
      <dsp:spPr>
        <a:xfrm>
          <a:off x="3232635" y="2358466"/>
          <a:ext cx="1459382" cy="1984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95" tIns="0" rIns="0" bIns="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Step 2 Title</a:t>
          </a:r>
          <a:endParaRPr lang="en-US" sz="3500" kern="1200" dirty="0"/>
        </a:p>
      </dsp:txBody>
      <dsp:txXfrm>
        <a:off x="3232635" y="2358466"/>
        <a:ext cx="1459382" cy="1984933"/>
      </dsp:txXfrm>
    </dsp:sp>
    <dsp:sp modelId="{1D68FD1C-90B9-4749-B537-6D817A256946}">
      <dsp:nvSpPr>
        <dsp:cNvPr id="0" name=""/>
        <dsp:cNvSpPr/>
      </dsp:nvSpPr>
      <dsp:spPr>
        <a:xfrm>
          <a:off x="4535655" y="1475018"/>
          <a:ext cx="368320" cy="368320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10BBA50-8303-48E1-8334-5A442F36FF53}">
      <dsp:nvSpPr>
        <dsp:cNvPr id="0" name=""/>
        <dsp:cNvSpPr/>
      </dsp:nvSpPr>
      <dsp:spPr>
        <a:xfrm>
          <a:off x="4719815" y="1659178"/>
          <a:ext cx="1459382" cy="268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165" tIns="0" rIns="0" bIns="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Step 3 Title</a:t>
          </a:r>
          <a:endParaRPr lang="en-US" sz="3500" kern="1200" dirty="0"/>
        </a:p>
      </dsp:txBody>
      <dsp:txXfrm>
        <a:off x="4719815" y="1659178"/>
        <a:ext cx="1459382" cy="2684221"/>
      </dsp:txXfrm>
    </dsp:sp>
    <dsp:sp modelId="{6EC28929-9FE5-42B7-8CED-15F35E96EE1C}">
      <dsp:nvSpPr>
        <dsp:cNvPr id="0" name=""/>
        <dsp:cNvSpPr/>
      </dsp:nvSpPr>
      <dsp:spPr>
        <a:xfrm>
          <a:off x="6106228" y="982477"/>
          <a:ext cx="493410" cy="493410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02B3E5-ED56-463D-9A2B-8E6E57BDCB18}">
      <dsp:nvSpPr>
        <dsp:cNvPr id="0" name=""/>
        <dsp:cNvSpPr/>
      </dsp:nvSpPr>
      <dsp:spPr>
        <a:xfrm>
          <a:off x="6352933" y="1229182"/>
          <a:ext cx="1459382" cy="311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448" tIns="0" rIns="0" bIns="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Step 4 Title</a:t>
          </a:r>
          <a:endParaRPr lang="en-US" sz="3500" kern="1200" dirty="0"/>
        </a:p>
      </dsp:txBody>
      <dsp:txXfrm>
        <a:off x="6352933" y="1229182"/>
        <a:ext cx="1459382" cy="3114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4/22/2017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4/22/2017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 rot="10800000">
            <a:off x="11478768" y="0"/>
            <a:ext cx="713232" cy="6858000"/>
            <a:chOff x="0" y="0"/>
            <a:chExt cx="713232" cy="6858000"/>
          </a:xfrm>
        </p:grpSpPr>
        <p:sp>
          <p:nvSpPr>
            <p:cNvPr id="23" name="Rectangle 22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520" y="1188720"/>
            <a:ext cx="996696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2520" y="3749040"/>
            <a:ext cx="996696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520" y="1188720"/>
            <a:ext cx="996696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520" y="3749040"/>
            <a:ext cx="996696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4/22/2017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4/22/2017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4/22/2017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auto">
          <a:xfrm>
            <a:off x="0" y="6309360"/>
            <a:ext cx="12188825" cy="5029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auto">
          <a:xfrm>
            <a:off x="0" y="6703255"/>
            <a:ext cx="12188825" cy="154745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4/22/2017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5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2672" y="845186"/>
            <a:ext cx="9966960" cy="25146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Chwa PaN’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2672" y="3478584"/>
            <a:ext cx="9966960" cy="914400"/>
          </a:xfrm>
        </p:spPr>
        <p:txBody>
          <a:bodyPr/>
          <a:lstStyle/>
          <a:p>
            <a:r>
              <a:rPr lang="en-US" dirty="0" smtClean="0"/>
              <a:t>“Chwa pa nou, pou avni nou”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379" y="4162348"/>
            <a:ext cx="4572009" cy="21214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16" y="3935784"/>
            <a:ext cx="285750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585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HT" dirty="0" smtClean="0"/>
              <a:t>Pourquoi s’</a:t>
            </a:r>
            <a:r>
              <a:rPr lang="fr-HT" dirty="0" err="1" smtClean="0"/>
              <a:t>interreser</a:t>
            </a:r>
            <a:r>
              <a:rPr lang="fr-HT" dirty="0" smtClean="0"/>
              <a:t> </a:t>
            </a:r>
            <a:r>
              <a:rPr lang="en-US" dirty="0" smtClean="0"/>
              <a:t>a un planning familial?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14" y="1737620"/>
            <a:ext cx="7431109" cy="471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89360" y="104061"/>
            <a:ext cx="9509760" cy="1088136"/>
          </a:xfrm>
        </p:spPr>
        <p:txBody>
          <a:bodyPr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Chwa PaN’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13841" y="1600200"/>
            <a:ext cx="4572000" cy="758952"/>
          </a:xfrm>
        </p:spPr>
        <p:txBody>
          <a:bodyPr/>
          <a:lstStyle/>
          <a:p>
            <a:pPr algn="ctr"/>
            <a:r>
              <a:rPr lang="en-US" dirty="0" smtClean="0"/>
              <a:t>Site web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App mobile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278879" y="2163651"/>
            <a:ext cx="5350743" cy="429920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9" y="2163651"/>
            <a:ext cx="5424721" cy="4299207"/>
          </a:xfrm>
        </p:spPr>
      </p:pic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Etude du </a:t>
            </a:r>
            <a:r>
              <a:rPr lang="en-US" dirty="0" err="1" smtClean="0"/>
              <a:t>marche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092" y="1673225"/>
            <a:ext cx="4572000" cy="4343400"/>
          </a:xfrm>
        </p:spPr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organisations</a:t>
            </a:r>
            <a:r>
              <a:rPr lang="en-US" dirty="0" smtClean="0"/>
              <a:t> qui </a:t>
            </a:r>
            <a:r>
              <a:rPr lang="en-US" dirty="0" err="1" smtClean="0"/>
              <a:t>presente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sujet</a:t>
            </a:r>
            <a:r>
              <a:rPr lang="en-US" dirty="0" smtClean="0"/>
              <a:t> non pas un site </a:t>
            </a:r>
            <a:r>
              <a:rPr lang="en-US" dirty="0" err="1" smtClean="0"/>
              <a:t>bien</a:t>
            </a:r>
            <a:r>
              <a:rPr lang="en-US" dirty="0" smtClean="0"/>
              <a:t> a </a:t>
            </a:r>
            <a:r>
              <a:rPr lang="en-US" dirty="0" err="1" smtClean="0"/>
              <a:t>eux</a:t>
            </a:r>
            <a:r>
              <a:rPr lang="en-US" dirty="0" smtClean="0"/>
              <a:t>, </a:t>
            </a:r>
            <a:r>
              <a:rPr lang="en-US" dirty="0" err="1" smtClean="0"/>
              <a:t>ils</a:t>
            </a:r>
            <a:r>
              <a:rPr lang="en-US" dirty="0"/>
              <a:t> </a:t>
            </a:r>
            <a:r>
              <a:rPr lang="en-US" dirty="0" err="1" smtClean="0"/>
              <a:t>utilisent</a:t>
            </a:r>
            <a:r>
              <a:rPr lang="en-US" dirty="0" smtClean="0"/>
              <a:t> le site web d’un </a:t>
            </a:r>
            <a:r>
              <a:rPr lang="en-US" dirty="0" err="1" smtClean="0"/>
              <a:t>groupe</a:t>
            </a:r>
            <a:r>
              <a:rPr lang="en-US" dirty="0" smtClean="0"/>
              <a:t> </a:t>
            </a:r>
            <a:r>
              <a:rPr lang="en-US" dirty="0" err="1" smtClean="0"/>
              <a:t>quelconque</a:t>
            </a:r>
            <a:r>
              <a:rPr lang="en-US" dirty="0" smtClean="0"/>
              <a:t> pour </a:t>
            </a:r>
            <a:r>
              <a:rPr lang="en-US" dirty="0" err="1" smtClean="0"/>
              <a:t>leur</a:t>
            </a:r>
            <a:r>
              <a:rPr lang="en-US" dirty="0" smtClean="0"/>
              <a:t> document</a:t>
            </a:r>
          </a:p>
          <a:p>
            <a:endParaRPr lang="en-US" dirty="0"/>
          </a:p>
        </p:txBody>
      </p:sp>
      <p:graphicFrame>
        <p:nvGraphicFramePr>
          <p:cNvPr id="9" name="Content Placeholder 8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9607833"/>
              </p:ext>
            </p:extLst>
          </p:nvPr>
        </p:nvGraphicFramePr>
        <p:xfrm>
          <a:off x="6278563" y="1673225"/>
          <a:ext cx="4572000" cy="15278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/>
                <a:gridCol w="1524000"/>
                <a:gridCol w="1524000"/>
              </a:tblGrid>
              <a:tr h="5092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Site</a:t>
                      </a:r>
                      <a:r>
                        <a:rPr lang="en-US" baseline="0" dirty="0" smtClean="0"/>
                        <a:t> web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</a:t>
                      </a:r>
                      <a:r>
                        <a:rPr lang="en-US" baseline="0" dirty="0" smtClean="0"/>
                        <a:t> Mobil</a:t>
                      </a:r>
                      <a:endParaRPr lang="en-US" dirty="0"/>
                    </a:p>
                  </a:txBody>
                  <a:tcPr anchor="ctr"/>
                </a:tc>
              </a:tr>
              <a:tr h="509282"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Aucun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Aucun</a:t>
                      </a:r>
                      <a:endParaRPr lang="en-US" dirty="0"/>
                    </a:p>
                  </a:txBody>
                  <a:tcPr anchor="ctr"/>
                </a:tc>
              </a:tr>
              <a:tr h="509282">
                <a:tc>
                  <a:txBody>
                    <a:bodyPr/>
                    <a:lstStyle/>
                    <a:p>
                      <a:r>
                        <a:rPr lang="en-US" dirty="0" smtClean="0"/>
                        <a:t>International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Indetermine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Indetermine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4" y="3451538"/>
            <a:ext cx="2634293" cy="26342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038" y="3541690"/>
            <a:ext cx="2806880" cy="25441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 and Content Layout with Chart</a:t>
            </a:r>
            <a:endParaRPr lang="en-US" dirty="0"/>
          </a:p>
        </p:txBody>
      </p:sp>
      <p:graphicFrame>
        <p:nvGraphicFramePr>
          <p:cNvPr id="9" name="Content Placeholder 8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16493"/>
              </p:ext>
            </p:extLst>
          </p:nvPr>
        </p:nvGraphicFramePr>
        <p:xfrm>
          <a:off x="1341438" y="1673225"/>
          <a:ext cx="9509125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 title="Smart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SmartArt</a:t>
            </a:r>
            <a:endParaRPr lang="en-US" dirty="0"/>
          </a:p>
        </p:txBody>
      </p:sp>
      <p:graphicFrame>
        <p:nvGraphicFramePr>
          <p:cNvPr id="6" name="Content Placeholder 5" descr="Upward Arro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416630"/>
              </p:ext>
            </p:extLst>
          </p:nvPr>
        </p:nvGraphicFramePr>
        <p:xfrm>
          <a:off x="1341438" y="1673225"/>
          <a:ext cx="95091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4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er Blu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80E2-BC63-4DD4-B0C8-1971B89A2F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Sheer blue border design presentation (widescreen)</Template>
  <TotalTime>0</TotalTime>
  <Words>88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Constantia</vt:lpstr>
      <vt:lpstr>Sheer Blue 16x9</vt:lpstr>
      <vt:lpstr>Chwa PaN’</vt:lpstr>
      <vt:lpstr>Pourquoi s’interreser a un planning familial?</vt:lpstr>
      <vt:lpstr>Chwa PaN’</vt:lpstr>
      <vt:lpstr>PowerPoint Presentation</vt:lpstr>
      <vt:lpstr>Etude du marche</vt:lpstr>
      <vt:lpstr>Title and Content Layout with Chart</vt:lpstr>
      <vt:lpstr>Title and Content Layout with SmartArt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2017-04-23T01:19:11Z</dcterms:created>
  <dcterms:modified xsi:type="dcterms:W3CDTF">2017-04-23T02:15:59Z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TC032134699991</vt:lpwstr>
  </property>
</Properties>
</file>