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950C1-0024-46E5-BD5B-EC0E2CDD2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A6989-2B5F-411E-936D-D22B621F0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8925A-5CF8-41E3-A6CE-8F8ED3EE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6E236-0C39-4758-93DD-0E6326AB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860E4-96A7-438C-A616-818D4023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024BD-F344-49A0-85B8-2A9D8B34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B71647-F194-4210-B390-4A24F9E6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4F004-E9B6-48CB-9A4E-0D440444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82D014-3D76-460E-BBF7-7608E699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4D141-662C-4318-B545-BC2551AD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2AA210-CCE3-4C48-B06A-7A39DAE33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A5B665-1193-4869-90A5-EF5496B10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25252-EE4D-4F23-9EB6-9C687FAF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A601D-0FBB-46D5-BEA1-16D1D70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CC084-FBE7-4F83-B357-25BA4447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3452-4F61-49D0-825E-E516A1F6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26A56-6AEE-4924-B719-9C03B694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81F3D-C6E8-41F0-922C-7E2E3879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A0AAD-ABED-48CC-8992-061AA279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DD7007-8899-498B-B3FE-EF78D2E7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E6FED-8F3F-4BA7-ABD4-E46CD435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1BC0EB-E2E4-4413-9B2B-39B999B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22370-2BE8-448E-9F72-6384DA60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9595D-3030-4E44-BC62-4B8DD2C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6B44E-58B9-4996-9918-B78B4714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7C493-06C0-429C-A3FB-DB26D0E9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08C24-ECF3-487E-9A6A-E11CE2EE2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60B3A1-AAC3-463E-AF37-631A2954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15135-B783-49C9-A5EC-BFDAD8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156D2D-4018-439A-81FC-1D21E76B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DDE88-0247-4B86-9BE5-DEC3976F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27721-14CD-4153-8ADA-FE74EC8F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CCDD74-71A3-48AB-B801-EBAB0FE70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537C9A-FD68-41BF-8D35-ED67D1BF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1C30C4-36F8-49BD-86F9-A50CAE34D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AD7DA-7382-45E9-B597-2E3D95115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065B26-D3A6-489F-B2D8-1C0532C5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145932-FB12-4F0D-AADF-7312973C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6D6717-75E3-4BA7-B524-C2D7AE36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F8FAA-0750-44B4-8BA0-8A516362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9AF58E-5727-4E89-81D0-2DB210CE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A4E185-E27E-4CD4-A39E-E2783364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F469D4-C433-4D39-BCD1-471A4B0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92B8E8-819D-42CA-9AA1-C45A7FBE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E2629F-D8C0-45A9-8E52-8E0A2407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0B1E6D-F70E-4060-BCFE-8D3552B3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49D9A-BD03-4578-957E-3CF748DB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1B744-8127-429D-A913-0E98F2CB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7B7D41-80AF-460E-89D4-8F38A757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3D190C-4A9B-4BDB-8158-37AC775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E242D-BC40-4C5F-AFAD-DE15B4F2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72FFB5-7F26-4B3C-B6F5-3BFE6E18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0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A97B0-65BD-47D7-AE20-157FC6D2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64BFB1-61F1-4FA2-A0EB-6B21AAF38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6AA7F5-77F7-4F32-A241-E3155BC86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32FCD2-8E41-4EF5-871B-2F11F242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BC3C8D-F5AB-431D-9269-84C77930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FEC08-89BF-45E8-81F1-770FB847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DF007-4EE5-463F-8C42-2048F8DA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637EE-A00B-4FE3-A669-85D018E4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18A30-4E83-40A5-8847-717C09DFF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E405-25E8-4225-B350-D3B88964064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3912C-2A08-4866-9074-81EFA50BD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75C7D-06F3-438A-B61C-8283B99C7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7E45-D2CD-4D4C-A58E-CB52FC765A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BD4AC-05C3-41CD-BC5C-ECCE1DBFF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6550" y="1600200"/>
            <a:ext cx="5905500" cy="328613"/>
          </a:xfrm>
        </p:spPr>
        <p:txBody>
          <a:bodyPr>
            <a:normAutofit fontScale="90000"/>
          </a:bodyPr>
          <a:lstStyle/>
          <a:p>
            <a:r>
              <a:rPr lang="es-MX" dirty="0"/>
              <a:t>Certificado por </a:t>
            </a:r>
            <a:r>
              <a:rPr lang="es-MX" dirty="0" err="1"/>
              <a:t>Lysar1x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78CE18-C32E-4950-8218-DE1D1C05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349" y="2382838"/>
            <a:ext cx="4086225" cy="503237"/>
          </a:xfrm>
        </p:spPr>
        <p:txBody>
          <a:bodyPr>
            <a:normAutofit/>
          </a:bodyPr>
          <a:lstStyle/>
          <a:p>
            <a:r>
              <a:rPr lang="es-MX" sz="1600" dirty="0"/>
              <a:t>Este documento certifica que:</a:t>
            </a:r>
            <a:endParaRPr lang="en-US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BB3FE0D-8C2A-4DEF-AE56-C8E16A5E19EF}"/>
              </a:ext>
            </a:extLst>
          </p:cNvPr>
          <p:cNvSpPr txBox="1">
            <a:spLocks/>
          </p:cNvSpPr>
          <p:nvPr/>
        </p:nvSpPr>
        <p:spPr>
          <a:xfrm>
            <a:off x="4324349" y="2925763"/>
            <a:ext cx="4086225" cy="5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Francisco Juárez García</a:t>
            </a:r>
            <a:endParaRPr lang="en-US" sz="20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E13CD94-4E22-4316-BC11-C7977B27FFD9}"/>
              </a:ext>
            </a:extLst>
          </p:cNvPr>
          <p:cNvSpPr txBox="1">
            <a:spLocks/>
          </p:cNvSpPr>
          <p:nvPr/>
        </p:nvSpPr>
        <p:spPr>
          <a:xfrm>
            <a:off x="4210049" y="3971926"/>
            <a:ext cx="4962526" cy="5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Has completado todas las actividades del curso:</a:t>
            </a:r>
            <a:endParaRPr lang="en-US" sz="16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0335CC5-E757-42E9-92EA-57E009DBE024}"/>
              </a:ext>
            </a:extLst>
          </p:cNvPr>
          <p:cNvSpPr txBox="1">
            <a:spLocks/>
          </p:cNvSpPr>
          <p:nvPr/>
        </p:nvSpPr>
        <p:spPr>
          <a:xfrm>
            <a:off x="4448174" y="4677569"/>
            <a:ext cx="4086225" cy="5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Hacking Ético</a:t>
            </a:r>
            <a:endParaRPr lang="en-US" sz="20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A88279D-A591-44C9-B4D0-F39C18427F17}"/>
              </a:ext>
            </a:extLst>
          </p:cNvPr>
          <p:cNvSpPr txBox="1">
            <a:spLocks/>
          </p:cNvSpPr>
          <p:nvPr/>
        </p:nvSpPr>
        <p:spPr>
          <a:xfrm>
            <a:off x="1966911" y="5818189"/>
            <a:ext cx="4962526" cy="5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Fecha:</a:t>
            </a:r>
            <a:endParaRPr lang="en-US" sz="1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4A25AC2-0A91-4742-AE8F-74F803615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5550" cy="24955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65F08B-AC3F-4B52-81EC-D9C9C4864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" y="4212433"/>
            <a:ext cx="2543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16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Certificado por Lysar1x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por Lysar1x</dc:title>
  <dc:creator>Francisco Juárez García</dc:creator>
  <cp:lastModifiedBy>Francisco Juárez García</cp:lastModifiedBy>
  <cp:revision>1</cp:revision>
  <dcterms:created xsi:type="dcterms:W3CDTF">2024-12-08T12:52:14Z</dcterms:created>
  <dcterms:modified xsi:type="dcterms:W3CDTF">2024-12-08T12:56:02Z</dcterms:modified>
</cp:coreProperties>
</file>