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0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84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9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0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4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7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9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8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B9CDC-8DD1-4371-892E-87D2E2AC3540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68A0-279B-456B-A0FB-EBCB6508BD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7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69d5f837eaa4f2dc/Bureau/Repos/BLM" TargetMode="External"/><Relationship Id="rId2" Type="http://schemas.openxmlformats.org/officeDocument/2006/relationships/hyperlink" Target="https://d.docs.live.net/69d5f837eaa4f2dc/Bureau/Repos/BL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Users\hp\OneDrive\Bureau\Repos\BLM\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7" y="193637"/>
            <a:ext cx="1957032" cy="7892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44414" y="975329"/>
            <a:ext cx="5733826" cy="76944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Projet de fin d’études</a:t>
            </a:r>
            <a:endParaRPr lang="fr-FR" sz="4400" dirty="0"/>
          </a:p>
        </p:txBody>
      </p:sp>
      <p:sp>
        <p:nvSpPr>
          <p:cNvPr id="6" name="ZoneTexte 5"/>
          <p:cNvSpPr txBox="1"/>
          <p:nvPr/>
        </p:nvSpPr>
        <p:spPr>
          <a:xfrm>
            <a:off x="3044414" y="1893262"/>
            <a:ext cx="31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Thème: Produits cosmétiques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5431" y="5418115"/>
            <a:ext cx="47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Réaliser par : </a:t>
            </a:r>
            <a:r>
              <a:rPr lang="fr-FR" b="1" dirty="0" smtClean="0"/>
              <a:t>BITSAKA Lyse Marva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95431" y="5798285"/>
            <a:ext cx="47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Encadré par : </a:t>
            </a:r>
            <a:r>
              <a:rPr lang="fr-FR" b="1" dirty="0"/>
              <a:t>Daoud Salah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73383" y="5844814"/>
            <a:ext cx="47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: Développement informatique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573383" y="6228396"/>
            <a:ext cx="476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Année Scolaire : 2023-2024</a:t>
            </a:r>
            <a:endParaRPr lang="fr-FR" b="1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32" y="2658793"/>
            <a:ext cx="2771336" cy="2241497"/>
          </a:xfrm>
          <a:prstGeom prst="rect">
            <a:avLst/>
          </a:prstGeom>
          <a:solidFill>
            <a:srgbClr val="7030A0"/>
          </a:solidFill>
        </p:spPr>
      </p:pic>
      <p:sp>
        <p:nvSpPr>
          <p:cNvPr id="2" name="ZoneTexte 1"/>
          <p:cNvSpPr txBox="1"/>
          <p:nvPr/>
        </p:nvSpPr>
        <p:spPr>
          <a:xfrm>
            <a:off x="4710332" y="5106572"/>
            <a:ext cx="277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lgerian" panose="04020705040A02060702" pitchFamily="82" charset="0"/>
              </a:rPr>
              <a:t>BLM Skincare</a:t>
            </a:r>
            <a:endParaRPr lang="fr-FR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Dédicaces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Remerciement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5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13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Outils utilisés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3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sz="4800" dirty="0" smtClean="0">
                <a:hlinkClick r:id="rId2"/>
              </a:rPr>
              <a:t>Application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10322" y="2764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>
              <a:latin typeface="+mn-lt"/>
            </a:endParaRPr>
          </a:p>
        </p:txBody>
      </p:sp>
      <p:sp>
        <p:nvSpPr>
          <p:cNvPr id="6" name="Rectangle avec coin arrondi 5">
            <a:hlinkClick r:id="rId3"/>
          </p:cNvPr>
          <p:cNvSpPr/>
          <p:nvPr/>
        </p:nvSpPr>
        <p:spPr>
          <a:xfrm>
            <a:off x="3685735" y="3426860"/>
            <a:ext cx="3474720" cy="1567171"/>
          </a:xfrm>
          <a:prstGeom prst="round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hlinkClick r:id="rId4" action="ppaction://hlinkfile"/>
          </p:cNvPr>
          <p:cNvSpPr txBox="1"/>
          <p:nvPr/>
        </p:nvSpPr>
        <p:spPr>
          <a:xfrm>
            <a:off x="4628271" y="4078092"/>
            <a:ext cx="10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Site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7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0322" y="1978772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5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38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Thème Office</vt:lpstr>
      <vt:lpstr>Présentation PowerPoint</vt:lpstr>
      <vt:lpstr>Dédicaces</vt:lpstr>
      <vt:lpstr>Remerciement</vt:lpstr>
      <vt:lpstr>Introduction</vt:lpstr>
      <vt:lpstr>Outils utilisés</vt:lpstr>
      <vt:lpstr>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Ifiag</dc:creator>
  <cp:lastModifiedBy>hp</cp:lastModifiedBy>
  <cp:revision>14</cp:revision>
  <dcterms:created xsi:type="dcterms:W3CDTF">2024-07-22T13:21:42Z</dcterms:created>
  <dcterms:modified xsi:type="dcterms:W3CDTF">2024-07-23T06:24:34Z</dcterms:modified>
</cp:coreProperties>
</file>