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Merriweather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8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5AB25-AEDE-4C64-AC18-423F9B8CED6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2BAF-4B83-46BA-970C-7104008FCD2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31069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 smtClean="0">
                <a:latin typeface="Calibri"/>
                <a:ea typeface="Calibri"/>
                <a:cs typeface="Calibri"/>
                <a:sym typeface="Calibri"/>
              </a:rPr>
              <a:t>Лышов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Владислав Андреевич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МБОУ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СОШ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«Школа будущего»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lt1"/>
                </a:solidFill>
              </a:rPr>
              <a:t>Забавная горка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38" name="Picture 2" descr="https://i.pinimg.com/736x/5d/cc/20/5dcc20d0a2006a5ac5ed34c72bc89a42--playgrounds-architect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2114550"/>
            <a:ext cx="3457575" cy="315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5357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 smtClean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28600" y="1547850"/>
            <a:ext cx="8704385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ru-RU" sz="3200" b="1" dirty="0" smtClean="0">
                <a:latin typeface="Calibri"/>
                <a:ea typeface="Calibri"/>
                <a:cs typeface="Calibri"/>
                <a:sym typeface="Calibri"/>
              </a:rPr>
              <a:t>Цели и входные данные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u-RU" sz="32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lang="ru-RU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Применить изученные методы численного моделирования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Смоделировать движение тела по поверхности произвольной формы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Горка определенной формы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;      </a:t>
            </a:r>
            <a:endParaRPr lang="ru-RU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Начальная скорость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Ко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ординаты тела.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lang="ru-RU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lang="ru-RU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4258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 smtClean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427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err="1" smtClean="0"/>
              <a:t>dxdt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v_x</a:t>
            </a:r>
            <a:endParaRPr lang="ru-RU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 err="1" smtClean="0"/>
              <a:t>dv_xdt</a:t>
            </a:r>
            <a:r>
              <a:rPr lang="en-US" sz="2400" dirty="0" smtClean="0"/>
              <a:t> = - lam * f1 </a:t>
            </a:r>
            <a:endParaRPr lang="ru-RU" sz="2400" dirty="0" smtClean="0"/>
          </a:p>
          <a:p>
            <a:pPr lvl="0"/>
            <a:r>
              <a:rPr lang="en-US" sz="2400" dirty="0" smtClean="0"/>
              <a:t>if </a:t>
            </a:r>
            <a:r>
              <a:rPr lang="en-US" sz="2400" dirty="0" smtClean="0"/>
              <a:t>y &gt; h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lvl="0"/>
            <a:r>
              <a:rPr lang="ru-RU" sz="2400" dirty="0" smtClean="0"/>
              <a:t>	</a:t>
            </a:r>
            <a:r>
              <a:rPr lang="en-US" sz="2400" dirty="0" err="1" smtClean="0"/>
              <a:t>dv_ydt</a:t>
            </a:r>
            <a:r>
              <a:rPr lang="en-US" sz="2400" dirty="0" smtClean="0"/>
              <a:t> </a:t>
            </a:r>
            <a:r>
              <a:rPr lang="en-US" sz="2400" dirty="0" smtClean="0"/>
              <a:t>= - </a:t>
            </a:r>
            <a:r>
              <a:rPr lang="en-US" sz="2400" dirty="0" smtClean="0"/>
              <a:t>g</a:t>
            </a:r>
            <a:endParaRPr lang="ru-RU" sz="2400" dirty="0" smtClean="0"/>
          </a:p>
          <a:p>
            <a:pPr lvl="0"/>
            <a:r>
              <a:rPr lang="en-US" sz="2400" dirty="0" smtClean="0"/>
              <a:t>else:                                                      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	</a:t>
            </a:r>
            <a:r>
              <a:rPr lang="en-US" sz="2400" dirty="0" err="1" smtClean="0"/>
              <a:t>dv_ydt</a:t>
            </a:r>
            <a:r>
              <a:rPr lang="en-US" sz="2400" dirty="0" smtClean="0"/>
              <a:t> </a:t>
            </a:r>
            <a:r>
              <a:rPr lang="en-US" sz="2400" dirty="0" smtClean="0"/>
              <a:t>= - g + </a:t>
            </a:r>
            <a:r>
              <a:rPr lang="en-US" sz="2400" dirty="0" smtClean="0"/>
              <a:t>lam</a:t>
            </a:r>
            <a:endParaRPr lang="ru-RU" sz="2400" dirty="0" smtClean="0"/>
          </a:p>
          <a:p>
            <a:pPr lvl="0"/>
            <a:r>
              <a:rPr lang="en-US" sz="2400" dirty="0" err="1" smtClean="0"/>
              <a:t>dydt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v_y</a:t>
            </a:r>
            <a:endParaRPr lang="ru-RU" sz="2400" dirty="0" smtClean="0"/>
          </a:p>
          <a:p>
            <a:pPr lvl="0"/>
            <a:r>
              <a:rPr lang="ru-RU" sz="2400" dirty="0" smtClean="0"/>
              <a:t>                                                            </a:t>
            </a:r>
            <a:r>
              <a:rPr lang="en-US" sz="2400" dirty="0" smtClean="0"/>
              <a:t>lam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ru-RU" sz="2400" dirty="0" err="1" smtClean="0"/>
              <a:t>множ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r>
              <a:rPr lang="ru-RU" sz="2400" dirty="0" smtClean="0"/>
              <a:t>Лагранжа</a:t>
            </a:r>
          </a:p>
          <a:p>
            <a:pPr lvl="0"/>
            <a:r>
              <a:rPr lang="ru-RU" sz="2400" dirty="0" smtClean="0"/>
              <a:t>                                                            </a:t>
            </a:r>
            <a:r>
              <a:rPr lang="en-US" sz="2400" dirty="0" smtClean="0"/>
              <a:t>g=</a:t>
            </a:r>
            <a:r>
              <a:rPr lang="ru-RU" sz="2400" dirty="0" err="1" smtClean="0"/>
              <a:t>ускор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r>
              <a:rPr lang="ru-RU" sz="2400" dirty="0" err="1" smtClean="0"/>
              <a:t>своб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r>
              <a:rPr lang="ru-RU" sz="2400" dirty="0" smtClean="0"/>
              <a:t>падения</a:t>
            </a:r>
          </a:p>
          <a:p>
            <a:pPr lvl="0"/>
            <a:r>
              <a:rPr lang="ru-RU" sz="2400" dirty="0" smtClean="0"/>
              <a:t>                                                            </a:t>
            </a:r>
            <a:r>
              <a:rPr lang="en-US" sz="2400" dirty="0" smtClean="0"/>
              <a:t>v </a:t>
            </a:r>
            <a:r>
              <a:rPr lang="en-US" sz="2400" dirty="0" smtClean="0"/>
              <a:t>= </a:t>
            </a:r>
            <a:r>
              <a:rPr lang="ru-RU" sz="2400" dirty="0" smtClean="0"/>
              <a:t>модуль </a:t>
            </a:r>
            <a:r>
              <a:rPr lang="ru-RU" sz="2400" dirty="0" smtClean="0"/>
              <a:t>скорости</a:t>
            </a:r>
          </a:p>
          <a:p>
            <a:pPr lvl="0"/>
            <a:r>
              <a:rPr lang="ru-RU" sz="2400" dirty="0" smtClean="0"/>
              <a:t>                                                            </a:t>
            </a:r>
            <a:r>
              <a:rPr lang="en-US" sz="2400" dirty="0" smtClean="0"/>
              <a:t>f1 </a:t>
            </a:r>
            <a:r>
              <a:rPr lang="en-US" sz="2400" dirty="0" smtClean="0"/>
              <a:t>= </a:t>
            </a:r>
            <a:r>
              <a:rPr lang="ru-RU" sz="2400" dirty="0" smtClean="0"/>
              <a:t>функция</a:t>
            </a:r>
            <a:endParaRPr lang="ru-RU" sz="2400" dirty="0" smtClean="0"/>
          </a:p>
          <a:p>
            <a:pPr lvl="0"/>
            <a:endParaRPr lang="ru-RU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ru-RU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1678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 descr="funny slid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3" y="1628775"/>
            <a:ext cx="6357937" cy="3943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1678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3200" b="1" dirty="0" smtClean="0"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ru-RU" sz="3200" b="1" dirty="0" smtClean="0">
                <a:latin typeface="Calibri"/>
                <a:ea typeface="Calibri"/>
                <a:cs typeface="Calibri"/>
                <a:sym typeface="Calibri"/>
              </a:rPr>
              <a:t>Р</a:t>
            </a:r>
            <a:r>
              <a:rPr lang="ru-RU" sz="3200" b="1" dirty="0" smtClean="0">
                <a:latin typeface="Calibri"/>
                <a:ea typeface="Calibri"/>
                <a:cs typeface="Calibri"/>
                <a:sym typeface="Calibri"/>
              </a:rPr>
              <a:t>езультаты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u-RU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buSzPts val="2400"/>
            </a:pPr>
            <a:endParaRPr lang="ru-RU" sz="2400" dirty="0" smtClean="0">
              <a:latin typeface="Calibri"/>
              <a:cs typeface="Calibri"/>
              <a:sym typeface="Calibri"/>
            </a:endParaRPr>
          </a:p>
          <a:p>
            <a:pPr marL="457200" lvl="0" indent="-381000">
              <a:buSzPts val="2400"/>
              <a:buFont typeface="Arial" pitchFamily="34" charset="0"/>
              <a:buChar char="•"/>
            </a:pPr>
            <a:r>
              <a:rPr lang="ru-RU" sz="2800" dirty="0" smtClean="0"/>
              <a:t>Смоделировал </a:t>
            </a:r>
            <a:r>
              <a:rPr lang="ru-RU" sz="2800" dirty="0" smtClean="0"/>
              <a:t>движение тела по поверхности произвольной </a:t>
            </a:r>
            <a:r>
              <a:rPr lang="ru-RU" sz="2800" dirty="0" smtClean="0"/>
              <a:t>формы</a:t>
            </a:r>
            <a:r>
              <a:rPr lang="en-US" sz="2800" dirty="0" smtClean="0"/>
              <a:t>;</a:t>
            </a:r>
            <a:endParaRPr lang="ru-RU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buSzPts val="2400"/>
              <a:buFont typeface="Arial" pitchFamily="34" charset="0"/>
              <a:buChar char="•"/>
            </a:pPr>
            <a:r>
              <a:rPr lang="ru-RU" sz="2800" dirty="0" smtClean="0"/>
              <a:t>Получил </a:t>
            </a:r>
            <a:r>
              <a:rPr lang="ru-RU" sz="2800" dirty="0" smtClean="0"/>
              <a:t>программу для расчетов поставленной </a:t>
            </a:r>
            <a:r>
              <a:rPr lang="ru-RU" sz="2800" dirty="0" smtClean="0"/>
              <a:t>задачи</a:t>
            </a:r>
          </a:p>
          <a:p>
            <a:pPr marL="457200" lvl="0" indent="-381000">
              <a:buSzPts val="2400"/>
              <a:buFont typeface="Arial" pitchFamily="34" charset="0"/>
              <a:buChar char="•"/>
            </a:pPr>
            <a:r>
              <a:rPr lang="ru-RU" sz="2800" dirty="0" smtClean="0"/>
              <a:t>Получил анимацию </a:t>
            </a:r>
            <a:r>
              <a:rPr lang="ru-RU" sz="2800" dirty="0" smtClean="0"/>
              <a:t>движения тела</a:t>
            </a:r>
            <a:r>
              <a:rPr lang="ru-RU" sz="2800" dirty="0" smtClean="0"/>
              <a:t>;</a:t>
            </a:r>
          </a:p>
          <a:p>
            <a:pPr marL="457200" lvl="0" indent="-381000">
              <a:buSzPts val="2400"/>
              <a:buFont typeface="Arial" pitchFamily="34" charset="0"/>
              <a:buChar char="•"/>
            </a:pPr>
            <a:r>
              <a:rPr lang="ru-RU" sz="2800" dirty="0" smtClean="0"/>
              <a:t>Получил статью </a:t>
            </a:r>
            <a:r>
              <a:rPr lang="ru-RU" sz="2800" dirty="0" smtClean="0"/>
              <a:t>о проведенном исследование.</a:t>
            </a:r>
            <a:endParaRPr lang="ru-RU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ct val="90000"/>
            </a:pPr>
            <a:endParaRPr lang="ru-RU" sz="32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ct val="90000"/>
            </a:pPr>
            <a:r>
              <a:rPr lang="ru-RU" sz="3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lang="ru-RU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lang="ru-RU" sz="2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7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115</Words>
  <PresentationFormat>Экран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Merriweather</vt:lpstr>
      <vt:lpstr>Тема1</vt:lpstr>
      <vt:lpstr>Забавная горка</vt:lpstr>
      <vt:lpstr>Введение</vt:lpstr>
      <vt:lpstr>Постановка дифференциальной задачи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123</dc:creator>
  <cp:lastModifiedBy>123</cp:lastModifiedBy>
  <cp:revision>7</cp:revision>
  <dcterms:modified xsi:type="dcterms:W3CDTF">2020-05-06T12:35:22Z</dcterms:modified>
</cp:coreProperties>
</file>