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3" r:id="rId7"/>
    <p:sldId id="275" r:id="rId8"/>
    <p:sldId id="276" r:id="rId9"/>
    <p:sldId id="277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60" r:id="rId21"/>
    <p:sldId id="26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EDC81-FF0A-4220-AE87-6528144C85DF}" type="doc">
      <dgm:prSet loTypeId="urn:microsoft.com/office/officeart/2008/layout/LinedList" loCatId="list" qsTypeId="urn:microsoft.com/office/officeart/2005/8/quickstyle/simple1" qsCatId="simple" csTypeId="urn:microsoft.com/office/officeart/2005/8/colors/accent5_1" csCatId="accent5"/>
      <dgm:spPr/>
      <dgm:t>
        <a:bodyPr/>
        <a:lstStyle/>
        <a:p>
          <a:endParaRPr lang="ru-RU"/>
        </a:p>
      </dgm:t>
    </dgm:pt>
    <dgm:pt modelId="{C256A224-09FF-43F7-83EB-83FEA47162B4}">
      <dgm:prSet/>
      <dgm:spPr/>
      <dgm:t>
        <a:bodyPr/>
        <a:lstStyle/>
        <a:p>
          <a:r>
            <a:rPr lang="ru-RU" b="1" dirty="0"/>
            <a:t>H1</a:t>
          </a:r>
          <a:r>
            <a:rPr lang="ru-RU" dirty="0"/>
            <a:t>. Рейтинг продавца зависит от количества размещённых объявлений</a:t>
          </a:r>
        </a:p>
      </dgm:t>
    </dgm:pt>
    <dgm:pt modelId="{D944BF6C-CEE0-4DC5-991F-73784305A59C}" type="parTrans" cxnId="{632CFE28-4C8B-4086-929F-1BE73D624522}">
      <dgm:prSet/>
      <dgm:spPr/>
      <dgm:t>
        <a:bodyPr/>
        <a:lstStyle/>
        <a:p>
          <a:endParaRPr lang="ru-RU"/>
        </a:p>
      </dgm:t>
    </dgm:pt>
    <dgm:pt modelId="{ABDD6B80-D54E-462F-B9BF-F4C3035C6AD8}" type="sibTrans" cxnId="{632CFE28-4C8B-4086-929F-1BE73D624522}">
      <dgm:prSet/>
      <dgm:spPr/>
      <dgm:t>
        <a:bodyPr/>
        <a:lstStyle/>
        <a:p>
          <a:endParaRPr lang="ru-RU"/>
        </a:p>
      </dgm:t>
    </dgm:pt>
    <dgm:pt modelId="{424B8D8A-120A-498D-9B44-7EFF1D63CF1B}">
      <dgm:prSet/>
      <dgm:spPr/>
      <dgm:t>
        <a:bodyPr/>
        <a:lstStyle/>
        <a:p>
          <a:r>
            <a:rPr lang="ru-RU" b="1" dirty="0"/>
            <a:t>H2</a:t>
          </a:r>
          <a:r>
            <a:rPr lang="ru-RU" dirty="0"/>
            <a:t>. Объявления категории "Телефоны и планшеты" представлены наиболее широко</a:t>
          </a:r>
        </a:p>
      </dgm:t>
    </dgm:pt>
    <dgm:pt modelId="{7DDEA477-F44D-4CC1-ADBB-05A2D5306841}" type="parTrans" cxnId="{F818024A-B558-4320-8BDB-20A2EA5E482E}">
      <dgm:prSet/>
      <dgm:spPr/>
      <dgm:t>
        <a:bodyPr/>
        <a:lstStyle/>
        <a:p>
          <a:endParaRPr lang="ru-RU"/>
        </a:p>
      </dgm:t>
    </dgm:pt>
    <dgm:pt modelId="{4741BC9D-F809-49DD-888A-6BDD7840FF3E}" type="sibTrans" cxnId="{F818024A-B558-4320-8BDB-20A2EA5E482E}">
      <dgm:prSet/>
      <dgm:spPr/>
      <dgm:t>
        <a:bodyPr/>
        <a:lstStyle/>
        <a:p>
          <a:endParaRPr lang="ru-RU"/>
        </a:p>
      </dgm:t>
    </dgm:pt>
    <dgm:pt modelId="{FB8BE228-CD5A-41AA-8D83-F9515DF4FF22}">
      <dgm:prSet/>
      <dgm:spPr/>
      <dgm:t>
        <a:bodyPr/>
        <a:lstStyle/>
        <a:p>
          <a:r>
            <a:rPr lang="ru-RU" b="1" dirty="0"/>
            <a:t>H3</a:t>
          </a:r>
          <a:r>
            <a:rPr lang="ru-RU" dirty="0"/>
            <a:t>. Суммарная стоимость товаров роскоши составляет не менее 10% от стоимости всех товаров</a:t>
          </a:r>
        </a:p>
      </dgm:t>
    </dgm:pt>
    <dgm:pt modelId="{C611C75F-EC78-4129-8330-1E0F30489203}" type="parTrans" cxnId="{BA654909-57BF-420E-9B85-BFD2FE8D72AB}">
      <dgm:prSet/>
      <dgm:spPr/>
      <dgm:t>
        <a:bodyPr/>
        <a:lstStyle/>
        <a:p>
          <a:endParaRPr lang="ru-RU"/>
        </a:p>
      </dgm:t>
    </dgm:pt>
    <dgm:pt modelId="{277061B1-4574-42CB-8910-715733B4CA15}" type="sibTrans" cxnId="{BA654909-57BF-420E-9B85-BFD2FE8D72AB}">
      <dgm:prSet/>
      <dgm:spPr/>
      <dgm:t>
        <a:bodyPr/>
        <a:lstStyle/>
        <a:p>
          <a:endParaRPr lang="ru-RU"/>
        </a:p>
      </dgm:t>
    </dgm:pt>
    <dgm:pt modelId="{DEED09C4-0FBD-4EF5-811D-57B0B2293B0A}">
      <dgm:prSet/>
      <dgm:spPr/>
      <dgm:t>
        <a:bodyPr/>
        <a:lstStyle/>
        <a:p>
          <a:r>
            <a:rPr lang="ru-RU" b="1" dirty="0"/>
            <a:t>H4</a:t>
          </a:r>
          <a:r>
            <a:rPr lang="ru-RU" dirty="0"/>
            <a:t>. Количество недорогих товаров составляет более 80% от всех товаров в </a:t>
          </a:r>
          <a:r>
            <a:rPr lang="ru-RU" dirty="0" err="1"/>
            <a:t>датасете</a:t>
          </a:r>
          <a:endParaRPr lang="ru-RU" dirty="0"/>
        </a:p>
      </dgm:t>
    </dgm:pt>
    <dgm:pt modelId="{96F44683-CB92-4FA6-B114-C899C17C3746}" type="parTrans" cxnId="{A4951482-5EB6-4ED4-94FD-51430CE1F8CC}">
      <dgm:prSet/>
      <dgm:spPr/>
      <dgm:t>
        <a:bodyPr/>
        <a:lstStyle/>
        <a:p>
          <a:endParaRPr lang="ru-RU"/>
        </a:p>
      </dgm:t>
    </dgm:pt>
    <dgm:pt modelId="{4F8F72E2-94D6-4766-9E7D-1FC0CBDD56F8}" type="sibTrans" cxnId="{A4951482-5EB6-4ED4-94FD-51430CE1F8CC}">
      <dgm:prSet/>
      <dgm:spPr/>
      <dgm:t>
        <a:bodyPr/>
        <a:lstStyle/>
        <a:p>
          <a:endParaRPr lang="ru-RU"/>
        </a:p>
      </dgm:t>
    </dgm:pt>
    <dgm:pt modelId="{E1A7B897-BDA8-4525-9F32-3188598D51D2}">
      <dgm:prSet/>
      <dgm:spPr/>
      <dgm:t>
        <a:bodyPr/>
        <a:lstStyle/>
        <a:p>
          <a:r>
            <a:rPr lang="ru-RU" b="1" dirty="0"/>
            <a:t>H5</a:t>
          </a:r>
          <a:r>
            <a:rPr lang="ru-RU" dirty="0"/>
            <a:t>. Больше всего бесплатных товаров в категории "Животные"</a:t>
          </a:r>
        </a:p>
      </dgm:t>
    </dgm:pt>
    <dgm:pt modelId="{F9B24EF2-F7EB-4566-8E8C-DC1653D301F0}" type="parTrans" cxnId="{78D89C07-5310-46A3-BEFB-1FEB597D6B59}">
      <dgm:prSet/>
      <dgm:spPr/>
      <dgm:t>
        <a:bodyPr/>
        <a:lstStyle/>
        <a:p>
          <a:endParaRPr lang="ru-RU"/>
        </a:p>
      </dgm:t>
    </dgm:pt>
    <dgm:pt modelId="{0875AE3F-7F66-40EB-89A8-F6E3A2759C52}" type="sibTrans" cxnId="{78D89C07-5310-46A3-BEFB-1FEB597D6B59}">
      <dgm:prSet/>
      <dgm:spPr/>
      <dgm:t>
        <a:bodyPr/>
        <a:lstStyle/>
        <a:p>
          <a:endParaRPr lang="ru-RU"/>
        </a:p>
      </dgm:t>
    </dgm:pt>
    <dgm:pt modelId="{FEC220B2-DD60-4E09-A8F4-39EF4FDB15E0}">
      <dgm:prSet/>
      <dgm:spPr/>
      <dgm:t>
        <a:bodyPr/>
        <a:lstStyle/>
        <a:p>
          <a:r>
            <a:rPr lang="ru-RU" b="1" dirty="0"/>
            <a:t>H6</a:t>
          </a:r>
          <a:r>
            <a:rPr lang="ru-RU" dirty="0"/>
            <a:t>. Средняя цена товаров в Москве выше средней цены в других регионах</a:t>
          </a:r>
        </a:p>
      </dgm:t>
    </dgm:pt>
    <dgm:pt modelId="{1D25D425-CE0A-469F-870A-9F492FA4DA62}" type="parTrans" cxnId="{EAE0734B-3172-44F6-AB50-4A2F39946E8F}">
      <dgm:prSet/>
      <dgm:spPr/>
      <dgm:t>
        <a:bodyPr/>
        <a:lstStyle/>
        <a:p>
          <a:endParaRPr lang="ru-RU"/>
        </a:p>
      </dgm:t>
    </dgm:pt>
    <dgm:pt modelId="{6F05FA29-C254-43C6-890F-2874CCE3EF2D}" type="sibTrans" cxnId="{EAE0734B-3172-44F6-AB50-4A2F39946E8F}">
      <dgm:prSet/>
      <dgm:spPr/>
      <dgm:t>
        <a:bodyPr/>
        <a:lstStyle/>
        <a:p>
          <a:endParaRPr lang="ru-RU"/>
        </a:p>
      </dgm:t>
    </dgm:pt>
    <dgm:pt modelId="{83B6FC54-425A-4957-96F0-B8E59A631BB4}">
      <dgm:prSet/>
      <dgm:spPr/>
      <dgm:t>
        <a:bodyPr/>
        <a:lstStyle/>
        <a:p>
          <a:r>
            <a:rPr lang="ru-RU" b="1" dirty="0"/>
            <a:t>H7</a:t>
          </a:r>
          <a:r>
            <a:rPr lang="ru-RU" dirty="0"/>
            <a:t>. Чем больше фотографий представлено в объявлении, тем больше процент людей, добавивших товар в избранное, из числа просмотревших</a:t>
          </a:r>
        </a:p>
      </dgm:t>
    </dgm:pt>
    <dgm:pt modelId="{8760C4CF-EC92-4DF3-B722-452E2A817E0A}" type="parTrans" cxnId="{B7871692-55A9-4594-818F-83DCBCC78229}">
      <dgm:prSet/>
      <dgm:spPr/>
      <dgm:t>
        <a:bodyPr/>
        <a:lstStyle/>
        <a:p>
          <a:endParaRPr lang="ru-RU"/>
        </a:p>
      </dgm:t>
    </dgm:pt>
    <dgm:pt modelId="{25EE456E-128D-4D7D-9870-528F81FE84C6}" type="sibTrans" cxnId="{B7871692-55A9-4594-818F-83DCBCC78229}">
      <dgm:prSet/>
      <dgm:spPr/>
      <dgm:t>
        <a:bodyPr/>
        <a:lstStyle/>
        <a:p>
          <a:endParaRPr lang="ru-RU"/>
        </a:p>
      </dgm:t>
    </dgm:pt>
    <dgm:pt modelId="{82C4A398-745E-4512-B4D8-BFEA55DEB0CA}">
      <dgm:prSet/>
      <dgm:spPr/>
      <dgm:t>
        <a:bodyPr/>
        <a:lstStyle/>
        <a:p>
          <a:r>
            <a:rPr lang="ru-RU" b="1" dirty="0"/>
            <a:t>H8</a:t>
          </a:r>
          <a:r>
            <a:rPr lang="ru-RU" dirty="0"/>
            <a:t>. На выходных активность продавцов на сайте выше</a:t>
          </a:r>
        </a:p>
      </dgm:t>
    </dgm:pt>
    <dgm:pt modelId="{F898461C-81FB-4DA6-AD77-A18FE129B23D}" type="parTrans" cxnId="{4F477427-4459-4866-A81A-D0C2CCA6FEFC}">
      <dgm:prSet/>
      <dgm:spPr/>
      <dgm:t>
        <a:bodyPr/>
        <a:lstStyle/>
        <a:p>
          <a:endParaRPr lang="ru-RU"/>
        </a:p>
      </dgm:t>
    </dgm:pt>
    <dgm:pt modelId="{EC07B88A-7EC7-459E-99EB-67F933C393BE}" type="sibTrans" cxnId="{4F477427-4459-4866-A81A-D0C2CCA6FEFC}">
      <dgm:prSet/>
      <dgm:spPr/>
      <dgm:t>
        <a:bodyPr/>
        <a:lstStyle/>
        <a:p>
          <a:endParaRPr lang="ru-RU"/>
        </a:p>
      </dgm:t>
    </dgm:pt>
    <dgm:pt modelId="{B2ED304F-02F6-4BDF-806D-5B6D8116FA6A}">
      <dgm:prSet/>
      <dgm:spPr/>
      <dgm:t>
        <a:bodyPr/>
        <a:lstStyle/>
        <a:p>
          <a:r>
            <a:rPr lang="ru-RU" b="1" dirty="0"/>
            <a:t>H9</a:t>
          </a:r>
          <a:r>
            <a:rPr lang="ru-RU" dirty="0"/>
            <a:t>. Отношение услуг к товарам меньше 20%</a:t>
          </a:r>
        </a:p>
      </dgm:t>
    </dgm:pt>
    <dgm:pt modelId="{8FD63899-C769-4345-A81B-0EF1CFEAD995}" type="parTrans" cxnId="{AB071D82-239D-447E-ACC2-D6307A7EBAFC}">
      <dgm:prSet/>
      <dgm:spPr/>
      <dgm:t>
        <a:bodyPr/>
        <a:lstStyle/>
        <a:p>
          <a:endParaRPr lang="ru-RU"/>
        </a:p>
      </dgm:t>
    </dgm:pt>
    <dgm:pt modelId="{60DE50DA-D805-492D-AE4D-0D9CB29471D1}" type="sibTrans" cxnId="{AB071D82-239D-447E-ACC2-D6307A7EBAFC}">
      <dgm:prSet/>
      <dgm:spPr/>
      <dgm:t>
        <a:bodyPr/>
        <a:lstStyle/>
        <a:p>
          <a:endParaRPr lang="ru-RU"/>
        </a:p>
      </dgm:t>
    </dgm:pt>
    <dgm:pt modelId="{49805216-B8E0-4843-A3DD-1BC209E87631}">
      <dgm:prSet/>
      <dgm:spPr/>
      <dgm:t>
        <a:bodyPr/>
        <a:lstStyle/>
        <a:p>
          <a:r>
            <a:rPr lang="ru-RU" b="1" dirty="0"/>
            <a:t>H10</a:t>
          </a:r>
          <a:r>
            <a:rPr lang="ru-RU" dirty="0"/>
            <a:t>. Количество людей, добавивших товар в избранное, увеличивается с уменьшением цены.</a:t>
          </a:r>
        </a:p>
      </dgm:t>
    </dgm:pt>
    <dgm:pt modelId="{4ED3E79F-BC96-4742-8280-1620603C7BD8}" type="parTrans" cxnId="{19DB324A-10C1-4207-A73F-59BEE846ABC7}">
      <dgm:prSet/>
      <dgm:spPr/>
      <dgm:t>
        <a:bodyPr/>
        <a:lstStyle/>
        <a:p>
          <a:endParaRPr lang="ru-RU"/>
        </a:p>
      </dgm:t>
    </dgm:pt>
    <dgm:pt modelId="{DBFF24A3-7F8A-4277-98C6-9E4200A6C9CF}" type="sibTrans" cxnId="{19DB324A-10C1-4207-A73F-59BEE846ABC7}">
      <dgm:prSet/>
      <dgm:spPr/>
      <dgm:t>
        <a:bodyPr/>
        <a:lstStyle/>
        <a:p>
          <a:endParaRPr lang="ru-RU"/>
        </a:p>
      </dgm:t>
    </dgm:pt>
    <dgm:pt modelId="{3BFC3A9B-1481-4FB4-B234-59E613ACB007}" type="pres">
      <dgm:prSet presAssocID="{D3DEDC81-FF0A-4220-AE87-6528144C85DF}" presName="vert0" presStyleCnt="0">
        <dgm:presLayoutVars>
          <dgm:dir/>
          <dgm:animOne val="branch"/>
          <dgm:animLvl val="lvl"/>
        </dgm:presLayoutVars>
      </dgm:prSet>
      <dgm:spPr/>
    </dgm:pt>
    <dgm:pt modelId="{EEA5DD3C-D52B-488B-86A8-03943EBF891D}" type="pres">
      <dgm:prSet presAssocID="{C256A224-09FF-43F7-83EB-83FEA47162B4}" presName="thickLine" presStyleLbl="alignNode1" presStyleIdx="0" presStyleCnt="10"/>
      <dgm:spPr/>
    </dgm:pt>
    <dgm:pt modelId="{55F5721C-932B-415F-98C7-341A1349C8E5}" type="pres">
      <dgm:prSet presAssocID="{C256A224-09FF-43F7-83EB-83FEA47162B4}" presName="horz1" presStyleCnt="0"/>
      <dgm:spPr/>
    </dgm:pt>
    <dgm:pt modelId="{0E7AB788-E993-4E58-A366-5C0DA7D13108}" type="pres">
      <dgm:prSet presAssocID="{C256A224-09FF-43F7-83EB-83FEA47162B4}" presName="tx1" presStyleLbl="revTx" presStyleIdx="0" presStyleCnt="10"/>
      <dgm:spPr/>
    </dgm:pt>
    <dgm:pt modelId="{7D5BB568-7DF4-4097-8865-11BF74640C82}" type="pres">
      <dgm:prSet presAssocID="{C256A224-09FF-43F7-83EB-83FEA47162B4}" presName="vert1" presStyleCnt="0"/>
      <dgm:spPr/>
    </dgm:pt>
    <dgm:pt modelId="{2C62118F-DCB3-4316-9621-797A8F0E2DC1}" type="pres">
      <dgm:prSet presAssocID="{424B8D8A-120A-498D-9B44-7EFF1D63CF1B}" presName="thickLine" presStyleLbl="alignNode1" presStyleIdx="1" presStyleCnt="10"/>
      <dgm:spPr/>
    </dgm:pt>
    <dgm:pt modelId="{DACCB7D6-3706-405F-A4FB-B8ECED2B71E8}" type="pres">
      <dgm:prSet presAssocID="{424B8D8A-120A-498D-9B44-7EFF1D63CF1B}" presName="horz1" presStyleCnt="0"/>
      <dgm:spPr/>
    </dgm:pt>
    <dgm:pt modelId="{FEC3EA90-7701-4573-A7D6-5E23B88FE8CE}" type="pres">
      <dgm:prSet presAssocID="{424B8D8A-120A-498D-9B44-7EFF1D63CF1B}" presName="tx1" presStyleLbl="revTx" presStyleIdx="1" presStyleCnt="10"/>
      <dgm:spPr/>
    </dgm:pt>
    <dgm:pt modelId="{C503FEB7-7659-4D59-8840-5B7B6D4A7DE5}" type="pres">
      <dgm:prSet presAssocID="{424B8D8A-120A-498D-9B44-7EFF1D63CF1B}" presName="vert1" presStyleCnt="0"/>
      <dgm:spPr/>
    </dgm:pt>
    <dgm:pt modelId="{BB959E25-E5A5-4B21-A93D-EF56FDF5E695}" type="pres">
      <dgm:prSet presAssocID="{FB8BE228-CD5A-41AA-8D83-F9515DF4FF22}" presName="thickLine" presStyleLbl="alignNode1" presStyleIdx="2" presStyleCnt="10"/>
      <dgm:spPr/>
    </dgm:pt>
    <dgm:pt modelId="{326811A5-A757-4E53-A411-2759ABD641D3}" type="pres">
      <dgm:prSet presAssocID="{FB8BE228-CD5A-41AA-8D83-F9515DF4FF22}" presName="horz1" presStyleCnt="0"/>
      <dgm:spPr/>
    </dgm:pt>
    <dgm:pt modelId="{5512F842-CF06-4682-BF6F-D5196B6F6C8E}" type="pres">
      <dgm:prSet presAssocID="{FB8BE228-CD5A-41AA-8D83-F9515DF4FF22}" presName="tx1" presStyleLbl="revTx" presStyleIdx="2" presStyleCnt="10"/>
      <dgm:spPr/>
    </dgm:pt>
    <dgm:pt modelId="{429CFA64-8CDB-485A-885F-1DAEB8B61D90}" type="pres">
      <dgm:prSet presAssocID="{FB8BE228-CD5A-41AA-8D83-F9515DF4FF22}" presName="vert1" presStyleCnt="0"/>
      <dgm:spPr/>
    </dgm:pt>
    <dgm:pt modelId="{9563DEAE-15B1-4B24-A313-043154FFCFC2}" type="pres">
      <dgm:prSet presAssocID="{DEED09C4-0FBD-4EF5-811D-57B0B2293B0A}" presName="thickLine" presStyleLbl="alignNode1" presStyleIdx="3" presStyleCnt="10"/>
      <dgm:spPr/>
    </dgm:pt>
    <dgm:pt modelId="{040056CD-9AD4-4541-879C-886AD33F0C1B}" type="pres">
      <dgm:prSet presAssocID="{DEED09C4-0FBD-4EF5-811D-57B0B2293B0A}" presName="horz1" presStyleCnt="0"/>
      <dgm:spPr/>
    </dgm:pt>
    <dgm:pt modelId="{D7AF17FF-F6D6-49E8-9964-6BAB2AB4AB57}" type="pres">
      <dgm:prSet presAssocID="{DEED09C4-0FBD-4EF5-811D-57B0B2293B0A}" presName="tx1" presStyleLbl="revTx" presStyleIdx="3" presStyleCnt="10"/>
      <dgm:spPr/>
    </dgm:pt>
    <dgm:pt modelId="{5AAC4986-E0B8-4DE4-A951-D8DF09D2D117}" type="pres">
      <dgm:prSet presAssocID="{DEED09C4-0FBD-4EF5-811D-57B0B2293B0A}" presName="vert1" presStyleCnt="0"/>
      <dgm:spPr/>
    </dgm:pt>
    <dgm:pt modelId="{DAE82D4F-AA09-425E-9448-7E0D049810B7}" type="pres">
      <dgm:prSet presAssocID="{E1A7B897-BDA8-4525-9F32-3188598D51D2}" presName="thickLine" presStyleLbl="alignNode1" presStyleIdx="4" presStyleCnt="10"/>
      <dgm:spPr/>
    </dgm:pt>
    <dgm:pt modelId="{52740CCE-D938-4E13-BE01-A1DF7D64AAFB}" type="pres">
      <dgm:prSet presAssocID="{E1A7B897-BDA8-4525-9F32-3188598D51D2}" presName="horz1" presStyleCnt="0"/>
      <dgm:spPr/>
    </dgm:pt>
    <dgm:pt modelId="{FDF9F3B2-EFCF-4941-9054-9D6783312654}" type="pres">
      <dgm:prSet presAssocID="{E1A7B897-BDA8-4525-9F32-3188598D51D2}" presName="tx1" presStyleLbl="revTx" presStyleIdx="4" presStyleCnt="10"/>
      <dgm:spPr/>
    </dgm:pt>
    <dgm:pt modelId="{4F65E3ED-0120-423C-ABE5-48AE87D23EF5}" type="pres">
      <dgm:prSet presAssocID="{E1A7B897-BDA8-4525-9F32-3188598D51D2}" presName="vert1" presStyleCnt="0"/>
      <dgm:spPr/>
    </dgm:pt>
    <dgm:pt modelId="{ED76CF84-9174-4054-BACD-06DDA79D1E42}" type="pres">
      <dgm:prSet presAssocID="{FEC220B2-DD60-4E09-A8F4-39EF4FDB15E0}" presName="thickLine" presStyleLbl="alignNode1" presStyleIdx="5" presStyleCnt="10"/>
      <dgm:spPr/>
    </dgm:pt>
    <dgm:pt modelId="{FFCEA27D-8E50-4AA6-8F4B-09FE08C5C382}" type="pres">
      <dgm:prSet presAssocID="{FEC220B2-DD60-4E09-A8F4-39EF4FDB15E0}" presName="horz1" presStyleCnt="0"/>
      <dgm:spPr/>
    </dgm:pt>
    <dgm:pt modelId="{36874CA3-4210-47FE-932B-8A04DEAF89B6}" type="pres">
      <dgm:prSet presAssocID="{FEC220B2-DD60-4E09-A8F4-39EF4FDB15E0}" presName="tx1" presStyleLbl="revTx" presStyleIdx="5" presStyleCnt="10"/>
      <dgm:spPr/>
    </dgm:pt>
    <dgm:pt modelId="{B60CFD21-46D3-4DEF-AE45-8808464E1879}" type="pres">
      <dgm:prSet presAssocID="{FEC220B2-DD60-4E09-A8F4-39EF4FDB15E0}" presName="vert1" presStyleCnt="0"/>
      <dgm:spPr/>
    </dgm:pt>
    <dgm:pt modelId="{EF4E56D1-67FA-4DD3-871A-C6DA0F24FE39}" type="pres">
      <dgm:prSet presAssocID="{83B6FC54-425A-4957-96F0-B8E59A631BB4}" presName="thickLine" presStyleLbl="alignNode1" presStyleIdx="6" presStyleCnt="10"/>
      <dgm:spPr/>
    </dgm:pt>
    <dgm:pt modelId="{1137293B-80E3-42DE-9299-1BBFA2202571}" type="pres">
      <dgm:prSet presAssocID="{83B6FC54-425A-4957-96F0-B8E59A631BB4}" presName="horz1" presStyleCnt="0"/>
      <dgm:spPr/>
    </dgm:pt>
    <dgm:pt modelId="{C46784A2-DDFA-4BB7-B17B-3D7ECB87DBFE}" type="pres">
      <dgm:prSet presAssocID="{83B6FC54-425A-4957-96F0-B8E59A631BB4}" presName="tx1" presStyleLbl="revTx" presStyleIdx="6" presStyleCnt="10"/>
      <dgm:spPr/>
    </dgm:pt>
    <dgm:pt modelId="{98246F66-8D74-49DE-BEBC-052E7EAD7AD9}" type="pres">
      <dgm:prSet presAssocID="{83B6FC54-425A-4957-96F0-B8E59A631BB4}" presName="vert1" presStyleCnt="0"/>
      <dgm:spPr/>
    </dgm:pt>
    <dgm:pt modelId="{81DAECDF-9B8E-4BCF-AE6E-D9C42C139A1A}" type="pres">
      <dgm:prSet presAssocID="{82C4A398-745E-4512-B4D8-BFEA55DEB0CA}" presName="thickLine" presStyleLbl="alignNode1" presStyleIdx="7" presStyleCnt="10"/>
      <dgm:spPr/>
    </dgm:pt>
    <dgm:pt modelId="{F57BD4BB-A494-44D9-A0D4-1C9F9FF08A57}" type="pres">
      <dgm:prSet presAssocID="{82C4A398-745E-4512-B4D8-BFEA55DEB0CA}" presName="horz1" presStyleCnt="0"/>
      <dgm:spPr/>
    </dgm:pt>
    <dgm:pt modelId="{5AEC238D-9501-41FC-B74C-80DD75C21FB0}" type="pres">
      <dgm:prSet presAssocID="{82C4A398-745E-4512-B4D8-BFEA55DEB0CA}" presName="tx1" presStyleLbl="revTx" presStyleIdx="7" presStyleCnt="10"/>
      <dgm:spPr/>
    </dgm:pt>
    <dgm:pt modelId="{81C16D08-2E2B-415E-AA6A-4D102FF178C7}" type="pres">
      <dgm:prSet presAssocID="{82C4A398-745E-4512-B4D8-BFEA55DEB0CA}" presName="vert1" presStyleCnt="0"/>
      <dgm:spPr/>
    </dgm:pt>
    <dgm:pt modelId="{E425B0F9-4275-4E1F-97F3-7DBA7DEC3E47}" type="pres">
      <dgm:prSet presAssocID="{B2ED304F-02F6-4BDF-806D-5B6D8116FA6A}" presName="thickLine" presStyleLbl="alignNode1" presStyleIdx="8" presStyleCnt="10"/>
      <dgm:spPr/>
    </dgm:pt>
    <dgm:pt modelId="{9C408140-8E49-4AC3-BF69-12AE3B0E5C36}" type="pres">
      <dgm:prSet presAssocID="{B2ED304F-02F6-4BDF-806D-5B6D8116FA6A}" presName="horz1" presStyleCnt="0"/>
      <dgm:spPr/>
    </dgm:pt>
    <dgm:pt modelId="{650A132C-7328-4241-861B-F4195846A92B}" type="pres">
      <dgm:prSet presAssocID="{B2ED304F-02F6-4BDF-806D-5B6D8116FA6A}" presName="tx1" presStyleLbl="revTx" presStyleIdx="8" presStyleCnt="10"/>
      <dgm:spPr/>
    </dgm:pt>
    <dgm:pt modelId="{573CF922-2357-44AA-BA9A-42F68C8BB0FD}" type="pres">
      <dgm:prSet presAssocID="{B2ED304F-02F6-4BDF-806D-5B6D8116FA6A}" presName="vert1" presStyleCnt="0"/>
      <dgm:spPr/>
    </dgm:pt>
    <dgm:pt modelId="{AC5EA997-6647-45D7-A1AD-0D34D9567A14}" type="pres">
      <dgm:prSet presAssocID="{49805216-B8E0-4843-A3DD-1BC209E87631}" presName="thickLine" presStyleLbl="alignNode1" presStyleIdx="9" presStyleCnt="10"/>
      <dgm:spPr/>
    </dgm:pt>
    <dgm:pt modelId="{47CEE483-EEAD-48D8-B7E0-C49AD216B66E}" type="pres">
      <dgm:prSet presAssocID="{49805216-B8E0-4843-A3DD-1BC209E87631}" presName="horz1" presStyleCnt="0"/>
      <dgm:spPr/>
    </dgm:pt>
    <dgm:pt modelId="{8A0FB37F-11EA-41F1-9C43-7D9C709D6FF1}" type="pres">
      <dgm:prSet presAssocID="{49805216-B8E0-4843-A3DD-1BC209E87631}" presName="tx1" presStyleLbl="revTx" presStyleIdx="9" presStyleCnt="10"/>
      <dgm:spPr/>
    </dgm:pt>
    <dgm:pt modelId="{E99EA93C-97A2-4139-88C2-7C94E5ABB6B0}" type="pres">
      <dgm:prSet presAssocID="{49805216-B8E0-4843-A3DD-1BC209E87631}" presName="vert1" presStyleCnt="0"/>
      <dgm:spPr/>
    </dgm:pt>
  </dgm:ptLst>
  <dgm:cxnLst>
    <dgm:cxn modelId="{78D89C07-5310-46A3-BEFB-1FEB597D6B59}" srcId="{D3DEDC81-FF0A-4220-AE87-6528144C85DF}" destId="{E1A7B897-BDA8-4525-9F32-3188598D51D2}" srcOrd="4" destOrd="0" parTransId="{F9B24EF2-F7EB-4566-8E8C-DC1653D301F0}" sibTransId="{0875AE3F-7F66-40EB-89A8-F6E3A2759C52}"/>
    <dgm:cxn modelId="{BA654909-57BF-420E-9B85-BFD2FE8D72AB}" srcId="{D3DEDC81-FF0A-4220-AE87-6528144C85DF}" destId="{FB8BE228-CD5A-41AA-8D83-F9515DF4FF22}" srcOrd="2" destOrd="0" parTransId="{C611C75F-EC78-4129-8330-1E0F30489203}" sibTransId="{277061B1-4574-42CB-8910-715733B4CA15}"/>
    <dgm:cxn modelId="{D7EB8E0D-C00B-4EB0-AE8D-AD51418A532E}" type="presOf" srcId="{DEED09C4-0FBD-4EF5-811D-57B0B2293B0A}" destId="{D7AF17FF-F6D6-49E8-9964-6BAB2AB4AB57}" srcOrd="0" destOrd="0" presId="urn:microsoft.com/office/officeart/2008/layout/LinedList"/>
    <dgm:cxn modelId="{4F477427-4459-4866-A81A-D0C2CCA6FEFC}" srcId="{D3DEDC81-FF0A-4220-AE87-6528144C85DF}" destId="{82C4A398-745E-4512-B4D8-BFEA55DEB0CA}" srcOrd="7" destOrd="0" parTransId="{F898461C-81FB-4DA6-AD77-A18FE129B23D}" sibTransId="{EC07B88A-7EC7-459E-99EB-67F933C393BE}"/>
    <dgm:cxn modelId="{632CFE28-4C8B-4086-929F-1BE73D624522}" srcId="{D3DEDC81-FF0A-4220-AE87-6528144C85DF}" destId="{C256A224-09FF-43F7-83EB-83FEA47162B4}" srcOrd="0" destOrd="0" parTransId="{D944BF6C-CEE0-4DC5-991F-73784305A59C}" sibTransId="{ABDD6B80-D54E-462F-B9BF-F4C3035C6AD8}"/>
    <dgm:cxn modelId="{AA61CA5C-15F3-4E48-81C4-A03725044305}" type="presOf" srcId="{C256A224-09FF-43F7-83EB-83FEA47162B4}" destId="{0E7AB788-E993-4E58-A366-5C0DA7D13108}" srcOrd="0" destOrd="0" presId="urn:microsoft.com/office/officeart/2008/layout/LinedList"/>
    <dgm:cxn modelId="{F818024A-B558-4320-8BDB-20A2EA5E482E}" srcId="{D3DEDC81-FF0A-4220-AE87-6528144C85DF}" destId="{424B8D8A-120A-498D-9B44-7EFF1D63CF1B}" srcOrd="1" destOrd="0" parTransId="{7DDEA477-F44D-4CC1-ADBB-05A2D5306841}" sibTransId="{4741BC9D-F809-49DD-888A-6BDD7840FF3E}"/>
    <dgm:cxn modelId="{19DB324A-10C1-4207-A73F-59BEE846ABC7}" srcId="{D3DEDC81-FF0A-4220-AE87-6528144C85DF}" destId="{49805216-B8E0-4843-A3DD-1BC209E87631}" srcOrd="9" destOrd="0" parTransId="{4ED3E79F-BC96-4742-8280-1620603C7BD8}" sibTransId="{DBFF24A3-7F8A-4277-98C6-9E4200A6C9CF}"/>
    <dgm:cxn modelId="{EAE0734B-3172-44F6-AB50-4A2F39946E8F}" srcId="{D3DEDC81-FF0A-4220-AE87-6528144C85DF}" destId="{FEC220B2-DD60-4E09-A8F4-39EF4FDB15E0}" srcOrd="5" destOrd="0" parTransId="{1D25D425-CE0A-469F-870A-9F492FA4DA62}" sibTransId="{6F05FA29-C254-43C6-890F-2874CCE3EF2D}"/>
    <dgm:cxn modelId="{6C7FDC70-418A-47D5-BB12-3294FF9F0C91}" type="presOf" srcId="{83B6FC54-425A-4957-96F0-B8E59A631BB4}" destId="{C46784A2-DDFA-4BB7-B17B-3D7ECB87DBFE}" srcOrd="0" destOrd="0" presId="urn:microsoft.com/office/officeart/2008/layout/LinedList"/>
    <dgm:cxn modelId="{FB1EC572-7465-49E3-99A7-5E139EEE3FFC}" type="presOf" srcId="{FB8BE228-CD5A-41AA-8D83-F9515DF4FF22}" destId="{5512F842-CF06-4682-BF6F-D5196B6F6C8E}" srcOrd="0" destOrd="0" presId="urn:microsoft.com/office/officeart/2008/layout/LinedList"/>
    <dgm:cxn modelId="{FBA47353-A744-42C6-90CE-C2D6A60E9ACA}" type="presOf" srcId="{49805216-B8E0-4843-A3DD-1BC209E87631}" destId="{8A0FB37F-11EA-41F1-9C43-7D9C709D6FF1}" srcOrd="0" destOrd="0" presId="urn:microsoft.com/office/officeart/2008/layout/LinedList"/>
    <dgm:cxn modelId="{3F502F76-491F-409E-989C-5A37A903C2C1}" type="presOf" srcId="{B2ED304F-02F6-4BDF-806D-5B6D8116FA6A}" destId="{650A132C-7328-4241-861B-F4195846A92B}" srcOrd="0" destOrd="0" presId="urn:microsoft.com/office/officeart/2008/layout/LinedList"/>
    <dgm:cxn modelId="{04943F57-7096-4989-8BE3-70360A2D0F1B}" type="presOf" srcId="{424B8D8A-120A-498D-9B44-7EFF1D63CF1B}" destId="{FEC3EA90-7701-4573-A7D6-5E23B88FE8CE}" srcOrd="0" destOrd="0" presId="urn:microsoft.com/office/officeart/2008/layout/LinedList"/>
    <dgm:cxn modelId="{A4951482-5EB6-4ED4-94FD-51430CE1F8CC}" srcId="{D3DEDC81-FF0A-4220-AE87-6528144C85DF}" destId="{DEED09C4-0FBD-4EF5-811D-57B0B2293B0A}" srcOrd="3" destOrd="0" parTransId="{96F44683-CB92-4FA6-B114-C899C17C3746}" sibTransId="{4F8F72E2-94D6-4766-9E7D-1FC0CBDD56F8}"/>
    <dgm:cxn modelId="{AB071D82-239D-447E-ACC2-D6307A7EBAFC}" srcId="{D3DEDC81-FF0A-4220-AE87-6528144C85DF}" destId="{B2ED304F-02F6-4BDF-806D-5B6D8116FA6A}" srcOrd="8" destOrd="0" parTransId="{8FD63899-C769-4345-A81B-0EF1CFEAD995}" sibTransId="{60DE50DA-D805-492D-AE4D-0D9CB29471D1}"/>
    <dgm:cxn modelId="{ABC52391-282E-49AF-8711-45E3B828BE09}" type="presOf" srcId="{FEC220B2-DD60-4E09-A8F4-39EF4FDB15E0}" destId="{36874CA3-4210-47FE-932B-8A04DEAF89B6}" srcOrd="0" destOrd="0" presId="urn:microsoft.com/office/officeart/2008/layout/LinedList"/>
    <dgm:cxn modelId="{B7871692-55A9-4594-818F-83DCBCC78229}" srcId="{D3DEDC81-FF0A-4220-AE87-6528144C85DF}" destId="{83B6FC54-425A-4957-96F0-B8E59A631BB4}" srcOrd="6" destOrd="0" parTransId="{8760C4CF-EC92-4DF3-B722-452E2A817E0A}" sibTransId="{25EE456E-128D-4D7D-9870-528F81FE84C6}"/>
    <dgm:cxn modelId="{20E850BF-E6C8-42D2-A53E-C136F2CD4AB4}" type="presOf" srcId="{E1A7B897-BDA8-4525-9F32-3188598D51D2}" destId="{FDF9F3B2-EFCF-4941-9054-9D6783312654}" srcOrd="0" destOrd="0" presId="urn:microsoft.com/office/officeart/2008/layout/LinedList"/>
    <dgm:cxn modelId="{A309B7D0-F01F-4536-BFA8-B999075E167C}" type="presOf" srcId="{D3DEDC81-FF0A-4220-AE87-6528144C85DF}" destId="{3BFC3A9B-1481-4FB4-B234-59E613ACB007}" srcOrd="0" destOrd="0" presId="urn:microsoft.com/office/officeart/2008/layout/LinedList"/>
    <dgm:cxn modelId="{9FD53DFF-F3DB-4AFA-9304-D68A7BD8EDF5}" type="presOf" srcId="{82C4A398-745E-4512-B4D8-BFEA55DEB0CA}" destId="{5AEC238D-9501-41FC-B74C-80DD75C21FB0}" srcOrd="0" destOrd="0" presId="urn:microsoft.com/office/officeart/2008/layout/LinedList"/>
    <dgm:cxn modelId="{CA7C81BA-E97D-4B65-B98F-8A855A12B12B}" type="presParOf" srcId="{3BFC3A9B-1481-4FB4-B234-59E613ACB007}" destId="{EEA5DD3C-D52B-488B-86A8-03943EBF891D}" srcOrd="0" destOrd="0" presId="urn:microsoft.com/office/officeart/2008/layout/LinedList"/>
    <dgm:cxn modelId="{C3DAF732-432E-4F03-8AEA-5E7C93F35E39}" type="presParOf" srcId="{3BFC3A9B-1481-4FB4-B234-59E613ACB007}" destId="{55F5721C-932B-415F-98C7-341A1349C8E5}" srcOrd="1" destOrd="0" presId="urn:microsoft.com/office/officeart/2008/layout/LinedList"/>
    <dgm:cxn modelId="{0A17B9DA-A713-4A09-B533-7C06589F1DCC}" type="presParOf" srcId="{55F5721C-932B-415F-98C7-341A1349C8E5}" destId="{0E7AB788-E993-4E58-A366-5C0DA7D13108}" srcOrd="0" destOrd="0" presId="urn:microsoft.com/office/officeart/2008/layout/LinedList"/>
    <dgm:cxn modelId="{A727BE21-6C21-47E7-8F78-673FAD120061}" type="presParOf" srcId="{55F5721C-932B-415F-98C7-341A1349C8E5}" destId="{7D5BB568-7DF4-4097-8865-11BF74640C82}" srcOrd="1" destOrd="0" presId="urn:microsoft.com/office/officeart/2008/layout/LinedList"/>
    <dgm:cxn modelId="{52F97C45-1FB7-4DF8-A80A-B5461DF80CB6}" type="presParOf" srcId="{3BFC3A9B-1481-4FB4-B234-59E613ACB007}" destId="{2C62118F-DCB3-4316-9621-797A8F0E2DC1}" srcOrd="2" destOrd="0" presId="urn:microsoft.com/office/officeart/2008/layout/LinedList"/>
    <dgm:cxn modelId="{C8E75B1D-16F4-473E-BECF-FCCCB6546DAD}" type="presParOf" srcId="{3BFC3A9B-1481-4FB4-B234-59E613ACB007}" destId="{DACCB7D6-3706-405F-A4FB-B8ECED2B71E8}" srcOrd="3" destOrd="0" presId="urn:microsoft.com/office/officeart/2008/layout/LinedList"/>
    <dgm:cxn modelId="{61E4235B-145E-44B3-B309-D9852CA500BE}" type="presParOf" srcId="{DACCB7D6-3706-405F-A4FB-B8ECED2B71E8}" destId="{FEC3EA90-7701-4573-A7D6-5E23B88FE8CE}" srcOrd="0" destOrd="0" presId="urn:microsoft.com/office/officeart/2008/layout/LinedList"/>
    <dgm:cxn modelId="{72CCEA14-DCC1-4683-B5E4-E075CFC6659F}" type="presParOf" srcId="{DACCB7D6-3706-405F-A4FB-B8ECED2B71E8}" destId="{C503FEB7-7659-4D59-8840-5B7B6D4A7DE5}" srcOrd="1" destOrd="0" presId="urn:microsoft.com/office/officeart/2008/layout/LinedList"/>
    <dgm:cxn modelId="{4A14CE16-3B4D-4DAB-A659-BF6DD46AD094}" type="presParOf" srcId="{3BFC3A9B-1481-4FB4-B234-59E613ACB007}" destId="{BB959E25-E5A5-4B21-A93D-EF56FDF5E695}" srcOrd="4" destOrd="0" presId="urn:microsoft.com/office/officeart/2008/layout/LinedList"/>
    <dgm:cxn modelId="{6C5FF457-4921-4E48-999C-708B0997394D}" type="presParOf" srcId="{3BFC3A9B-1481-4FB4-B234-59E613ACB007}" destId="{326811A5-A757-4E53-A411-2759ABD641D3}" srcOrd="5" destOrd="0" presId="urn:microsoft.com/office/officeart/2008/layout/LinedList"/>
    <dgm:cxn modelId="{7380B93D-017B-4630-A050-B8FBB9890BE7}" type="presParOf" srcId="{326811A5-A757-4E53-A411-2759ABD641D3}" destId="{5512F842-CF06-4682-BF6F-D5196B6F6C8E}" srcOrd="0" destOrd="0" presId="urn:microsoft.com/office/officeart/2008/layout/LinedList"/>
    <dgm:cxn modelId="{33E99F03-D6CF-4739-ABC4-D9CBEE2FFFFC}" type="presParOf" srcId="{326811A5-A757-4E53-A411-2759ABD641D3}" destId="{429CFA64-8CDB-485A-885F-1DAEB8B61D90}" srcOrd="1" destOrd="0" presId="urn:microsoft.com/office/officeart/2008/layout/LinedList"/>
    <dgm:cxn modelId="{4488D578-5B4B-483F-9B12-C8B1DD0C5E89}" type="presParOf" srcId="{3BFC3A9B-1481-4FB4-B234-59E613ACB007}" destId="{9563DEAE-15B1-4B24-A313-043154FFCFC2}" srcOrd="6" destOrd="0" presId="urn:microsoft.com/office/officeart/2008/layout/LinedList"/>
    <dgm:cxn modelId="{FEC48DB6-AD6C-4CE9-81FB-E26DA532E405}" type="presParOf" srcId="{3BFC3A9B-1481-4FB4-B234-59E613ACB007}" destId="{040056CD-9AD4-4541-879C-886AD33F0C1B}" srcOrd="7" destOrd="0" presId="urn:microsoft.com/office/officeart/2008/layout/LinedList"/>
    <dgm:cxn modelId="{63E24DB1-616A-461B-BC08-364E8D953D49}" type="presParOf" srcId="{040056CD-9AD4-4541-879C-886AD33F0C1B}" destId="{D7AF17FF-F6D6-49E8-9964-6BAB2AB4AB57}" srcOrd="0" destOrd="0" presId="urn:microsoft.com/office/officeart/2008/layout/LinedList"/>
    <dgm:cxn modelId="{6451E924-DBDF-46CE-BC7D-E0701062D7B1}" type="presParOf" srcId="{040056CD-9AD4-4541-879C-886AD33F0C1B}" destId="{5AAC4986-E0B8-4DE4-A951-D8DF09D2D117}" srcOrd="1" destOrd="0" presId="urn:microsoft.com/office/officeart/2008/layout/LinedList"/>
    <dgm:cxn modelId="{A9A65C73-70AB-41ED-9603-D0F51949D15B}" type="presParOf" srcId="{3BFC3A9B-1481-4FB4-B234-59E613ACB007}" destId="{DAE82D4F-AA09-425E-9448-7E0D049810B7}" srcOrd="8" destOrd="0" presId="urn:microsoft.com/office/officeart/2008/layout/LinedList"/>
    <dgm:cxn modelId="{25C95483-00E2-4738-975B-8909496AA04D}" type="presParOf" srcId="{3BFC3A9B-1481-4FB4-B234-59E613ACB007}" destId="{52740CCE-D938-4E13-BE01-A1DF7D64AAFB}" srcOrd="9" destOrd="0" presId="urn:microsoft.com/office/officeart/2008/layout/LinedList"/>
    <dgm:cxn modelId="{8DA2C54B-A7E3-445A-A94E-DA5ED14551B8}" type="presParOf" srcId="{52740CCE-D938-4E13-BE01-A1DF7D64AAFB}" destId="{FDF9F3B2-EFCF-4941-9054-9D6783312654}" srcOrd="0" destOrd="0" presId="urn:microsoft.com/office/officeart/2008/layout/LinedList"/>
    <dgm:cxn modelId="{61C1DB8A-4CEE-4CBD-B023-4F7E25555F16}" type="presParOf" srcId="{52740CCE-D938-4E13-BE01-A1DF7D64AAFB}" destId="{4F65E3ED-0120-423C-ABE5-48AE87D23EF5}" srcOrd="1" destOrd="0" presId="urn:microsoft.com/office/officeart/2008/layout/LinedList"/>
    <dgm:cxn modelId="{61D7F611-616C-4CBD-8127-02F82217B235}" type="presParOf" srcId="{3BFC3A9B-1481-4FB4-B234-59E613ACB007}" destId="{ED76CF84-9174-4054-BACD-06DDA79D1E42}" srcOrd="10" destOrd="0" presId="urn:microsoft.com/office/officeart/2008/layout/LinedList"/>
    <dgm:cxn modelId="{4FE9EC0A-FD8A-478A-BCBC-A33B33950DE7}" type="presParOf" srcId="{3BFC3A9B-1481-4FB4-B234-59E613ACB007}" destId="{FFCEA27D-8E50-4AA6-8F4B-09FE08C5C382}" srcOrd="11" destOrd="0" presId="urn:microsoft.com/office/officeart/2008/layout/LinedList"/>
    <dgm:cxn modelId="{C888ED3D-4635-4E6C-B036-109716965122}" type="presParOf" srcId="{FFCEA27D-8E50-4AA6-8F4B-09FE08C5C382}" destId="{36874CA3-4210-47FE-932B-8A04DEAF89B6}" srcOrd="0" destOrd="0" presId="urn:microsoft.com/office/officeart/2008/layout/LinedList"/>
    <dgm:cxn modelId="{72CC63AB-E702-4360-9B5F-133AF6F692D5}" type="presParOf" srcId="{FFCEA27D-8E50-4AA6-8F4B-09FE08C5C382}" destId="{B60CFD21-46D3-4DEF-AE45-8808464E1879}" srcOrd="1" destOrd="0" presId="urn:microsoft.com/office/officeart/2008/layout/LinedList"/>
    <dgm:cxn modelId="{730F3678-0DB3-4FBA-8DA0-B26FED3A3BF6}" type="presParOf" srcId="{3BFC3A9B-1481-4FB4-B234-59E613ACB007}" destId="{EF4E56D1-67FA-4DD3-871A-C6DA0F24FE39}" srcOrd="12" destOrd="0" presId="urn:microsoft.com/office/officeart/2008/layout/LinedList"/>
    <dgm:cxn modelId="{07E85262-35B5-4AC4-8CFF-7FD16153C7E2}" type="presParOf" srcId="{3BFC3A9B-1481-4FB4-B234-59E613ACB007}" destId="{1137293B-80E3-42DE-9299-1BBFA2202571}" srcOrd="13" destOrd="0" presId="urn:microsoft.com/office/officeart/2008/layout/LinedList"/>
    <dgm:cxn modelId="{4600ACBE-C12B-4200-9E58-0DAA028018B0}" type="presParOf" srcId="{1137293B-80E3-42DE-9299-1BBFA2202571}" destId="{C46784A2-DDFA-4BB7-B17B-3D7ECB87DBFE}" srcOrd="0" destOrd="0" presId="urn:microsoft.com/office/officeart/2008/layout/LinedList"/>
    <dgm:cxn modelId="{D46CE3B2-0498-4BB7-A697-4F65474E0D2D}" type="presParOf" srcId="{1137293B-80E3-42DE-9299-1BBFA2202571}" destId="{98246F66-8D74-49DE-BEBC-052E7EAD7AD9}" srcOrd="1" destOrd="0" presId="urn:microsoft.com/office/officeart/2008/layout/LinedList"/>
    <dgm:cxn modelId="{B2FB8B39-ED77-4FCA-A6F7-42312A5D05ED}" type="presParOf" srcId="{3BFC3A9B-1481-4FB4-B234-59E613ACB007}" destId="{81DAECDF-9B8E-4BCF-AE6E-D9C42C139A1A}" srcOrd="14" destOrd="0" presId="urn:microsoft.com/office/officeart/2008/layout/LinedList"/>
    <dgm:cxn modelId="{44F3F459-3550-4B91-9FF4-AD04E5B577DC}" type="presParOf" srcId="{3BFC3A9B-1481-4FB4-B234-59E613ACB007}" destId="{F57BD4BB-A494-44D9-A0D4-1C9F9FF08A57}" srcOrd="15" destOrd="0" presId="urn:microsoft.com/office/officeart/2008/layout/LinedList"/>
    <dgm:cxn modelId="{FF432A7F-558B-465D-99B8-C68D46AFF849}" type="presParOf" srcId="{F57BD4BB-A494-44D9-A0D4-1C9F9FF08A57}" destId="{5AEC238D-9501-41FC-B74C-80DD75C21FB0}" srcOrd="0" destOrd="0" presId="urn:microsoft.com/office/officeart/2008/layout/LinedList"/>
    <dgm:cxn modelId="{53C3B5F3-32B2-4AE4-8C9C-566322F5F25F}" type="presParOf" srcId="{F57BD4BB-A494-44D9-A0D4-1C9F9FF08A57}" destId="{81C16D08-2E2B-415E-AA6A-4D102FF178C7}" srcOrd="1" destOrd="0" presId="urn:microsoft.com/office/officeart/2008/layout/LinedList"/>
    <dgm:cxn modelId="{F936E978-2E6A-4DDB-86F6-6B95AF253050}" type="presParOf" srcId="{3BFC3A9B-1481-4FB4-B234-59E613ACB007}" destId="{E425B0F9-4275-4E1F-97F3-7DBA7DEC3E47}" srcOrd="16" destOrd="0" presId="urn:microsoft.com/office/officeart/2008/layout/LinedList"/>
    <dgm:cxn modelId="{50C53041-335C-48C2-A677-391467A40140}" type="presParOf" srcId="{3BFC3A9B-1481-4FB4-B234-59E613ACB007}" destId="{9C408140-8E49-4AC3-BF69-12AE3B0E5C36}" srcOrd="17" destOrd="0" presId="urn:microsoft.com/office/officeart/2008/layout/LinedList"/>
    <dgm:cxn modelId="{5F9FA980-B783-4DC5-ABC0-9F4FA27AA65F}" type="presParOf" srcId="{9C408140-8E49-4AC3-BF69-12AE3B0E5C36}" destId="{650A132C-7328-4241-861B-F4195846A92B}" srcOrd="0" destOrd="0" presId="urn:microsoft.com/office/officeart/2008/layout/LinedList"/>
    <dgm:cxn modelId="{7E0A1DAE-0BAE-4DA8-B657-E7DFD467BE07}" type="presParOf" srcId="{9C408140-8E49-4AC3-BF69-12AE3B0E5C36}" destId="{573CF922-2357-44AA-BA9A-42F68C8BB0FD}" srcOrd="1" destOrd="0" presId="urn:microsoft.com/office/officeart/2008/layout/LinedList"/>
    <dgm:cxn modelId="{B132C499-F3E2-41D8-A87D-E135CE60E3BE}" type="presParOf" srcId="{3BFC3A9B-1481-4FB4-B234-59E613ACB007}" destId="{AC5EA997-6647-45D7-A1AD-0D34D9567A14}" srcOrd="18" destOrd="0" presId="urn:microsoft.com/office/officeart/2008/layout/LinedList"/>
    <dgm:cxn modelId="{3C34306D-ACE6-4792-99CF-26EC91ED37BF}" type="presParOf" srcId="{3BFC3A9B-1481-4FB4-B234-59E613ACB007}" destId="{47CEE483-EEAD-48D8-B7E0-C49AD216B66E}" srcOrd="19" destOrd="0" presId="urn:microsoft.com/office/officeart/2008/layout/LinedList"/>
    <dgm:cxn modelId="{BD9D122D-2D11-41D5-AFD8-6071676388D9}" type="presParOf" srcId="{47CEE483-EEAD-48D8-B7E0-C49AD216B66E}" destId="{8A0FB37F-11EA-41F1-9C43-7D9C709D6FF1}" srcOrd="0" destOrd="0" presId="urn:microsoft.com/office/officeart/2008/layout/LinedList"/>
    <dgm:cxn modelId="{48D76EB2-5D5B-45B4-8DF1-328BA8FAF5F0}" type="presParOf" srcId="{47CEE483-EEAD-48D8-B7E0-C49AD216B66E}" destId="{E99EA93C-97A2-4139-88C2-7C94E5ABB6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017508-E55B-440A-B252-6BD496689D83}" type="doc">
      <dgm:prSet loTypeId="urn:microsoft.com/office/officeart/2005/8/layout/vList3" loCatId="list" qsTypeId="urn:microsoft.com/office/officeart/2005/8/quickstyle/simple4" qsCatId="simple" csTypeId="urn:microsoft.com/office/officeart/2005/8/colors/accent5_5" csCatId="accent5" phldr="1"/>
      <dgm:spPr/>
      <dgm:t>
        <a:bodyPr/>
        <a:lstStyle/>
        <a:p>
          <a:endParaRPr lang="ru-RU"/>
        </a:p>
      </dgm:t>
    </dgm:pt>
    <dgm:pt modelId="{8936888C-4B07-45FB-9121-0424F7DD01B7}">
      <dgm:prSet/>
      <dgm:spPr/>
      <dgm:t>
        <a:bodyPr/>
        <a:lstStyle/>
        <a:p>
          <a:pPr algn="l"/>
          <a:r>
            <a:rPr lang="ru-RU" dirty="0"/>
            <a:t>H1. Рейтинг продавца зависит от количества размещённых объявлений</a:t>
          </a:r>
        </a:p>
      </dgm:t>
    </dgm:pt>
    <dgm:pt modelId="{8E728957-7546-406B-AC49-EEA883C1E14E}" type="parTrans" cxnId="{9476BF32-9070-44ED-884C-5D282590AAB2}">
      <dgm:prSet/>
      <dgm:spPr/>
      <dgm:t>
        <a:bodyPr/>
        <a:lstStyle/>
        <a:p>
          <a:pPr algn="l"/>
          <a:endParaRPr lang="ru-RU"/>
        </a:p>
      </dgm:t>
    </dgm:pt>
    <dgm:pt modelId="{2C914141-8901-4C84-B890-E311A91BD70A}" type="sibTrans" cxnId="{9476BF32-9070-44ED-884C-5D282590AAB2}">
      <dgm:prSet/>
      <dgm:spPr/>
      <dgm:t>
        <a:bodyPr/>
        <a:lstStyle/>
        <a:p>
          <a:pPr algn="l"/>
          <a:endParaRPr lang="ru-RU"/>
        </a:p>
      </dgm:t>
    </dgm:pt>
    <dgm:pt modelId="{802866BD-7F04-4747-AF4D-B79D6539CFFC}">
      <dgm:prSet/>
      <dgm:spPr/>
      <dgm:t>
        <a:bodyPr/>
        <a:lstStyle/>
        <a:p>
          <a:pPr algn="l"/>
          <a:r>
            <a:rPr lang="ru-RU"/>
            <a:t>H2. Объявления категории "Телефоны и планшеты" представленны наиболее широко</a:t>
          </a:r>
        </a:p>
      </dgm:t>
    </dgm:pt>
    <dgm:pt modelId="{A75B8CDE-B1B2-4291-A236-DAC4EAE61FFE}" type="parTrans" cxnId="{7CAA2760-6445-467D-92B5-9FFFFD2ADB28}">
      <dgm:prSet/>
      <dgm:spPr/>
      <dgm:t>
        <a:bodyPr/>
        <a:lstStyle/>
        <a:p>
          <a:pPr algn="l"/>
          <a:endParaRPr lang="ru-RU"/>
        </a:p>
      </dgm:t>
    </dgm:pt>
    <dgm:pt modelId="{AB24D9E3-C1B2-41ED-966C-D954E39ED3AD}" type="sibTrans" cxnId="{7CAA2760-6445-467D-92B5-9FFFFD2ADB28}">
      <dgm:prSet/>
      <dgm:spPr/>
      <dgm:t>
        <a:bodyPr/>
        <a:lstStyle/>
        <a:p>
          <a:pPr algn="l"/>
          <a:endParaRPr lang="ru-RU"/>
        </a:p>
      </dgm:t>
    </dgm:pt>
    <dgm:pt modelId="{B36C3352-8416-4192-AF7F-BC6A32ED54D9}">
      <dgm:prSet/>
      <dgm:spPr/>
      <dgm:t>
        <a:bodyPr/>
        <a:lstStyle/>
        <a:p>
          <a:pPr algn="l"/>
          <a:r>
            <a:rPr lang="ru-RU"/>
            <a:t>H3. Суммарная стоимость товаров роскоши составляет не менее 10% от стоимости всех товаров</a:t>
          </a:r>
        </a:p>
      </dgm:t>
    </dgm:pt>
    <dgm:pt modelId="{336F9A8D-CDAC-4E31-915A-C953C747E60F}" type="parTrans" cxnId="{FF366799-31EA-43D9-8202-290A049877F8}">
      <dgm:prSet/>
      <dgm:spPr/>
      <dgm:t>
        <a:bodyPr/>
        <a:lstStyle/>
        <a:p>
          <a:pPr algn="l"/>
          <a:endParaRPr lang="ru-RU"/>
        </a:p>
      </dgm:t>
    </dgm:pt>
    <dgm:pt modelId="{ECCABE0E-0D84-407A-A17B-36DB57D2E220}" type="sibTrans" cxnId="{FF366799-31EA-43D9-8202-290A049877F8}">
      <dgm:prSet/>
      <dgm:spPr/>
      <dgm:t>
        <a:bodyPr/>
        <a:lstStyle/>
        <a:p>
          <a:pPr algn="l"/>
          <a:endParaRPr lang="ru-RU"/>
        </a:p>
      </dgm:t>
    </dgm:pt>
    <dgm:pt modelId="{4E91CBAD-EFA5-4D5A-A74E-0E5D9B8547AD}">
      <dgm:prSet/>
      <dgm:spPr/>
      <dgm:t>
        <a:bodyPr/>
        <a:lstStyle/>
        <a:p>
          <a:pPr algn="l"/>
          <a:r>
            <a:rPr lang="ru-RU"/>
            <a:t>H4. Колличество недорогих товаров составляет более 80% от всех товаров в датасете</a:t>
          </a:r>
        </a:p>
      </dgm:t>
    </dgm:pt>
    <dgm:pt modelId="{2B76C3F5-5C37-4413-BFB2-44EE159336A9}" type="parTrans" cxnId="{659077A0-2557-44BA-B23B-A81803687562}">
      <dgm:prSet/>
      <dgm:spPr/>
      <dgm:t>
        <a:bodyPr/>
        <a:lstStyle/>
        <a:p>
          <a:pPr algn="l"/>
          <a:endParaRPr lang="ru-RU"/>
        </a:p>
      </dgm:t>
    </dgm:pt>
    <dgm:pt modelId="{DA19D05C-3D43-4850-BEB4-49EFF6F8E00E}" type="sibTrans" cxnId="{659077A0-2557-44BA-B23B-A81803687562}">
      <dgm:prSet/>
      <dgm:spPr/>
      <dgm:t>
        <a:bodyPr/>
        <a:lstStyle/>
        <a:p>
          <a:pPr algn="l"/>
          <a:endParaRPr lang="ru-RU"/>
        </a:p>
      </dgm:t>
    </dgm:pt>
    <dgm:pt modelId="{B18ECD77-DD3C-4B00-9B90-2697BE438DD2}">
      <dgm:prSet/>
      <dgm:spPr/>
      <dgm:t>
        <a:bodyPr/>
        <a:lstStyle/>
        <a:p>
          <a:pPr algn="l"/>
          <a:r>
            <a:rPr lang="ru-RU"/>
            <a:t>H5. Больше всего бесплатных товаров в категории "Животные"</a:t>
          </a:r>
        </a:p>
      </dgm:t>
    </dgm:pt>
    <dgm:pt modelId="{BEFFA2B1-BE17-425A-A209-A7316FABFED6}" type="parTrans" cxnId="{51F8EBB2-2246-4420-8F69-4C119529A8E1}">
      <dgm:prSet/>
      <dgm:spPr/>
      <dgm:t>
        <a:bodyPr/>
        <a:lstStyle/>
        <a:p>
          <a:pPr algn="l"/>
          <a:endParaRPr lang="ru-RU"/>
        </a:p>
      </dgm:t>
    </dgm:pt>
    <dgm:pt modelId="{56DAE413-6258-4D50-99B3-7F8A19F45557}" type="sibTrans" cxnId="{51F8EBB2-2246-4420-8F69-4C119529A8E1}">
      <dgm:prSet/>
      <dgm:spPr/>
      <dgm:t>
        <a:bodyPr/>
        <a:lstStyle/>
        <a:p>
          <a:pPr algn="l"/>
          <a:endParaRPr lang="ru-RU"/>
        </a:p>
      </dgm:t>
    </dgm:pt>
    <dgm:pt modelId="{512A444B-09B0-4A4B-9D7D-8E58BF8ED842}">
      <dgm:prSet/>
      <dgm:spPr/>
      <dgm:t>
        <a:bodyPr/>
        <a:lstStyle/>
        <a:p>
          <a:pPr algn="l"/>
          <a:r>
            <a:rPr lang="ru-RU"/>
            <a:t>H6. Средняя цена товаров в Москве выше средней цены в других регионах</a:t>
          </a:r>
        </a:p>
      </dgm:t>
    </dgm:pt>
    <dgm:pt modelId="{5F957B1A-F0A5-4904-8F21-548AA99C1635}" type="parTrans" cxnId="{9A12711D-551C-4727-8F3F-ACE2DDCDF960}">
      <dgm:prSet/>
      <dgm:spPr/>
      <dgm:t>
        <a:bodyPr/>
        <a:lstStyle/>
        <a:p>
          <a:pPr algn="l"/>
          <a:endParaRPr lang="ru-RU"/>
        </a:p>
      </dgm:t>
    </dgm:pt>
    <dgm:pt modelId="{4A47A741-459A-40CF-B88A-A9A160DE37DE}" type="sibTrans" cxnId="{9A12711D-551C-4727-8F3F-ACE2DDCDF960}">
      <dgm:prSet/>
      <dgm:spPr/>
      <dgm:t>
        <a:bodyPr/>
        <a:lstStyle/>
        <a:p>
          <a:pPr algn="l"/>
          <a:endParaRPr lang="ru-RU"/>
        </a:p>
      </dgm:t>
    </dgm:pt>
    <dgm:pt modelId="{D1F70B7E-961C-4CBA-99A2-FBBBC3D9B631}">
      <dgm:prSet/>
      <dgm:spPr/>
      <dgm:t>
        <a:bodyPr/>
        <a:lstStyle/>
        <a:p>
          <a:pPr algn="l"/>
          <a:r>
            <a:rPr lang="ru-RU"/>
            <a:t>H7. Чем больше фотографий представленно в объявлении, тем больше процент людей, добавивших товар в избранное, из числа просмотревших</a:t>
          </a:r>
        </a:p>
      </dgm:t>
    </dgm:pt>
    <dgm:pt modelId="{C221AF0A-4429-4059-A78F-4E2060585DD7}" type="parTrans" cxnId="{7427A0BE-2806-44B8-B57C-35F8A3CB9734}">
      <dgm:prSet/>
      <dgm:spPr/>
      <dgm:t>
        <a:bodyPr/>
        <a:lstStyle/>
        <a:p>
          <a:pPr algn="l"/>
          <a:endParaRPr lang="ru-RU"/>
        </a:p>
      </dgm:t>
    </dgm:pt>
    <dgm:pt modelId="{09926318-C8F3-4FA5-8E92-92C7CA0A3233}" type="sibTrans" cxnId="{7427A0BE-2806-44B8-B57C-35F8A3CB9734}">
      <dgm:prSet/>
      <dgm:spPr/>
      <dgm:t>
        <a:bodyPr/>
        <a:lstStyle/>
        <a:p>
          <a:pPr algn="l"/>
          <a:endParaRPr lang="ru-RU"/>
        </a:p>
      </dgm:t>
    </dgm:pt>
    <dgm:pt modelId="{9FD74955-7C3A-4047-B919-19400B920A1C}">
      <dgm:prSet/>
      <dgm:spPr/>
      <dgm:t>
        <a:bodyPr/>
        <a:lstStyle/>
        <a:p>
          <a:pPr algn="l"/>
          <a:r>
            <a:rPr lang="ru-RU"/>
            <a:t>H8. На выходных активность продавцов на сайте выше</a:t>
          </a:r>
        </a:p>
      </dgm:t>
    </dgm:pt>
    <dgm:pt modelId="{72A3F276-4D55-46FE-920D-827FD6F9F261}" type="parTrans" cxnId="{CC425735-9B36-4BA6-8F64-AE9227944E70}">
      <dgm:prSet/>
      <dgm:spPr/>
      <dgm:t>
        <a:bodyPr/>
        <a:lstStyle/>
        <a:p>
          <a:pPr algn="l"/>
          <a:endParaRPr lang="ru-RU"/>
        </a:p>
      </dgm:t>
    </dgm:pt>
    <dgm:pt modelId="{6ACE829A-0824-4F72-B319-28E68F76E16F}" type="sibTrans" cxnId="{CC425735-9B36-4BA6-8F64-AE9227944E70}">
      <dgm:prSet/>
      <dgm:spPr/>
      <dgm:t>
        <a:bodyPr/>
        <a:lstStyle/>
        <a:p>
          <a:pPr algn="l"/>
          <a:endParaRPr lang="ru-RU"/>
        </a:p>
      </dgm:t>
    </dgm:pt>
    <dgm:pt modelId="{7909B291-213D-426B-A519-CF81EF0C65B7}">
      <dgm:prSet/>
      <dgm:spPr/>
      <dgm:t>
        <a:bodyPr/>
        <a:lstStyle/>
        <a:p>
          <a:pPr algn="l"/>
          <a:r>
            <a:rPr lang="ru-RU"/>
            <a:t>H9. Отношение услуг к товарам меньше 20%</a:t>
          </a:r>
        </a:p>
      </dgm:t>
    </dgm:pt>
    <dgm:pt modelId="{8C8E0533-DDF4-4142-A2D0-0D9C90729DF2}" type="parTrans" cxnId="{20F14CD3-ABD2-4BCF-AAA1-8F54CB1CA42A}">
      <dgm:prSet/>
      <dgm:spPr/>
      <dgm:t>
        <a:bodyPr/>
        <a:lstStyle/>
        <a:p>
          <a:pPr algn="l"/>
          <a:endParaRPr lang="ru-RU"/>
        </a:p>
      </dgm:t>
    </dgm:pt>
    <dgm:pt modelId="{A252C39F-015F-4F6B-9B05-CD44A134098C}" type="sibTrans" cxnId="{20F14CD3-ABD2-4BCF-AAA1-8F54CB1CA42A}">
      <dgm:prSet/>
      <dgm:spPr/>
      <dgm:t>
        <a:bodyPr/>
        <a:lstStyle/>
        <a:p>
          <a:pPr algn="l"/>
          <a:endParaRPr lang="ru-RU"/>
        </a:p>
      </dgm:t>
    </dgm:pt>
    <dgm:pt modelId="{97635315-AC51-4002-A6C2-416F1D349C4A}">
      <dgm:prSet/>
      <dgm:spPr/>
      <dgm:t>
        <a:bodyPr/>
        <a:lstStyle/>
        <a:p>
          <a:pPr algn="l"/>
          <a:r>
            <a:rPr lang="ru-RU"/>
            <a:t>H10. Количество людей, добавивших товар в избранное, увеличивается с уменьшением цены.</a:t>
          </a:r>
        </a:p>
      </dgm:t>
    </dgm:pt>
    <dgm:pt modelId="{8F63AC16-560F-444D-B6F4-D914A3627DC9}" type="parTrans" cxnId="{259806FC-3803-4703-9E22-DD3C8F5D93F1}">
      <dgm:prSet/>
      <dgm:spPr/>
      <dgm:t>
        <a:bodyPr/>
        <a:lstStyle/>
        <a:p>
          <a:pPr algn="l"/>
          <a:endParaRPr lang="ru-RU"/>
        </a:p>
      </dgm:t>
    </dgm:pt>
    <dgm:pt modelId="{038D08CE-6798-4C72-AA1C-3329E611821D}" type="sibTrans" cxnId="{259806FC-3803-4703-9E22-DD3C8F5D93F1}">
      <dgm:prSet/>
      <dgm:spPr/>
      <dgm:t>
        <a:bodyPr/>
        <a:lstStyle/>
        <a:p>
          <a:pPr algn="l"/>
          <a:endParaRPr lang="ru-RU"/>
        </a:p>
      </dgm:t>
    </dgm:pt>
    <dgm:pt modelId="{C7506FDC-49E3-44C5-98D3-7CE92B3A7F97}" type="pres">
      <dgm:prSet presAssocID="{B9017508-E55B-440A-B252-6BD496689D83}" presName="linearFlow" presStyleCnt="0">
        <dgm:presLayoutVars>
          <dgm:dir/>
          <dgm:resizeHandles val="exact"/>
        </dgm:presLayoutVars>
      </dgm:prSet>
      <dgm:spPr/>
    </dgm:pt>
    <dgm:pt modelId="{35DF584B-91C7-40B9-9DEA-FDE053EBC8A1}" type="pres">
      <dgm:prSet presAssocID="{8936888C-4B07-45FB-9121-0424F7DD01B7}" presName="composite" presStyleCnt="0"/>
      <dgm:spPr/>
    </dgm:pt>
    <dgm:pt modelId="{B2D97578-B2C5-4959-BD40-A1A960566BF2}" type="pres">
      <dgm:prSet presAssocID="{8936888C-4B07-45FB-9121-0424F7DD01B7}" presName="imgShp" presStyleLbl="fgImgPlace1" presStyleIdx="0" presStyleCnt="10"/>
      <dgm:spPr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Маркеры-галочки"/>
        </a:ext>
      </dgm:extLst>
    </dgm:pt>
    <dgm:pt modelId="{7D13D39D-00A7-4825-A8ED-FE309A385022}" type="pres">
      <dgm:prSet presAssocID="{8936888C-4B07-45FB-9121-0424F7DD01B7}" presName="txShp" presStyleLbl="node1" presStyleIdx="0" presStyleCnt="10">
        <dgm:presLayoutVars>
          <dgm:bulletEnabled val="1"/>
        </dgm:presLayoutVars>
      </dgm:prSet>
      <dgm:spPr/>
    </dgm:pt>
    <dgm:pt modelId="{6CB795AA-6628-49A7-A7D7-67AB36D05FE7}" type="pres">
      <dgm:prSet presAssocID="{2C914141-8901-4C84-B890-E311A91BD70A}" presName="spacing" presStyleCnt="0"/>
      <dgm:spPr/>
    </dgm:pt>
    <dgm:pt modelId="{E3A5A787-00DF-439F-9FFC-458DB6F57508}" type="pres">
      <dgm:prSet presAssocID="{802866BD-7F04-4747-AF4D-B79D6539CFFC}" presName="composite" presStyleCnt="0"/>
      <dgm:spPr/>
    </dgm:pt>
    <dgm:pt modelId="{B453E31B-6591-44E1-8B96-D79CA57686CC}" type="pres">
      <dgm:prSet presAssocID="{802866BD-7F04-4747-AF4D-B79D6539CFFC}" presName="imgShp" presStyleLbl="fgImgPlace1" presStyleIdx="1" presStyleCnt="10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акрыть"/>
        </a:ext>
      </dgm:extLst>
    </dgm:pt>
    <dgm:pt modelId="{E38A3DF9-BD47-4006-97FC-BCB959252629}" type="pres">
      <dgm:prSet presAssocID="{802866BD-7F04-4747-AF4D-B79D6539CFFC}" presName="txShp" presStyleLbl="node1" presStyleIdx="1" presStyleCnt="10">
        <dgm:presLayoutVars>
          <dgm:bulletEnabled val="1"/>
        </dgm:presLayoutVars>
      </dgm:prSet>
      <dgm:spPr/>
    </dgm:pt>
    <dgm:pt modelId="{E0CEEB3A-4816-405C-A541-DBE54D677514}" type="pres">
      <dgm:prSet presAssocID="{AB24D9E3-C1B2-41ED-966C-D954E39ED3AD}" presName="spacing" presStyleCnt="0"/>
      <dgm:spPr/>
    </dgm:pt>
    <dgm:pt modelId="{15983E14-EC5F-4DAE-B46D-B6DBE5E266BC}" type="pres">
      <dgm:prSet presAssocID="{B36C3352-8416-4192-AF7F-BC6A32ED54D9}" presName="composite" presStyleCnt="0"/>
      <dgm:spPr/>
    </dgm:pt>
    <dgm:pt modelId="{AF53654D-28CB-49F1-B03C-6F823D66DB64}" type="pres">
      <dgm:prSet presAssocID="{B36C3352-8416-4192-AF7F-BC6A32ED54D9}" presName="imgShp" presStyleLbl="fgImgPlace1" presStyleIdx="2" presStyleCnt="10"/>
      <dgm:spPr/>
    </dgm:pt>
    <dgm:pt modelId="{21A30095-1FC3-4B50-B58A-77C0504232E2}" type="pres">
      <dgm:prSet presAssocID="{B36C3352-8416-4192-AF7F-BC6A32ED54D9}" presName="txShp" presStyleLbl="node1" presStyleIdx="2" presStyleCnt="10">
        <dgm:presLayoutVars>
          <dgm:bulletEnabled val="1"/>
        </dgm:presLayoutVars>
      </dgm:prSet>
      <dgm:spPr/>
    </dgm:pt>
    <dgm:pt modelId="{DD0B34A4-5909-47C0-90D3-DBF416943365}" type="pres">
      <dgm:prSet presAssocID="{ECCABE0E-0D84-407A-A17B-36DB57D2E220}" presName="spacing" presStyleCnt="0"/>
      <dgm:spPr/>
    </dgm:pt>
    <dgm:pt modelId="{3514D519-3F87-4496-AE73-839781997C0B}" type="pres">
      <dgm:prSet presAssocID="{4E91CBAD-EFA5-4D5A-A74E-0E5D9B8547AD}" presName="composite" presStyleCnt="0"/>
      <dgm:spPr/>
    </dgm:pt>
    <dgm:pt modelId="{DBCE928A-2BC5-4F36-9897-84A591C84B61}" type="pres">
      <dgm:prSet presAssocID="{4E91CBAD-EFA5-4D5A-A74E-0E5D9B8547AD}" presName="imgShp" presStyleLbl="fgImgPlace1" presStyleIdx="3" presStyleCnt="10"/>
      <dgm:spPr/>
    </dgm:pt>
    <dgm:pt modelId="{442CD125-0FEF-47A5-977D-E6EB2B86436E}" type="pres">
      <dgm:prSet presAssocID="{4E91CBAD-EFA5-4D5A-A74E-0E5D9B8547AD}" presName="txShp" presStyleLbl="node1" presStyleIdx="3" presStyleCnt="10">
        <dgm:presLayoutVars>
          <dgm:bulletEnabled val="1"/>
        </dgm:presLayoutVars>
      </dgm:prSet>
      <dgm:spPr/>
    </dgm:pt>
    <dgm:pt modelId="{961968AA-DEFC-466D-A79E-82881CFFA4BA}" type="pres">
      <dgm:prSet presAssocID="{DA19D05C-3D43-4850-BEB4-49EFF6F8E00E}" presName="spacing" presStyleCnt="0"/>
      <dgm:spPr/>
    </dgm:pt>
    <dgm:pt modelId="{1B8AB66A-7072-4B68-B1E8-7C05F598157B}" type="pres">
      <dgm:prSet presAssocID="{B18ECD77-DD3C-4B00-9B90-2697BE438DD2}" presName="composite" presStyleCnt="0"/>
      <dgm:spPr/>
    </dgm:pt>
    <dgm:pt modelId="{B28DC041-8861-445C-899E-04ECF267121D}" type="pres">
      <dgm:prSet presAssocID="{B18ECD77-DD3C-4B00-9B90-2697BE438DD2}" presName="imgShp" presStyleLbl="fgImgPlace1" presStyleIdx="4" presStyleCnt="10"/>
      <dgm:spPr/>
    </dgm:pt>
    <dgm:pt modelId="{E10C0030-1F2A-4256-A2A1-5FD3E4CA8181}" type="pres">
      <dgm:prSet presAssocID="{B18ECD77-DD3C-4B00-9B90-2697BE438DD2}" presName="txShp" presStyleLbl="node1" presStyleIdx="4" presStyleCnt="10">
        <dgm:presLayoutVars>
          <dgm:bulletEnabled val="1"/>
        </dgm:presLayoutVars>
      </dgm:prSet>
      <dgm:spPr/>
    </dgm:pt>
    <dgm:pt modelId="{E30AF7EC-9590-43E6-AD05-DF5EF2F61039}" type="pres">
      <dgm:prSet presAssocID="{56DAE413-6258-4D50-99B3-7F8A19F45557}" presName="spacing" presStyleCnt="0"/>
      <dgm:spPr/>
    </dgm:pt>
    <dgm:pt modelId="{46A4098D-A613-433C-8B26-8ACE47078B9B}" type="pres">
      <dgm:prSet presAssocID="{512A444B-09B0-4A4B-9D7D-8E58BF8ED842}" presName="composite" presStyleCnt="0"/>
      <dgm:spPr/>
    </dgm:pt>
    <dgm:pt modelId="{2C2BA6AD-AD5B-4747-9351-8C7F1250AB37}" type="pres">
      <dgm:prSet presAssocID="{512A444B-09B0-4A4B-9D7D-8E58BF8ED842}" presName="imgShp" presStyleLbl="fgImgPlace1" presStyleIdx="5" presStyleCnt="10"/>
      <dgm:spPr/>
    </dgm:pt>
    <dgm:pt modelId="{646C737F-FDC8-43EC-8A00-5929E75732D2}" type="pres">
      <dgm:prSet presAssocID="{512A444B-09B0-4A4B-9D7D-8E58BF8ED842}" presName="txShp" presStyleLbl="node1" presStyleIdx="5" presStyleCnt="10">
        <dgm:presLayoutVars>
          <dgm:bulletEnabled val="1"/>
        </dgm:presLayoutVars>
      </dgm:prSet>
      <dgm:spPr/>
    </dgm:pt>
    <dgm:pt modelId="{9C14D13F-C507-4C12-BB6F-267FF4485CBE}" type="pres">
      <dgm:prSet presAssocID="{4A47A741-459A-40CF-B88A-A9A160DE37DE}" presName="spacing" presStyleCnt="0"/>
      <dgm:spPr/>
    </dgm:pt>
    <dgm:pt modelId="{1C45415B-A321-4578-92EE-380820A068B3}" type="pres">
      <dgm:prSet presAssocID="{D1F70B7E-961C-4CBA-99A2-FBBBC3D9B631}" presName="composite" presStyleCnt="0"/>
      <dgm:spPr/>
    </dgm:pt>
    <dgm:pt modelId="{4AE02725-4BFB-4873-B800-EA252B4FA449}" type="pres">
      <dgm:prSet presAssocID="{D1F70B7E-961C-4CBA-99A2-FBBBC3D9B631}" presName="imgShp" presStyleLbl="fgImgPlace1" presStyleIdx="6" presStyleCnt="10"/>
      <dgm:spPr/>
    </dgm:pt>
    <dgm:pt modelId="{28F55C37-FA01-4436-9F3A-C21851A8D9CF}" type="pres">
      <dgm:prSet presAssocID="{D1F70B7E-961C-4CBA-99A2-FBBBC3D9B631}" presName="txShp" presStyleLbl="node1" presStyleIdx="6" presStyleCnt="10">
        <dgm:presLayoutVars>
          <dgm:bulletEnabled val="1"/>
        </dgm:presLayoutVars>
      </dgm:prSet>
      <dgm:spPr/>
    </dgm:pt>
    <dgm:pt modelId="{292D56A7-E66F-45B4-B297-59D11B8911CB}" type="pres">
      <dgm:prSet presAssocID="{09926318-C8F3-4FA5-8E92-92C7CA0A3233}" presName="spacing" presStyleCnt="0"/>
      <dgm:spPr/>
    </dgm:pt>
    <dgm:pt modelId="{15EA8B03-8322-4AFB-97E7-F3ECCEF2843E}" type="pres">
      <dgm:prSet presAssocID="{9FD74955-7C3A-4047-B919-19400B920A1C}" presName="composite" presStyleCnt="0"/>
      <dgm:spPr/>
    </dgm:pt>
    <dgm:pt modelId="{20556856-BE31-4A0A-851A-B7D1F43E92C8}" type="pres">
      <dgm:prSet presAssocID="{9FD74955-7C3A-4047-B919-19400B920A1C}" presName="imgShp" presStyleLbl="fgImgPlace1" presStyleIdx="7" presStyleCnt="10"/>
      <dgm:spPr/>
    </dgm:pt>
    <dgm:pt modelId="{2DB8125A-9B20-4CA0-92E1-20A4EEBF856F}" type="pres">
      <dgm:prSet presAssocID="{9FD74955-7C3A-4047-B919-19400B920A1C}" presName="txShp" presStyleLbl="node1" presStyleIdx="7" presStyleCnt="10">
        <dgm:presLayoutVars>
          <dgm:bulletEnabled val="1"/>
        </dgm:presLayoutVars>
      </dgm:prSet>
      <dgm:spPr/>
    </dgm:pt>
    <dgm:pt modelId="{93932B1F-A57B-4976-93C8-594A9D0E18BB}" type="pres">
      <dgm:prSet presAssocID="{6ACE829A-0824-4F72-B319-28E68F76E16F}" presName="spacing" presStyleCnt="0"/>
      <dgm:spPr/>
    </dgm:pt>
    <dgm:pt modelId="{13E7534D-FCD9-432A-B6F8-41BFE2323665}" type="pres">
      <dgm:prSet presAssocID="{7909B291-213D-426B-A519-CF81EF0C65B7}" presName="composite" presStyleCnt="0"/>
      <dgm:spPr/>
    </dgm:pt>
    <dgm:pt modelId="{1B737892-CED0-4F40-B70D-AB63DF3DC2B0}" type="pres">
      <dgm:prSet presAssocID="{7909B291-213D-426B-A519-CF81EF0C65B7}" presName="imgShp" presStyleLbl="fgImgPlace1" presStyleIdx="8" presStyleCnt="10"/>
      <dgm:spPr/>
    </dgm:pt>
    <dgm:pt modelId="{BB88A0ED-E5DD-4F12-AA6D-5ABBDE6403E2}" type="pres">
      <dgm:prSet presAssocID="{7909B291-213D-426B-A519-CF81EF0C65B7}" presName="txShp" presStyleLbl="node1" presStyleIdx="8" presStyleCnt="10">
        <dgm:presLayoutVars>
          <dgm:bulletEnabled val="1"/>
        </dgm:presLayoutVars>
      </dgm:prSet>
      <dgm:spPr/>
    </dgm:pt>
    <dgm:pt modelId="{E73A3A96-6569-4033-964A-E9764B083E96}" type="pres">
      <dgm:prSet presAssocID="{A252C39F-015F-4F6B-9B05-CD44A134098C}" presName="spacing" presStyleCnt="0"/>
      <dgm:spPr/>
    </dgm:pt>
    <dgm:pt modelId="{5F87C5F6-C081-442E-A57F-98B00DC69614}" type="pres">
      <dgm:prSet presAssocID="{97635315-AC51-4002-A6C2-416F1D349C4A}" presName="composite" presStyleCnt="0"/>
      <dgm:spPr/>
    </dgm:pt>
    <dgm:pt modelId="{AE8B3EF0-7EEF-4343-822D-905F3DF8D77F}" type="pres">
      <dgm:prSet presAssocID="{97635315-AC51-4002-A6C2-416F1D349C4A}" presName="imgShp" presStyleLbl="fgImgPlace1" presStyleIdx="9" presStyleCnt="10"/>
      <dgm:spPr/>
    </dgm:pt>
    <dgm:pt modelId="{E177D11C-1A80-4719-9249-5828B46808EE}" type="pres">
      <dgm:prSet presAssocID="{97635315-AC51-4002-A6C2-416F1D349C4A}" presName="txShp" presStyleLbl="node1" presStyleIdx="9" presStyleCnt="10">
        <dgm:presLayoutVars>
          <dgm:bulletEnabled val="1"/>
        </dgm:presLayoutVars>
      </dgm:prSet>
      <dgm:spPr/>
    </dgm:pt>
  </dgm:ptLst>
  <dgm:cxnLst>
    <dgm:cxn modelId="{C2517109-927D-4473-A008-5D58B2C1718C}" type="presOf" srcId="{B9017508-E55B-440A-B252-6BD496689D83}" destId="{C7506FDC-49E3-44C5-98D3-7CE92B3A7F97}" srcOrd="0" destOrd="0" presId="urn:microsoft.com/office/officeart/2005/8/layout/vList3"/>
    <dgm:cxn modelId="{9A12711D-551C-4727-8F3F-ACE2DDCDF960}" srcId="{B9017508-E55B-440A-B252-6BD496689D83}" destId="{512A444B-09B0-4A4B-9D7D-8E58BF8ED842}" srcOrd="5" destOrd="0" parTransId="{5F957B1A-F0A5-4904-8F21-548AA99C1635}" sibTransId="{4A47A741-459A-40CF-B88A-A9A160DE37DE}"/>
    <dgm:cxn modelId="{15BDF61F-444D-4AB5-8665-487F504C1E89}" type="presOf" srcId="{512A444B-09B0-4A4B-9D7D-8E58BF8ED842}" destId="{646C737F-FDC8-43EC-8A00-5929E75732D2}" srcOrd="0" destOrd="0" presId="urn:microsoft.com/office/officeart/2005/8/layout/vList3"/>
    <dgm:cxn modelId="{9476BF32-9070-44ED-884C-5D282590AAB2}" srcId="{B9017508-E55B-440A-B252-6BD496689D83}" destId="{8936888C-4B07-45FB-9121-0424F7DD01B7}" srcOrd="0" destOrd="0" parTransId="{8E728957-7546-406B-AC49-EEA883C1E14E}" sibTransId="{2C914141-8901-4C84-B890-E311A91BD70A}"/>
    <dgm:cxn modelId="{BFEFF033-98B1-4BD0-9B77-47B3DE400C1A}" type="presOf" srcId="{B36C3352-8416-4192-AF7F-BC6A32ED54D9}" destId="{21A30095-1FC3-4B50-B58A-77C0504232E2}" srcOrd="0" destOrd="0" presId="urn:microsoft.com/office/officeart/2005/8/layout/vList3"/>
    <dgm:cxn modelId="{CC425735-9B36-4BA6-8F64-AE9227944E70}" srcId="{B9017508-E55B-440A-B252-6BD496689D83}" destId="{9FD74955-7C3A-4047-B919-19400B920A1C}" srcOrd="7" destOrd="0" parTransId="{72A3F276-4D55-46FE-920D-827FD6F9F261}" sibTransId="{6ACE829A-0824-4F72-B319-28E68F76E16F}"/>
    <dgm:cxn modelId="{7CAA2760-6445-467D-92B5-9FFFFD2ADB28}" srcId="{B9017508-E55B-440A-B252-6BD496689D83}" destId="{802866BD-7F04-4747-AF4D-B79D6539CFFC}" srcOrd="1" destOrd="0" parTransId="{A75B8CDE-B1B2-4291-A236-DAC4EAE61FFE}" sibTransId="{AB24D9E3-C1B2-41ED-966C-D954E39ED3AD}"/>
    <dgm:cxn modelId="{1D9D4864-F597-4BFF-9B30-A075A51F34C3}" type="presOf" srcId="{9FD74955-7C3A-4047-B919-19400B920A1C}" destId="{2DB8125A-9B20-4CA0-92E1-20A4EEBF856F}" srcOrd="0" destOrd="0" presId="urn:microsoft.com/office/officeart/2005/8/layout/vList3"/>
    <dgm:cxn modelId="{531BBB66-2B26-45AF-AAC4-20FD01120D22}" type="presOf" srcId="{802866BD-7F04-4747-AF4D-B79D6539CFFC}" destId="{E38A3DF9-BD47-4006-97FC-BCB959252629}" srcOrd="0" destOrd="0" presId="urn:microsoft.com/office/officeart/2005/8/layout/vList3"/>
    <dgm:cxn modelId="{3EA4CA4E-3855-4476-8BB2-3BFF71767981}" type="presOf" srcId="{8936888C-4B07-45FB-9121-0424F7DD01B7}" destId="{7D13D39D-00A7-4825-A8ED-FE309A385022}" srcOrd="0" destOrd="0" presId="urn:microsoft.com/office/officeart/2005/8/layout/vList3"/>
    <dgm:cxn modelId="{EA98AA93-92AE-42D0-9D97-B8D962CFCC97}" type="presOf" srcId="{D1F70B7E-961C-4CBA-99A2-FBBBC3D9B631}" destId="{28F55C37-FA01-4436-9F3A-C21851A8D9CF}" srcOrd="0" destOrd="0" presId="urn:microsoft.com/office/officeart/2005/8/layout/vList3"/>
    <dgm:cxn modelId="{FF366799-31EA-43D9-8202-290A049877F8}" srcId="{B9017508-E55B-440A-B252-6BD496689D83}" destId="{B36C3352-8416-4192-AF7F-BC6A32ED54D9}" srcOrd="2" destOrd="0" parTransId="{336F9A8D-CDAC-4E31-915A-C953C747E60F}" sibTransId="{ECCABE0E-0D84-407A-A17B-36DB57D2E220}"/>
    <dgm:cxn modelId="{659077A0-2557-44BA-B23B-A81803687562}" srcId="{B9017508-E55B-440A-B252-6BD496689D83}" destId="{4E91CBAD-EFA5-4D5A-A74E-0E5D9B8547AD}" srcOrd="3" destOrd="0" parTransId="{2B76C3F5-5C37-4413-BFB2-44EE159336A9}" sibTransId="{DA19D05C-3D43-4850-BEB4-49EFF6F8E00E}"/>
    <dgm:cxn modelId="{0BD54FB1-7B40-414B-922E-6BC95BD32398}" type="presOf" srcId="{4E91CBAD-EFA5-4D5A-A74E-0E5D9B8547AD}" destId="{442CD125-0FEF-47A5-977D-E6EB2B86436E}" srcOrd="0" destOrd="0" presId="urn:microsoft.com/office/officeart/2005/8/layout/vList3"/>
    <dgm:cxn modelId="{51F8EBB2-2246-4420-8F69-4C119529A8E1}" srcId="{B9017508-E55B-440A-B252-6BD496689D83}" destId="{B18ECD77-DD3C-4B00-9B90-2697BE438DD2}" srcOrd="4" destOrd="0" parTransId="{BEFFA2B1-BE17-425A-A209-A7316FABFED6}" sibTransId="{56DAE413-6258-4D50-99B3-7F8A19F45557}"/>
    <dgm:cxn modelId="{7427A0BE-2806-44B8-B57C-35F8A3CB9734}" srcId="{B9017508-E55B-440A-B252-6BD496689D83}" destId="{D1F70B7E-961C-4CBA-99A2-FBBBC3D9B631}" srcOrd="6" destOrd="0" parTransId="{C221AF0A-4429-4059-A78F-4E2060585DD7}" sibTransId="{09926318-C8F3-4FA5-8E92-92C7CA0A3233}"/>
    <dgm:cxn modelId="{20F14CD3-ABD2-4BCF-AAA1-8F54CB1CA42A}" srcId="{B9017508-E55B-440A-B252-6BD496689D83}" destId="{7909B291-213D-426B-A519-CF81EF0C65B7}" srcOrd="8" destOrd="0" parTransId="{8C8E0533-DDF4-4142-A2D0-0D9C90729DF2}" sibTransId="{A252C39F-015F-4F6B-9B05-CD44A134098C}"/>
    <dgm:cxn modelId="{830A4AD6-23D4-4098-B30A-0B433AD7B29A}" type="presOf" srcId="{97635315-AC51-4002-A6C2-416F1D349C4A}" destId="{E177D11C-1A80-4719-9249-5828B46808EE}" srcOrd="0" destOrd="0" presId="urn:microsoft.com/office/officeart/2005/8/layout/vList3"/>
    <dgm:cxn modelId="{B04C56E7-E7B0-45A6-82CB-33C4A2A01264}" type="presOf" srcId="{B18ECD77-DD3C-4B00-9B90-2697BE438DD2}" destId="{E10C0030-1F2A-4256-A2A1-5FD3E4CA8181}" srcOrd="0" destOrd="0" presId="urn:microsoft.com/office/officeart/2005/8/layout/vList3"/>
    <dgm:cxn modelId="{259806FC-3803-4703-9E22-DD3C8F5D93F1}" srcId="{B9017508-E55B-440A-B252-6BD496689D83}" destId="{97635315-AC51-4002-A6C2-416F1D349C4A}" srcOrd="9" destOrd="0" parTransId="{8F63AC16-560F-444D-B6F4-D914A3627DC9}" sibTransId="{038D08CE-6798-4C72-AA1C-3329E611821D}"/>
    <dgm:cxn modelId="{E4E351FC-FBB9-40F1-8780-759A3BD59087}" type="presOf" srcId="{7909B291-213D-426B-A519-CF81EF0C65B7}" destId="{BB88A0ED-E5DD-4F12-AA6D-5ABBDE6403E2}" srcOrd="0" destOrd="0" presId="urn:microsoft.com/office/officeart/2005/8/layout/vList3"/>
    <dgm:cxn modelId="{30678B03-8465-4395-A1B8-2F029F86E369}" type="presParOf" srcId="{C7506FDC-49E3-44C5-98D3-7CE92B3A7F97}" destId="{35DF584B-91C7-40B9-9DEA-FDE053EBC8A1}" srcOrd="0" destOrd="0" presId="urn:microsoft.com/office/officeart/2005/8/layout/vList3"/>
    <dgm:cxn modelId="{DAC205A7-BD94-469A-9AE1-98EFD245A97E}" type="presParOf" srcId="{35DF584B-91C7-40B9-9DEA-FDE053EBC8A1}" destId="{B2D97578-B2C5-4959-BD40-A1A960566BF2}" srcOrd="0" destOrd="0" presId="urn:microsoft.com/office/officeart/2005/8/layout/vList3"/>
    <dgm:cxn modelId="{D9BAEC1D-C336-48FB-8129-71A18796B9E6}" type="presParOf" srcId="{35DF584B-91C7-40B9-9DEA-FDE053EBC8A1}" destId="{7D13D39D-00A7-4825-A8ED-FE309A385022}" srcOrd="1" destOrd="0" presId="urn:microsoft.com/office/officeart/2005/8/layout/vList3"/>
    <dgm:cxn modelId="{0605B0F5-D02F-42A9-ACF1-133B3C1F3611}" type="presParOf" srcId="{C7506FDC-49E3-44C5-98D3-7CE92B3A7F97}" destId="{6CB795AA-6628-49A7-A7D7-67AB36D05FE7}" srcOrd="1" destOrd="0" presId="urn:microsoft.com/office/officeart/2005/8/layout/vList3"/>
    <dgm:cxn modelId="{F96F1697-F96C-4635-BA20-780A80F67D40}" type="presParOf" srcId="{C7506FDC-49E3-44C5-98D3-7CE92B3A7F97}" destId="{E3A5A787-00DF-439F-9FFC-458DB6F57508}" srcOrd="2" destOrd="0" presId="urn:microsoft.com/office/officeart/2005/8/layout/vList3"/>
    <dgm:cxn modelId="{9E59E7E2-B445-4E28-B7B1-5AF43A5BC8C7}" type="presParOf" srcId="{E3A5A787-00DF-439F-9FFC-458DB6F57508}" destId="{B453E31B-6591-44E1-8B96-D79CA57686CC}" srcOrd="0" destOrd="0" presId="urn:microsoft.com/office/officeart/2005/8/layout/vList3"/>
    <dgm:cxn modelId="{6B92F7B8-4C25-4C59-BDFF-7FC797238AF7}" type="presParOf" srcId="{E3A5A787-00DF-439F-9FFC-458DB6F57508}" destId="{E38A3DF9-BD47-4006-97FC-BCB959252629}" srcOrd="1" destOrd="0" presId="urn:microsoft.com/office/officeart/2005/8/layout/vList3"/>
    <dgm:cxn modelId="{2462ECFF-8CFB-4693-AF5F-5EDB6D768865}" type="presParOf" srcId="{C7506FDC-49E3-44C5-98D3-7CE92B3A7F97}" destId="{E0CEEB3A-4816-405C-A541-DBE54D677514}" srcOrd="3" destOrd="0" presId="urn:microsoft.com/office/officeart/2005/8/layout/vList3"/>
    <dgm:cxn modelId="{FDC23DDB-4893-487A-9C61-AC2D88FB8679}" type="presParOf" srcId="{C7506FDC-49E3-44C5-98D3-7CE92B3A7F97}" destId="{15983E14-EC5F-4DAE-B46D-B6DBE5E266BC}" srcOrd="4" destOrd="0" presId="urn:microsoft.com/office/officeart/2005/8/layout/vList3"/>
    <dgm:cxn modelId="{9028F634-0184-4E99-8A29-70DA4C33CB41}" type="presParOf" srcId="{15983E14-EC5F-4DAE-B46D-B6DBE5E266BC}" destId="{AF53654D-28CB-49F1-B03C-6F823D66DB64}" srcOrd="0" destOrd="0" presId="urn:microsoft.com/office/officeart/2005/8/layout/vList3"/>
    <dgm:cxn modelId="{5BC12683-947A-4CD1-8D9D-1F17B6037BFE}" type="presParOf" srcId="{15983E14-EC5F-4DAE-B46D-B6DBE5E266BC}" destId="{21A30095-1FC3-4B50-B58A-77C0504232E2}" srcOrd="1" destOrd="0" presId="urn:microsoft.com/office/officeart/2005/8/layout/vList3"/>
    <dgm:cxn modelId="{09793CB5-4C4B-4D8B-89A1-572DA2960F83}" type="presParOf" srcId="{C7506FDC-49E3-44C5-98D3-7CE92B3A7F97}" destId="{DD0B34A4-5909-47C0-90D3-DBF416943365}" srcOrd="5" destOrd="0" presId="urn:microsoft.com/office/officeart/2005/8/layout/vList3"/>
    <dgm:cxn modelId="{CAD929E0-B410-4E50-B997-820D4EA6C5C1}" type="presParOf" srcId="{C7506FDC-49E3-44C5-98D3-7CE92B3A7F97}" destId="{3514D519-3F87-4496-AE73-839781997C0B}" srcOrd="6" destOrd="0" presId="urn:microsoft.com/office/officeart/2005/8/layout/vList3"/>
    <dgm:cxn modelId="{11B37805-63E1-4DFD-9424-3402E14EBAC9}" type="presParOf" srcId="{3514D519-3F87-4496-AE73-839781997C0B}" destId="{DBCE928A-2BC5-4F36-9897-84A591C84B61}" srcOrd="0" destOrd="0" presId="urn:microsoft.com/office/officeart/2005/8/layout/vList3"/>
    <dgm:cxn modelId="{DC56C2CF-B686-4A67-8923-FAC2BB836038}" type="presParOf" srcId="{3514D519-3F87-4496-AE73-839781997C0B}" destId="{442CD125-0FEF-47A5-977D-E6EB2B86436E}" srcOrd="1" destOrd="0" presId="urn:microsoft.com/office/officeart/2005/8/layout/vList3"/>
    <dgm:cxn modelId="{4919F519-261E-4918-B64E-A736DFF807AA}" type="presParOf" srcId="{C7506FDC-49E3-44C5-98D3-7CE92B3A7F97}" destId="{961968AA-DEFC-466D-A79E-82881CFFA4BA}" srcOrd="7" destOrd="0" presId="urn:microsoft.com/office/officeart/2005/8/layout/vList3"/>
    <dgm:cxn modelId="{3146FB0E-6F65-4EF5-9E0B-4B8800455B2B}" type="presParOf" srcId="{C7506FDC-49E3-44C5-98D3-7CE92B3A7F97}" destId="{1B8AB66A-7072-4B68-B1E8-7C05F598157B}" srcOrd="8" destOrd="0" presId="urn:microsoft.com/office/officeart/2005/8/layout/vList3"/>
    <dgm:cxn modelId="{317CF269-4101-44B1-A2A8-DE5C69A50D93}" type="presParOf" srcId="{1B8AB66A-7072-4B68-B1E8-7C05F598157B}" destId="{B28DC041-8861-445C-899E-04ECF267121D}" srcOrd="0" destOrd="0" presId="urn:microsoft.com/office/officeart/2005/8/layout/vList3"/>
    <dgm:cxn modelId="{EF3465F8-773C-46D6-ABAA-D8B7556BA014}" type="presParOf" srcId="{1B8AB66A-7072-4B68-B1E8-7C05F598157B}" destId="{E10C0030-1F2A-4256-A2A1-5FD3E4CA8181}" srcOrd="1" destOrd="0" presId="urn:microsoft.com/office/officeart/2005/8/layout/vList3"/>
    <dgm:cxn modelId="{C942DD97-4987-4BFD-8C43-D9476CF9F079}" type="presParOf" srcId="{C7506FDC-49E3-44C5-98D3-7CE92B3A7F97}" destId="{E30AF7EC-9590-43E6-AD05-DF5EF2F61039}" srcOrd="9" destOrd="0" presId="urn:microsoft.com/office/officeart/2005/8/layout/vList3"/>
    <dgm:cxn modelId="{612093AC-2368-4064-B03B-147467210524}" type="presParOf" srcId="{C7506FDC-49E3-44C5-98D3-7CE92B3A7F97}" destId="{46A4098D-A613-433C-8B26-8ACE47078B9B}" srcOrd="10" destOrd="0" presId="urn:microsoft.com/office/officeart/2005/8/layout/vList3"/>
    <dgm:cxn modelId="{8757E2C9-5674-48D8-A457-4C068BC73305}" type="presParOf" srcId="{46A4098D-A613-433C-8B26-8ACE47078B9B}" destId="{2C2BA6AD-AD5B-4747-9351-8C7F1250AB37}" srcOrd="0" destOrd="0" presId="urn:microsoft.com/office/officeart/2005/8/layout/vList3"/>
    <dgm:cxn modelId="{A96F2859-8C90-4256-BD65-4D837434A0ED}" type="presParOf" srcId="{46A4098D-A613-433C-8B26-8ACE47078B9B}" destId="{646C737F-FDC8-43EC-8A00-5929E75732D2}" srcOrd="1" destOrd="0" presId="urn:microsoft.com/office/officeart/2005/8/layout/vList3"/>
    <dgm:cxn modelId="{76995C8C-4D9C-4858-AD5C-E35EE8CF9DF5}" type="presParOf" srcId="{C7506FDC-49E3-44C5-98D3-7CE92B3A7F97}" destId="{9C14D13F-C507-4C12-BB6F-267FF4485CBE}" srcOrd="11" destOrd="0" presId="urn:microsoft.com/office/officeart/2005/8/layout/vList3"/>
    <dgm:cxn modelId="{1C4951F1-89E8-4290-B480-B93AB0EE4C34}" type="presParOf" srcId="{C7506FDC-49E3-44C5-98D3-7CE92B3A7F97}" destId="{1C45415B-A321-4578-92EE-380820A068B3}" srcOrd="12" destOrd="0" presId="urn:microsoft.com/office/officeart/2005/8/layout/vList3"/>
    <dgm:cxn modelId="{7A0C95CF-B243-446A-BFF2-B520FA6ED934}" type="presParOf" srcId="{1C45415B-A321-4578-92EE-380820A068B3}" destId="{4AE02725-4BFB-4873-B800-EA252B4FA449}" srcOrd="0" destOrd="0" presId="urn:microsoft.com/office/officeart/2005/8/layout/vList3"/>
    <dgm:cxn modelId="{AD242AE4-4747-49D4-9A17-5A5CEA38B7DC}" type="presParOf" srcId="{1C45415B-A321-4578-92EE-380820A068B3}" destId="{28F55C37-FA01-4436-9F3A-C21851A8D9CF}" srcOrd="1" destOrd="0" presId="urn:microsoft.com/office/officeart/2005/8/layout/vList3"/>
    <dgm:cxn modelId="{A6844A71-FCDB-4CE2-8BA2-CB315E57EE8F}" type="presParOf" srcId="{C7506FDC-49E3-44C5-98D3-7CE92B3A7F97}" destId="{292D56A7-E66F-45B4-B297-59D11B8911CB}" srcOrd="13" destOrd="0" presId="urn:microsoft.com/office/officeart/2005/8/layout/vList3"/>
    <dgm:cxn modelId="{8230CD7B-A342-4AB3-8EF5-82038469A341}" type="presParOf" srcId="{C7506FDC-49E3-44C5-98D3-7CE92B3A7F97}" destId="{15EA8B03-8322-4AFB-97E7-F3ECCEF2843E}" srcOrd="14" destOrd="0" presId="urn:microsoft.com/office/officeart/2005/8/layout/vList3"/>
    <dgm:cxn modelId="{0040EA05-7039-41D1-824A-62633B181F60}" type="presParOf" srcId="{15EA8B03-8322-4AFB-97E7-F3ECCEF2843E}" destId="{20556856-BE31-4A0A-851A-B7D1F43E92C8}" srcOrd="0" destOrd="0" presId="urn:microsoft.com/office/officeart/2005/8/layout/vList3"/>
    <dgm:cxn modelId="{D4D02ED0-02F2-48DE-A708-F12569992321}" type="presParOf" srcId="{15EA8B03-8322-4AFB-97E7-F3ECCEF2843E}" destId="{2DB8125A-9B20-4CA0-92E1-20A4EEBF856F}" srcOrd="1" destOrd="0" presId="urn:microsoft.com/office/officeart/2005/8/layout/vList3"/>
    <dgm:cxn modelId="{F878F8DF-73B0-4FDF-81D9-0CBDF9E25AE7}" type="presParOf" srcId="{C7506FDC-49E3-44C5-98D3-7CE92B3A7F97}" destId="{93932B1F-A57B-4976-93C8-594A9D0E18BB}" srcOrd="15" destOrd="0" presId="urn:microsoft.com/office/officeart/2005/8/layout/vList3"/>
    <dgm:cxn modelId="{1C7B941D-B8C2-4E5B-85DC-BB3C10229EC4}" type="presParOf" srcId="{C7506FDC-49E3-44C5-98D3-7CE92B3A7F97}" destId="{13E7534D-FCD9-432A-B6F8-41BFE2323665}" srcOrd="16" destOrd="0" presId="urn:microsoft.com/office/officeart/2005/8/layout/vList3"/>
    <dgm:cxn modelId="{962A34F6-2D6B-4E0A-AC26-25386E8EF7BA}" type="presParOf" srcId="{13E7534D-FCD9-432A-B6F8-41BFE2323665}" destId="{1B737892-CED0-4F40-B70D-AB63DF3DC2B0}" srcOrd="0" destOrd="0" presId="urn:microsoft.com/office/officeart/2005/8/layout/vList3"/>
    <dgm:cxn modelId="{973DF3C8-3A2A-41FC-960D-6C0B461CFB35}" type="presParOf" srcId="{13E7534D-FCD9-432A-B6F8-41BFE2323665}" destId="{BB88A0ED-E5DD-4F12-AA6D-5ABBDE6403E2}" srcOrd="1" destOrd="0" presId="urn:microsoft.com/office/officeart/2005/8/layout/vList3"/>
    <dgm:cxn modelId="{7415196D-1BD6-43F4-B4EE-52B37BF8CC53}" type="presParOf" srcId="{C7506FDC-49E3-44C5-98D3-7CE92B3A7F97}" destId="{E73A3A96-6569-4033-964A-E9764B083E96}" srcOrd="17" destOrd="0" presId="urn:microsoft.com/office/officeart/2005/8/layout/vList3"/>
    <dgm:cxn modelId="{7221C847-1761-4800-830F-E24F55120D41}" type="presParOf" srcId="{C7506FDC-49E3-44C5-98D3-7CE92B3A7F97}" destId="{5F87C5F6-C081-442E-A57F-98B00DC69614}" srcOrd="18" destOrd="0" presId="urn:microsoft.com/office/officeart/2005/8/layout/vList3"/>
    <dgm:cxn modelId="{A745650B-05E3-42F3-875D-5F9C8E1EB9C4}" type="presParOf" srcId="{5F87C5F6-C081-442E-A57F-98B00DC69614}" destId="{AE8B3EF0-7EEF-4343-822D-905F3DF8D77F}" srcOrd="0" destOrd="0" presId="urn:microsoft.com/office/officeart/2005/8/layout/vList3"/>
    <dgm:cxn modelId="{E1674BAA-AC74-463C-A743-D67B8BAD4B09}" type="presParOf" srcId="{5F87C5F6-C081-442E-A57F-98B00DC69614}" destId="{E177D11C-1A80-4719-9249-5828B46808E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5DD3C-D52B-488B-86A8-03943EBF891D}">
      <dsp:nvSpPr>
        <dsp:cNvPr id="0" name=""/>
        <dsp:cNvSpPr/>
      </dsp:nvSpPr>
      <dsp:spPr>
        <a:xfrm>
          <a:off x="0" y="581"/>
          <a:ext cx="99059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AB788-E993-4E58-A366-5C0DA7D13108}">
      <dsp:nvSpPr>
        <dsp:cNvPr id="0" name=""/>
        <dsp:cNvSpPr/>
      </dsp:nvSpPr>
      <dsp:spPr>
        <a:xfrm>
          <a:off x="0" y="581"/>
          <a:ext cx="9905999" cy="475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H1</a:t>
          </a:r>
          <a:r>
            <a:rPr lang="ru-RU" sz="1400" kern="1200" dirty="0"/>
            <a:t>. Рейтинг продавца зависит от количества размещённых объявлений</a:t>
          </a:r>
        </a:p>
      </dsp:txBody>
      <dsp:txXfrm>
        <a:off x="0" y="581"/>
        <a:ext cx="9905999" cy="475952"/>
      </dsp:txXfrm>
    </dsp:sp>
    <dsp:sp modelId="{2C62118F-DCB3-4316-9621-797A8F0E2DC1}">
      <dsp:nvSpPr>
        <dsp:cNvPr id="0" name=""/>
        <dsp:cNvSpPr/>
      </dsp:nvSpPr>
      <dsp:spPr>
        <a:xfrm>
          <a:off x="0" y="476533"/>
          <a:ext cx="99059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3EA90-7701-4573-A7D6-5E23B88FE8CE}">
      <dsp:nvSpPr>
        <dsp:cNvPr id="0" name=""/>
        <dsp:cNvSpPr/>
      </dsp:nvSpPr>
      <dsp:spPr>
        <a:xfrm>
          <a:off x="0" y="476533"/>
          <a:ext cx="9905999" cy="475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H2</a:t>
          </a:r>
          <a:r>
            <a:rPr lang="ru-RU" sz="1400" kern="1200" dirty="0"/>
            <a:t>. Объявления категории "Телефоны и планшеты" представлены наиболее широко</a:t>
          </a:r>
        </a:p>
      </dsp:txBody>
      <dsp:txXfrm>
        <a:off x="0" y="476533"/>
        <a:ext cx="9905999" cy="475952"/>
      </dsp:txXfrm>
    </dsp:sp>
    <dsp:sp modelId="{BB959E25-E5A5-4B21-A93D-EF56FDF5E695}">
      <dsp:nvSpPr>
        <dsp:cNvPr id="0" name=""/>
        <dsp:cNvSpPr/>
      </dsp:nvSpPr>
      <dsp:spPr>
        <a:xfrm>
          <a:off x="0" y="952485"/>
          <a:ext cx="99059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F842-CF06-4682-BF6F-D5196B6F6C8E}">
      <dsp:nvSpPr>
        <dsp:cNvPr id="0" name=""/>
        <dsp:cNvSpPr/>
      </dsp:nvSpPr>
      <dsp:spPr>
        <a:xfrm>
          <a:off x="0" y="952485"/>
          <a:ext cx="9905999" cy="475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H3</a:t>
          </a:r>
          <a:r>
            <a:rPr lang="ru-RU" sz="1400" kern="1200" dirty="0"/>
            <a:t>. Суммарная стоимость товаров роскоши составляет не менее 10% от стоимости всех товаров</a:t>
          </a:r>
        </a:p>
      </dsp:txBody>
      <dsp:txXfrm>
        <a:off x="0" y="952485"/>
        <a:ext cx="9905999" cy="475952"/>
      </dsp:txXfrm>
    </dsp:sp>
    <dsp:sp modelId="{9563DEAE-15B1-4B24-A313-043154FFCFC2}">
      <dsp:nvSpPr>
        <dsp:cNvPr id="0" name=""/>
        <dsp:cNvSpPr/>
      </dsp:nvSpPr>
      <dsp:spPr>
        <a:xfrm>
          <a:off x="0" y="1428438"/>
          <a:ext cx="99059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F17FF-F6D6-49E8-9964-6BAB2AB4AB57}">
      <dsp:nvSpPr>
        <dsp:cNvPr id="0" name=""/>
        <dsp:cNvSpPr/>
      </dsp:nvSpPr>
      <dsp:spPr>
        <a:xfrm>
          <a:off x="0" y="1428438"/>
          <a:ext cx="9905999" cy="475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H4</a:t>
          </a:r>
          <a:r>
            <a:rPr lang="ru-RU" sz="1400" kern="1200" dirty="0"/>
            <a:t>. Количество недорогих товаров составляет более 80% от всех товаров в </a:t>
          </a:r>
          <a:r>
            <a:rPr lang="ru-RU" sz="1400" kern="1200" dirty="0" err="1"/>
            <a:t>датасете</a:t>
          </a:r>
          <a:endParaRPr lang="ru-RU" sz="1400" kern="1200" dirty="0"/>
        </a:p>
      </dsp:txBody>
      <dsp:txXfrm>
        <a:off x="0" y="1428438"/>
        <a:ext cx="9905999" cy="475952"/>
      </dsp:txXfrm>
    </dsp:sp>
    <dsp:sp modelId="{DAE82D4F-AA09-425E-9448-7E0D049810B7}">
      <dsp:nvSpPr>
        <dsp:cNvPr id="0" name=""/>
        <dsp:cNvSpPr/>
      </dsp:nvSpPr>
      <dsp:spPr>
        <a:xfrm>
          <a:off x="0" y="1904390"/>
          <a:ext cx="99059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9F3B2-EFCF-4941-9054-9D6783312654}">
      <dsp:nvSpPr>
        <dsp:cNvPr id="0" name=""/>
        <dsp:cNvSpPr/>
      </dsp:nvSpPr>
      <dsp:spPr>
        <a:xfrm>
          <a:off x="0" y="1904390"/>
          <a:ext cx="9905999" cy="475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H5</a:t>
          </a:r>
          <a:r>
            <a:rPr lang="ru-RU" sz="1400" kern="1200" dirty="0"/>
            <a:t>. Больше всего бесплатных товаров в категории "Животные"</a:t>
          </a:r>
        </a:p>
      </dsp:txBody>
      <dsp:txXfrm>
        <a:off x="0" y="1904390"/>
        <a:ext cx="9905999" cy="475952"/>
      </dsp:txXfrm>
    </dsp:sp>
    <dsp:sp modelId="{ED76CF84-9174-4054-BACD-06DDA79D1E42}">
      <dsp:nvSpPr>
        <dsp:cNvPr id="0" name=""/>
        <dsp:cNvSpPr/>
      </dsp:nvSpPr>
      <dsp:spPr>
        <a:xfrm>
          <a:off x="0" y="2380342"/>
          <a:ext cx="99059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74CA3-4210-47FE-932B-8A04DEAF89B6}">
      <dsp:nvSpPr>
        <dsp:cNvPr id="0" name=""/>
        <dsp:cNvSpPr/>
      </dsp:nvSpPr>
      <dsp:spPr>
        <a:xfrm>
          <a:off x="0" y="2380343"/>
          <a:ext cx="9905999" cy="475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H6</a:t>
          </a:r>
          <a:r>
            <a:rPr lang="ru-RU" sz="1400" kern="1200" dirty="0"/>
            <a:t>. Средняя цена товаров в Москве выше средней цены в других регионах</a:t>
          </a:r>
        </a:p>
      </dsp:txBody>
      <dsp:txXfrm>
        <a:off x="0" y="2380343"/>
        <a:ext cx="9905999" cy="475952"/>
      </dsp:txXfrm>
    </dsp:sp>
    <dsp:sp modelId="{EF4E56D1-67FA-4DD3-871A-C6DA0F24FE39}">
      <dsp:nvSpPr>
        <dsp:cNvPr id="0" name=""/>
        <dsp:cNvSpPr/>
      </dsp:nvSpPr>
      <dsp:spPr>
        <a:xfrm>
          <a:off x="0" y="2856295"/>
          <a:ext cx="99059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784A2-DDFA-4BB7-B17B-3D7ECB87DBFE}">
      <dsp:nvSpPr>
        <dsp:cNvPr id="0" name=""/>
        <dsp:cNvSpPr/>
      </dsp:nvSpPr>
      <dsp:spPr>
        <a:xfrm>
          <a:off x="0" y="2856295"/>
          <a:ext cx="9905999" cy="475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H7</a:t>
          </a:r>
          <a:r>
            <a:rPr lang="ru-RU" sz="1400" kern="1200" dirty="0"/>
            <a:t>. Чем больше фотографий представлено в объявлении, тем больше процент людей, добавивших товар в избранное, из числа просмотревших</a:t>
          </a:r>
        </a:p>
      </dsp:txBody>
      <dsp:txXfrm>
        <a:off x="0" y="2856295"/>
        <a:ext cx="9905999" cy="475952"/>
      </dsp:txXfrm>
    </dsp:sp>
    <dsp:sp modelId="{81DAECDF-9B8E-4BCF-AE6E-D9C42C139A1A}">
      <dsp:nvSpPr>
        <dsp:cNvPr id="0" name=""/>
        <dsp:cNvSpPr/>
      </dsp:nvSpPr>
      <dsp:spPr>
        <a:xfrm>
          <a:off x="0" y="3332247"/>
          <a:ext cx="99059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C238D-9501-41FC-B74C-80DD75C21FB0}">
      <dsp:nvSpPr>
        <dsp:cNvPr id="0" name=""/>
        <dsp:cNvSpPr/>
      </dsp:nvSpPr>
      <dsp:spPr>
        <a:xfrm>
          <a:off x="0" y="3332247"/>
          <a:ext cx="9905999" cy="475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H8</a:t>
          </a:r>
          <a:r>
            <a:rPr lang="ru-RU" sz="1400" kern="1200" dirty="0"/>
            <a:t>. На выходных активность продавцов на сайте выше</a:t>
          </a:r>
        </a:p>
      </dsp:txBody>
      <dsp:txXfrm>
        <a:off x="0" y="3332247"/>
        <a:ext cx="9905999" cy="475952"/>
      </dsp:txXfrm>
    </dsp:sp>
    <dsp:sp modelId="{E425B0F9-4275-4E1F-97F3-7DBA7DEC3E47}">
      <dsp:nvSpPr>
        <dsp:cNvPr id="0" name=""/>
        <dsp:cNvSpPr/>
      </dsp:nvSpPr>
      <dsp:spPr>
        <a:xfrm>
          <a:off x="0" y="3808200"/>
          <a:ext cx="99059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A132C-7328-4241-861B-F4195846A92B}">
      <dsp:nvSpPr>
        <dsp:cNvPr id="0" name=""/>
        <dsp:cNvSpPr/>
      </dsp:nvSpPr>
      <dsp:spPr>
        <a:xfrm>
          <a:off x="0" y="3808200"/>
          <a:ext cx="9905999" cy="475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H9</a:t>
          </a:r>
          <a:r>
            <a:rPr lang="ru-RU" sz="1400" kern="1200" dirty="0"/>
            <a:t>. Отношение услуг к товарам меньше 20%</a:t>
          </a:r>
        </a:p>
      </dsp:txBody>
      <dsp:txXfrm>
        <a:off x="0" y="3808200"/>
        <a:ext cx="9905999" cy="475952"/>
      </dsp:txXfrm>
    </dsp:sp>
    <dsp:sp modelId="{AC5EA997-6647-45D7-A1AD-0D34D9567A14}">
      <dsp:nvSpPr>
        <dsp:cNvPr id="0" name=""/>
        <dsp:cNvSpPr/>
      </dsp:nvSpPr>
      <dsp:spPr>
        <a:xfrm>
          <a:off x="0" y="4284152"/>
          <a:ext cx="99059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FB37F-11EA-41F1-9C43-7D9C709D6FF1}">
      <dsp:nvSpPr>
        <dsp:cNvPr id="0" name=""/>
        <dsp:cNvSpPr/>
      </dsp:nvSpPr>
      <dsp:spPr>
        <a:xfrm>
          <a:off x="0" y="4284152"/>
          <a:ext cx="9905999" cy="475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H10</a:t>
          </a:r>
          <a:r>
            <a:rPr lang="ru-RU" sz="1400" kern="1200" dirty="0"/>
            <a:t>. Количество людей, добавивших товар в избранное, увеличивается с уменьшением цены.</a:t>
          </a:r>
        </a:p>
      </dsp:txBody>
      <dsp:txXfrm>
        <a:off x="0" y="4284152"/>
        <a:ext cx="9905999" cy="475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3D39D-00A7-4825-A8ED-FE309A385022}">
      <dsp:nvSpPr>
        <dsp:cNvPr id="0" name=""/>
        <dsp:cNvSpPr/>
      </dsp:nvSpPr>
      <dsp:spPr>
        <a:xfrm rot="10800000">
          <a:off x="1824828" y="366"/>
          <a:ext cx="6844624" cy="403225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11" tIns="41910" rIns="78232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H1. Рейтинг продавца зависит от количества размещённых объявлений</a:t>
          </a:r>
        </a:p>
      </dsp:txBody>
      <dsp:txXfrm rot="10800000">
        <a:off x="1925634" y="366"/>
        <a:ext cx="6743818" cy="403225"/>
      </dsp:txXfrm>
    </dsp:sp>
    <dsp:sp modelId="{B2D97578-B2C5-4959-BD40-A1A960566BF2}">
      <dsp:nvSpPr>
        <dsp:cNvPr id="0" name=""/>
        <dsp:cNvSpPr/>
      </dsp:nvSpPr>
      <dsp:spPr>
        <a:xfrm>
          <a:off x="1623215" y="366"/>
          <a:ext cx="403225" cy="403225"/>
        </a:xfrm>
        <a:prstGeom prst="ellipse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8A3DF9-BD47-4006-97FC-BCB959252629}">
      <dsp:nvSpPr>
        <dsp:cNvPr id="0" name=""/>
        <dsp:cNvSpPr/>
      </dsp:nvSpPr>
      <dsp:spPr>
        <a:xfrm rot="10800000">
          <a:off x="1824828" y="523958"/>
          <a:ext cx="6844624" cy="403225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444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444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11" tIns="41910" rIns="78232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H2. Объявления категории "Телефоны и планшеты" представленны наиболее широко</a:t>
          </a:r>
        </a:p>
      </dsp:txBody>
      <dsp:txXfrm rot="10800000">
        <a:off x="1925634" y="523958"/>
        <a:ext cx="6743818" cy="403225"/>
      </dsp:txXfrm>
    </dsp:sp>
    <dsp:sp modelId="{B453E31B-6591-44E1-8B96-D79CA57686CC}">
      <dsp:nvSpPr>
        <dsp:cNvPr id="0" name=""/>
        <dsp:cNvSpPr/>
      </dsp:nvSpPr>
      <dsp:spPr>
        <a:xfrm>
          <a:off x="1623215" y="523958"/>
          <a:ext cx="403225" cy="403225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A30095-1FC3-4B50-B58A-77C0504232E2}">
      <dsp:nvSpPr>
        <dsp:cNvPr id="0" name=""/>
        <dsp:cNvSpPr/>
      </dsp:nvSpPr>
      <dsp:spPr>
        <a:xfrm rot="10800000">
          <a:off x="1824828" y="1047550"/>
          <a:ext cx="6844624" cy="403225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8889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8889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11" tIns="41910" rIns="78232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H3. Суммарная стоимость товаров роскоши составляет не менее 10% от стоимости всех товаров</a:t>
          </a:r>
        </a:p>
      </dsp:txBody>
      <dsp:txXfrm rot="10800000">
        <a:off x="1925634" y="1047550"/>
        <a:ext cx="6743818" cy="403225"/>
      </dsp:txXfrm>
    </dsp:sp>
    <dsp:sp modelId="{AF53654D-28CB-49F1-B03C-6F823D66DB64}">
      <dsp:nvSpPr>
        <dsp:cNvPr id="0" name=""/>
        <dsp:cNvSpPr/>
      </dsp:nvSpPr>
      <dsp:spPr>
        <a:xfrm>
          <a:off x="1623215" y="1047550"/>
          <a:ext cx="403225" cy="403225"/>
        </a:xfrm>
        <a:prstGeom prst="ellipse">
          <a:avLst/>
        </a:prstGeom>
        <a:solidFill>
          <a:schemeClr val="accent5">
            <a:tint val="50000"/>
            <a:alpha val="90000"/>
            <a:hueOff val="14194"/>
            <a:satOff val="-583"/>
            <a:lumOff val="2230"/>
            <a:alphaOff val="-8889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2CD125-0FEF-47A5-977D-E6EB2B86436E}">
      <dsp:nvSpPr>
        <dsp:cNvPr id="0" name=""/>
        <dsp:cNvSpPr/>
      </dsp:nvSpPr>
      <dsp:spPr>
        <a:xfrm rot="10800000">
          <a:off x="1824828" y="1571141"/>
          <a:ext cx="6844624" cy="403225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11" tIns="41910" rIns="78232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H4. Колличество недорогих товаров составляет более 80% от всех товаров в датасете</a:t>
          </a:r>
        </a:p>
      </dsp:txBody>
      <dsp:txXfrm rot="10800000">
        <a:off x="1925634" y="1571141"/>
        <a:ext cx="6743818" cy="403225"/>
      </dsp:txXfrm>
    </dsp:sp>
    <dsp:sp modelId="{DBCE928A-2BC5-4F36-9897-84A591C84B61}">
      <dsp:nvSpPr>
        <dsp:cNvPr id="0" name=""/>
        <dsp:cNvSpPr/>
      </dsp:nvSpPr>
      <dsp:spPr>
        <a:xfrm>
          <a:off x="1623215" y="1571141"/>
          <a:ext cx="403225" cy="403225"/>
        </a:xfrm>
        <a:prstGeom prst="ellipse">
          <a:avLst/>
        </a:prstGeom>
        <a:solidFill>
          <a:schemeClr val="accent5">
            <a:tint val="50000"/>
            <a:alpha val="90000"/>
            <a:hueOff val="21291"/>
            <a:satOff val="-875"/>
            <a:lumOff val="3345"/>
            <a:alphaOff val="-13333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0C0030-1F2A-4256-A2A1-5FD3E4CA8181}">
      <dsp:nvSpPr>
        <dsp:cNvPr id="0" name=""/>
        <dsp:cNvSpPr/>
      </dsp:nvSpPr>
      <dsp:spPr>
        <a:xfrm rot="10800000">
          <a:off x="1824828" y="2094733"/>
          <a:ext cx="6844624" cy="403225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7778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7778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11" tIns="41910" rIns="78232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H5. Больше всего бесплатных товаров в категории "Животные"</a:t>
          </a:r>
        </a:p>
      </dsp:txBody>
      <dsp:txXfrm rot="10800000">
        <a:off x="1925634" y="2094733"/>
        <a:ext cx="6743818" cy="403225"/>
      </dsp:txXfrm>
    </dsp:sp>
    <dsp:sp modelId="{B28DC041-8861-445C-899E-04ECF267121D}">
      <dsp:nvSpPr>
        <dsp:cNvPr id="0" name=""/>
        <dsp:cNvSpPr/>
      </dsp:nvSpPr>
      <dsp:spPr>
        <a:xfrm>
          <a:off x="1623215" y="2094733"/>
          <a:ext cx="403225" cy="403225"/>
        </a:xfrm>
        <a:prstGeom prst="ellipse">
          <a:avLst/>
        </a:prstGeom>
        <a:solidFill>
          <a:schemeClr val="accent5">
            <a:tint val="50000"/>
            <a:alpha val="90000"/>
            <a:hueOff val="28388"/>
            <a:satOff val="-1166"/>
            <a:lumOff val="4460"/>
            <a:alphaOff val="-17778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6C737F-FDC8-43EC-8A00-5929E75732D2}">
      <dsp:nvSpPr>
        <dsp:cNvPr id="0" name=""/>
        <dsp:cNvSpPr/>
      </dsp:nvSpPr>
      <dsp:spPr>
        <a:xfrm rot="10800000">
          <a:off x="1824828" y="2618325"/>
          <a:ext cx="6844624" cy="403225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2222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2222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11" tIns="41910" rIns="78232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H6. Средняя цена товаров в Москве выше средней цены в других регионах</a:t>
          </a:r>
        </a:p>
      </dsp:txBody>
      <dsp:txXfrm rot="10800000">
        <a:off x="1925634" y="2618325"/>
        <a:ext cx="6743818" cy="403225"/>
      </dsp:txXfrm>
    </dsp:sp>
    <dsp:sp modelId="{2C2BA6AD-AD5B-4747-9351-8C7F1250AB37}">
      <dsp:nvSpPr>
        <dsp:cNvPr id="0" name=""/>
        <dsp:cNvSpPr/>
      </dsp:nvSpPr>
      <dsp:spPr>
        <a:xfrm>
          <a:off x="1623215" y="2618325"/>
          <a:ext cx="403225" cy="403225"/>
        </a:xfrm>
        <a:prstGeom prst="ellipse">
          <a:avLst/>
        </a:prstGeom>
        <a:solidFill>
          <a:schemeClr val="accent5">
            <a:tint val="50000"/>
            <a:alpha val="90000"/>
            <a:hueOff val="35485"/>
            <a:satOff val="-1458"/>
            <a:lumOff val="5575"/>
            <a:alphaOff val="-22222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F55C37-FA01-4436-9F3A-C21851A8D9CF}">
      <dsp:nvSpPr>
        <dsp:cNvPr id="0" name=""/>
        <dsp:cNvSpPr/>
      </dsp:nvSpPr>
      <dsp:spPr>
        <a:xfrm rot="10800000">
          <a:off x="1824828" y="3141917"/>
          <a:ext cx="6844624" cy="403225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11" tIns="41910" rIns="78232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H7. Чем больше фотографий представленно в объявлении, тем больше процент людей, добавивших товар в избранное, из числа просмотревших</a:t>
          </a:r>
        </a:p>
      </dsp:txBody>
      <dsp:txXfrm rot="10800000">
        <a:off x="1925634" y="3141917"/>
        <a:ext cx="6743818" cy="403225"/>
      </dsp:txXfrm>
    </dsp:sp>
    <dsp:sp modelId="{4AE02725-4BFB-4873-B800-EA252B4FA449}">
      <dsp:nvSpPr>
        <dsp:cNvPr id="0" name=""/>
        <dsp:cNvSpPr/>
      </dsp:nvSpPr>
      <dsp:spPr>
        <a:xfrm>
          <a:off x="1623215" y="3141917"/>
          <a:ext cx="403225" cy="403225"/>
        </a:xfrm>
        <a:prstGeom prst="ellipse">
          <a:avLst/>
        </a:prstGeom>
        <a:solidFill>
          <a:schemeClr val="accent5">
            <a:tint val="50000"/>
            <a:alpha val="90000"/>
            <a:hueOff val="42582"/>
            <a:satOff val="-1749"/>
            <a:lumOff val="6690"/>
            <a:alphaOff val="-26667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B8125A-9B20-4CA0-92E1-20A4EEBF856F}">
      <dsp:nvSpPr>
        <dsp:cNvPr id="0" name=""/>
        <dsp:cNvSpPr/>
      </dsp:nvSpPr>
      <dsp:spPr>
        <a:xfrm rot="10800000">
          <a:off x="1824828" y="3665508"/>
          <a:ext cx="6844624" cy="403225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1111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1111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11" tIns="41910" rIns="78232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H8. На выходных активность продавцов на сайте выше</a:t>
          </a:r>
        </a:p>
      </dsp:txBody>
      <dsp:txXfrm rot="10800000">
        <a:off x="1925634" y="3665508"/>
        <a:ext cx="6743818" cy="403225"/>
      </dsp:txXfrm>
    </dsp:sp>
    <dsp:sp modelId="{20556856-BE31-4A0A-851A-B7D1F43E92C8}">
      <dsp:nvSpPr>
        <dsp:cNvPr id="0" name=""/>
        <dsp:cNvSpPr/>
      </dsp:nvSpPr>
      <dsp:spPr>
        <a:xfrm>
          <a:off x="1623215" y="3665508"/>
          <a:ext cx="403225" cy="403225"/>
        </a:xfrm>
        <a:prstGeom prst="ellipse">
          <a:avLst/>
        </a:prstGeom>
        <a:solidFill>
          <a:schemeClr val="accent5">
            <a:tint val="50000"/>
            <a:alpha val="90000"/>
            <a:hueOff val="49679"/>
            <a:satOff val="-2041"/>
            <a:lumOff val="7805"/>
            <a:alphaOff val="-31111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88A0ED-E5DD-4F12-AA6D-5ABBDE6403E2}">
      <dsp:nvSpPr>
        <dsp:cNvPr id="0" name=""/>
        <dsp:cNvSpPr/>
      </dsp:nvSpPr>
      <dsp:spPr>
        <a:xfrm rot="10800000">
          <a:off x="1824828" y="4189100"/>
          <a:ext cx="6844624" cy="403225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5556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5556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11" tIns="41910" rIns="78232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H9. Отношение услуг к товарам меньше 20%</a:t>
          </a:r>
        </a:p>
      </dsp:txBody>
      <dsp:txXfrm rot="10800000">
        <a:off x="1925634" y="4189100"/>
        <a:ext cx="6743818" cy="403225"/>
      </dsp:txXfrm>
    </dsp:sp>
    <dsp:sp modelId="{1B737892-CED0-4F40-B70D-AB63DF3DC2B0}">
      <dsp:nvSpPr>
        <dsp:cNvPr id="0" name=""/>
        <dsp:cNvSpPr/>
      </dsp:nvSpPr>
      <dsp:spPr>
        <a:xfrm>
          <a:off x="1623215" y="4189100"/>
          <a:ext cx="403225" cy="403225"/>
        </a:xfrm>
        <a:prstGeom prst="ellipse">
          <a:avLst/>
        </a:prstGeom>
        <a:solidFill>
          <a:schemeClr val="accent5">
            <a:tint val="50000"/>
            <a:alpha val="90000"/>
            <a:hueOff val="56776"/>
            <a:satOff val="-2332"/>
            <a:lumOff val="8920"/>
            <a:alphaOff val="-35556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77D11C-1A80-4719-9249-5828B46808EE}">
      <dsp:nvSpPr>
        <dsp:cNvPr id="0" name=""/>
        <dsp:cNvSpPr/>
      </dsp:nvSpPr>
      <dsp:spPr>
        <a:xfrm rot="10800000">
          <a:off x="1824828" y="4712692"/>
          <a:ext cx="6844624" cy="403225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11" tIns="41910" rIns="78232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H10. Количество людей, добавивших товар в избранное, увеличивается с уменьшением цены.</a:t>
          </a:r>
        </a:p>
      </dsp:txBody>
      <dsp:txXfrm rot="10800000">
        <a:off x="1925634" y="4712692"/>
        <a:ext cx="6743818" cy="403225"/>
      </dsp:txXfrm>
    </dsp:sp>
    <dsp:sp modelId="{AE8B3EF0-7EEF-4343-822D-905F3DF8D77F}">
      <dsp:nvSpPr>
        <dsp:cNvPr id="0" name=""/>
        <dsp:cNvSpPr/>
      </dsp:nvSpPr>
      <dsp:spPr>
        <a:xfrm>
          <a:off x="1623215" y="4712692"/>
          <a:ext cx="403225" cy="403225"/>
        </a:xfrm>
        <a:prstGeom prst="ellipse">
          <a:avLst/>
        </a:prstGeom>
        <a:solidFill>
          <a:schemeClr val="accent5">
            <a:tint val="50000"/>
            <a:alpha val="90000"/>
            <a:hueOff val="63873"/>
            <a:satOff val="-2624"/>
            <a:lumOff val="10035"/>
            <a:alphaOff val="-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la.ru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2EF0C-089C-476C-865B-C8A2BD656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5472" y="1359529"/>
            <a:ext cx="8791575" cy="206947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dirty="0">
                <a:latin typeface="+mn-lt"/>
              </a:rPr>
              <a:t>Исследовательский проект по </a:t>
            </a:r>
            <a:br>
              <a:rPr lang="ru-RU" sz="2800" dirty="0">
                <a:latin typeface="+mn-lt"/>
              </a:rPr>
            </a:br>
            <a:r>
              <a:rPr lang="ru-RU" sz="2800" dirty="0" err="1">
                <a:latin typeface="+mn-lt"/>
              </a:rPr>
              <a:t>нис</a:t>
            </a:r>
            <a:r>
              <a:rPr lang="ru-RU" sz="2800" dirty="0">
                <a:latin typeface="+mn-lt"/>
              </a:rPr>
              <a:t> «Анализ данных на </a:t>
            </a:r>
            <a:r>
              <a:rPr lang="en-US" sz="2800" dirty="0">
                <a:latin typeface="+mn-lt"/>
              </a:rPr>
              <a:t>Python</a:t>
            </a:r>
            <a:r>
              <a:rPr lang="ru-RU" sz="2800" dirty="0">
                <a:latin typeface="+mn-lt"/>
              </a:rPr>
              <a:t>»</a:t>
            </a:r>
            <a:br>
              <a:rPr lang="ru-RU" sz="2800" dirty="0">
                <a:latin typeface="+mn-lt"/>
              </a:rPr>
            </a:br>
            <a:r>
              <a:rPr lang="ru-RU" sz="2800" dirty="0">
                <a:latin typeface="+mn-lt"/>
              </a:rPr>
              <a:t>на тему</a:t>
            </a:r>
            <a:r>
              <a:rPr lang="en-US" sz="2800" dirty="0">
                <a:latin typeface="+mn-lt"/>
              </a:rPr>
              <a:t>:</a:t>
            </a:r>
            <a:br>
              <a:rPr lang="en-US" sz="2800" dirty="0">
                <a:latin typeface="+mn-lt"/>
              </a:rPr>
            </a:br>
            <a:r>
              <a:rPr lang="ru-RU" sz="2800" dirty="0">
                <a:latin typeface="+mn-lt"/>
              </a:rPr>
              <a:t>Анализ маркетплейса Юла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F5EEF8-75DC-4AB5-86B4-C34F6B729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0044" y="4616646"/>
            <a:ext cx="4630454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</a:rPr>
              <a:t>Проект выполнили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</a:rPr>
              <a:t>Студенты БПИ228,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</a:rPr>
              <a:t>Гакал Анжелика и Лысин Кирилл</a:t>
            </a:r>
          </a:p>
        </p:txBody>
      </p:sp>
    </p:spTree>
    <p:extLst>
      <p:ext uri="{BB962C8B-B14F-4D97-AF65-F5344CB8AC3E}">
        <p14:creationId xmlns:p14="http://schemas.microsoft.com/office/powerpoint/2010/main" val="110016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A85B931-4D07-4707-9BBE-CBED2541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69887"/>
            <a:ext cx="9905999" cy="60257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H1</a:t>
            </a:r>
            <a:r>
              <a:rPr lang="ru-RU" dirty="0"/>
              <a:t>. Рейтинг продавца зависит от количества размещённых объявлений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96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0413-EBD5-4408-AD5D-AFAEF7947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985" y="152173"/>
            <a:ext cx="9555616" cy="3541714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H2</a:t>
            </a:r>
            <a:r>
              <a:rPr lang="ru-RU" dirty="0"/>
              <a:t>. Объявления категории "Телефоны и планшеты" представлены наиболее широко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71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F50A9FD-30EF-43A9-9F3E-A536F820C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412" y="137658"/>
            <a:ext cx="9905999" cy="994456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H3</a:t>
            </a:r>
            <a:r>
              <a:rPr lang="ru-RU" dirty="0"/>
              <a:t>. Суммарная стоимость товаров роскоши составляет не менее 10% от стоимости всех товаров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332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E40A62C-28EB-4EE0-879A-D12E2698C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555" y="137658"/>
            <a:ext cx="9905999" cy="972685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H4</a:t>
            </a:r>
            <a:r>
              <a:rPr lang="ru-RU" dirty="0"/>
              <a:t>. Количество недорогих товаров составляет более 80% от всех товаров в </a:t>
            </a:r>
            <a:r>
              <a:rPr lang="ru-RU" dirty="0" err="1"/>
              <a:t>датасете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96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CC2EF9E-C9E7-4FFB-8983-21862B86A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955" y="195716"/>
            <a:ext cx="9905999" cy="57354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H5</a:t>
            </a:r>
            <a:r>
              <a:rPr lang="ru-RU" dirty="0"/>
              <a:t>. Больше всего бесплатных товаров в категории "Животные"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051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085ECC8-814F-4F9B-8F40-A3B32AE03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183" y="10137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H6</a:t>
            </a:r>
            <a:r>
              <a:rPr lang="ru-RU" dirty="0"/>
              <a:t>. Средняя цена товаров в Москве выше средней цены в других регионах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54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79F8323-EE1E-4AAC-8114-7DE073B8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126" y="195942"/>
            <a:ext cx="9905999" cy="1030515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H7</a:t>
            </a:r>
            <a:r>
              <a:rPr lang="ru-RU" dirty="0"/>
              <a:t>. Чем больше фотографий представлено в объявлении, тем больше процент людей, добавивших товар в избранное, из числа просмотревших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307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67E377F-2944-4CBC-B961-91208DBD6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184" y="202973"/>
            <a:ext cx="9905999" cy="580798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/>
              <a:t>H8</a:t>
            </a:r>
            <a:r>
              <a:rPr lang="ru-RU" dirty="0"/>
              <a:t>. На выходных активность продавцов на сайте выше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030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DACC3C-F52D-4148-930F-573CDAFC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356" y="101373"/>
            <a:ext cx="8278360" cy="515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H9</a:t>
            </a:r>
            <a:r>
              <a:rPr lang="ru-RU" dirty="0"/>
              <a:t>. Отношение услуг к товарам меньше 20%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45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431B1AB-D469-4EEC-B7E4-1A9FE6AC2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841" y="79601"/>
            <a:ext cx="9905999" cy="1037999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H10</a:t>
            </a:r>
            <a:r>
              <a:rPr lang="ru-RU" dirty="0"/>
              <a:t>. Количество людей, добавивших товар в избранное, увеличивается с уменьшением цены.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0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AC147-1E1D-49C5-A539-7270DD1D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648" y="582869"/>
            <a:ext cx="9905998" cy="97514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+mn-lt"/>
              </a:rPr>
              <a:t>Введение</a:t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1FE7C-A28F-4963-B499-5E584560FDE6}"/>
              </a:ext>
            </a:extLst>
          </p:cNvPr>
          <p:cNvSpPr txBox="1"/>
          <p:nvPr/>
        </p:nvSpPr>
        <p:spPr>
          <a:xfrm>
            <a:off x="1208762" y="1886030"/>
            <a:ext cx="532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Информация о </a:t>
            </a:r>
            <a:r>
              <a:rPr lang="ru-RU" b="1" dirty="0" err="1"/>
              <a:t>датасете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49F37-29B0-4ADA-AF0E-EC128EEDEE0B}"/>
              </a:ext>
            </a:extLst>
          </p:cNvPr>
          <p:cNvSpPr txBox="1"/>
          <p:nvPr/>
        </p:nvSpPr>
        <p:spPr>
          <a:xfrm>
            <a:off x="926033" y="2542494"/>
            <a:ext cx="1484334" cy="8002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11</a:t>
            </a:r>
            <a:r>
              <a:rPr lang="ru-RU" sz="2800" b="1" dirty="0"/>
              <a:t> </a:t>
            </a:r>
          </a:p>
          <a:p>
            <a:r>
              <a:rPr lang="ru-RU" dirty="0"/>
              <a:t>переменных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27302-CF8E-4068-9F62-1DAEE7A94560}"/>
              </a:ext>
            </a:extLst>
          </p:cNvPr>
          <p:cNvSpPr txBox="1"/>
          <p:nvPr/>
        </p:nvSpPr>
        <p:spPr>
          <a:xfrm>
            <a:off x="2144734" y="2663103"/>
            <a:ext cx="291856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актуальны на </a:t>
            </a:r>
            <a:r>
              <a:rPr lang="ru-RU" b="1" dirty="0"/>
              <a:t>февраль 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0FDE3-5DEC-475B-9010-D3CB41B9CDF6}"/>
              </a:ext>
            </a:extLst>
          </p:cNvPr>
          <p:cNvSpPr txBox="1"/>
          <p:nvPr/>
        </p:nvSpPr>
        <p:spPr>
          <a:xfrm>
            <a:off x="1208762" y="4396785"/>
            <a:ext cx="516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Источник данных </a:t>
            </a:r>
            <a:r>
              <a:rPr lang="ru-RU" dirty="0"/>
              <a:t>– один из самых крупных маркетплейсов в России – Юла (</a:t>
            </a:r>
            <a:r>
              <a:rPr lang="en-US" dirty="0">
                <a:hlinkClick r:id="rId2"/>
              </a:rPr>
              <a:t>youla.ru</a:t>
            </a:r>
            <a:r>
              <a:rPr lang="ru-RU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C4195-84AD-438D-93F0-BAEA42C796C1}"/>
              </a:ext>
            </a:extLst>
          </p:cNvPr>
          <p:cNvSpPr txBox="1"/>
          <p:nvPr/>
        </p:nvSpPr>
        <p:spPr>
          <a:xfrm>
            <a:off x="4843198" y="2663103"/>
            <a:ext cx="167848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10924</a:t>
            </a:r>
          </a:p>
          <a:p>
            <a:pPr algn="ctr"/>
            <a:r>
              <a:rPr lang="ru-RU" dirty="0"/>
              <a:t>наблюдений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847A0-7773-45B8-82F7-B0B0D886393F}"/>
              </a:ext>
            </a:extLst>
          </p:cNvPr>
          <p:cNvSpPr txBox="1"/>
          <p:nvPr/>
        </p:nvSpPr>
        <p:spPr>
          <a:xfrm>
            <a:off x="6611256" y="1024599"/>
            <a:ext cx="5428343" cy="54605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Переменные </a:t>
            </a:r>
            <a:r>
              <a:rPr lang="ru-RU" b="1" dirty="0" err="1"/>
              <a:t>датасета</a:t>
            </a:r>
            <a:endParaRPr lang="ru-RU" b="1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b="1" i="1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Name</a:t>
            </a:r>
            <a:r>
              <a:rPr lang="en-US" sz="1200" b="1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(string)</a:t>
            </a:r>
            <a:r>
              <a:rPr lang="ru-RU" sz="1200" b="1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- </a:t>
            </a:r>
            <a:r>
              <a:rPr lang="ru-RU" sz="1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наименование товара/услуги. Категориальная переменная</a:t>
            </a:r>
            <a:endParaRPr lang="en-US" sz="12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b="1" i="1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Price</a:t>
            </a:r>
            <a:r>
              <a:rPr lang="ru-RU" sz="1200" b="1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lang="en-US" sz="1200" b="1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float64</a:t>
            </a:r>
            <a:r>
              <a:rPr lang="ru-RU" sz="1200" b="1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r>
              <a:rPr lang="ru-RU" sz="1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- цена товара/услуги в рублях. Метрическая переменная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b="1" i="1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Category</a:t>
            </a:r>
            <a:r>
              <a:rPr lang="en-US" sz="1200" b="1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(string) </a:t>
            </a:r>
            <a:r>
              <a:rPr lang="ru-RU" sz="1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- категория товара. Категориальная переменная (Номинальная)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b="1" i="1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Region</a:t>
            </a:r>
            <a:r>
              <a:rPr lang="en-US" sz="1200" b="1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(string)</a:t>
            </a:r>
            <a:r>
              <a:rPr lang="ru-RU" sz="1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- местоположение продавца. Категориальная переменная (Номинальная)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b="1" i="1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Placement_time</a:t>
            </a:r>
            <a:r>
              <a:rPr lang="en-US" sz="1200" b="1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(datetime64)</a:t>
            </a:r>
            <a:r>
              <a:rPr lang="ru-RU" sz="1200" b="1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lang="ru-RU" sz="1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 дата и время размещения объявления. Метрическая переменная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b="1" i="1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Favourites_count</a:t>
            </a:r>
            <a:r>
              <a:rPr lang="ru-RU" sz="1200" b="1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lang="en-US" sz="1200" b="1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float64</a:t>
            </a:r>
            <a:r>
              <a:rPr lang="ru-RU" sz="1200" b="1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r>
              <a:rPr lang="ru-RU" sz="1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lang="ru-RU" sz="1200" b="1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lang="ru-RU" sz="1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 количество людей, добавивших объявление в избранное. Метрическая переменная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b="1" i="1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Ads_count</a:t>
            </a:r>
            <a:r>
              <a:rPr lang="ru-RU" sz="1200" b="1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lang="en-US" sz="1200" b="1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float64</a:t>
            </a:r>
            <a:r>
              <a:rPr lang="ru-RU" sz="1200" b="1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r>
              <a:rPr lang="ru-RU" sz="1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lang="ru-RU" sz="1200" b="1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lang="ru-RU" sz="1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 количество объявлений, которые разместил </a:t>
            </a:r>
            <a:r>
              <a:rPr lang="ru-RU" sz="12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продваец</a:t>
            </a:r>
            <a:r>
              <a:rPr lang="ru-RU" sz="1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на сервисе. Метрическая переменная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b="1" i="1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Seller_rating</a:t>
            </a:r>
            <a:r>
              <a:rPr lang="ru-RU" sz="1200" b="1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lang="en-US" sz="1200" b="1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float64</a:t>
            </a:r>
            <a:r>
              <a:rPr lang="ru-RU" sz="1200" b="1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r>
              <a:rPr lang="ru-RU" sz="1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lang="ru-RU" sz="1200" b="1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lang="ru-RU" sz="1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 рейтинг продавца по пятибалльной шкале. Категориальная переменная (Порядковая)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b="1" i="1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Views</a:t>
            </a:r>
            <a:r>
              <a:rPr lang="ru-RU" sz="1200" b="1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lang="en-US" sz="1200" b="1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float64</a:t>
            </a:r>
            <a:r>
              <a:rPr lang="ru-RU" sz="1200" b="1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r>
              <a:rPr lang="ru-RU" sz="1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 - количество просмотров объявления. Метрическая переменная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b="1" i="1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Images</a:t>
            </a:r>
            <a:r>
              <a:rPr lang="en-US" sz="1200" b="1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(int64)</a:t>
            </a:r>
            <a:r>
              <a:rPr lang="ru-RU" sz="1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- количество фотографий, прикреплённых к объявлению. Метрическая переменная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b="1" i="1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Link</a:t>
            </a:r>
            <a:r>
              <a:rPr lang="en-US" sz="1200" b="1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(string) </a:t>
            </a:r>
            <a:r>
              <a:rPr lang="ru-RU" sz="12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- ссылка на объявление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021969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90FCD-351B-45BC-B0ED-5E9D7B7E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1209"/>
            <a:ext cx="9905998" cy="992568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+mn-lt"/>
              </a:rPr>
              <a:t>Проверка гипотез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99CB8BF-5515-4192-9447-9938047B0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791238"/>
              </p:ext>
            </p:extLst>
          </p:nvPr>
        </p:nvGraphicFramePr>
        <p:xfrm>
          <a:off x="756331" y="1378857"/>
          <a:ext cx="10292668" cy="5116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062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3541F-70CF-4504-926C-49AF4583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err="1">
                <a:latin typeface="+mn-lt"/>
              </a:rPr>
              <a:t>ВЫвод</a:t>
            </a:r>
            <a:endParaRPr lang="ru-RU" sz="32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A7C43F-BF16-4099-981C-87418EDF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102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4EEFA2B-D525-4E9B-A232-B408AAD7B9B3}"/>
              </a:ext>
            </a:extLst>
          </p:cNvPr>
          <p:cNvSpPr/>
          <p:nvPr/>
        </p:nvSpPr>
        <p:spPr>
          <a:xfrm>
            <a:off x="1969614" y="2851220"/>
            <a:ext cx="88914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920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1CAC957-CE87-414E-A362-8A822E70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97429"/>
            <a:ext cx="9905999" cy="42599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+mn-lt"/>
              </a:rPr>
              <a:t>Цель</a:t>
            </a:r>
            <a:r>
              <a:rPr lang="en-US" dirty="0">
                <a:latin typeface="+mn-lt"/>
              </a:rPr>
              <a:t>:</a:t>
            </a:r>
            <a:r>
              <a:rPr lang="ru-RU" dirty="0">
                <a:latin typeface="+mn-lt"/>
              </a:rPr>
              <a:t> выявить факторы, оказывающие влияние на спрос и предложение на одном из крупнейших </a:t>
            </a:r>
            <a:r>
              <a:rPr lang="ru-RU" dirty="0" err="1">
                <a:latin typeface="+mn-lt"/>
              </a:rPr>
              <a:t>мерктплейсов</a:t>
            </a:r>
            <a:r>
              <a:rPr lang="ru-RU" dirty="0">
                <a:latin typeface="+mn-lt"/>
              </a:rPr>
              <a:t> России – Юла</a:t>
            </a:r>
            <a:br>
              <a:rPr lang="ru-RU" dirty="0">
                <a:latin typeface="+mn-lt"/>
              </a:rPr>
            </a:br>
            <a:endParaRPr lang="ru-RU" dirty="0">
              <a:latin typeface="+mn-lt"/>
            </a:endParaRPr>
          </a:p>
          <a:p>
            <a:pPr marL="0" indent="0">
              <a:buNone/>
            </a:pPr>
            <a:r>
              <a:rPr lang="ru-RU" b="1" dirty="0"/>
              <a:t>Задачи</a:t>
            </a:r>
            <a:r>
              <a:rPr lang="en-US" b="1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Сформировать исследовательские гипотезы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Построить графики, отражающие зависимость между выбранными переменными </a:t>
            </a:r>
            <a:r>
              <a:rPr lang="ru-RU" dirty="0" err="1"/>
              <a:t>датасета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Проанализировать данные, полученные на предыдущих этапах исследования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Подтвердить или опровергнуть поставленные гипотезы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Сделать вывод</a:t>
            </a:r>
          </a:p>
        </p:txBody>
      </p:sp>
    </p:spTree>
    <p:extLst>
      <p:ext uri="{BB962C8B-B14F-4D97-AF65-F5344CB8AC3E}">
        <p14:creationId xmlns:p14="http://schemas.microsoft.com/office/powerpoint/2010/main" val="143305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FD4C6-EF67-40C1-A01E-F9B9B821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565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Гипотезы исследования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88AE3E0-4023-4B80-82BE-F175AD3D1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367729"/>
              </p:ext>
            </p:extLst>
          </p:nvPr>
        </p:nvGraphicFramePr>
        <p:xfrm>
          <a:off x="1141412" y="1625600"/>
          <a:ext cx="9905999" cy="4760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050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1E0C0-F0CA-4D85-9BA9-88C0B29B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75026"/>
            <a:ext cx="9905998" cy="783545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Добавление новых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6CF3C-4F33-4616-8384-3C2168F36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755" y="1658143"/>
            <a:ext cx="9905999" cy="354171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dirty="0">
                <a:solidFill>
                  <a:srgbClr val="000000"/>
                </a:solidFill>
              </a:rPr>
              <a:t>Н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овые колонки: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</a:rPr>
              <a:t>Favourites_percent</a:t>
            </a:r>
            <a:r>
              <a:rPr lang="ru-RU" b="0" i="0" dirty="0">
                <a:solidFill>
                  <a:srgbClr val="000000"/>
                </a:solidFill>
                <a:effectLst/>
              </a:rPr>
              <a:t>, отражающую процент тех пользователей, которые добавили товар в избранное из числа людей, просмотревших объявление. (Категориальная (порядковая) переменная, тип значений в столбце - float64)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</a:rPr>
              <a:t>Free_item</a:t>
            </a:r>
            <a:r>
              <a:rPr lang="ru-RU" b="0" i="0" dirty="0">
                <a:solidFill>
                  <a:srgbClr val="000000"/>
                </a:solidFill>
                <a:effectLst/>
              </a:rPr>
              <a:t>, показывающую, является ли товар/услуга бесплатной. (Категориальная (бинарная) переменная, тип значений в столбце -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bool</a:t>
            </a:r>
            <a:r>
              <a:rPr lang="ru-RU" b="0" i="0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2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34E3C-592D-41E5-9112-85A55FE1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69318"/>
            <a:ext cx="9905998" cy="745825"/>
          </a:xfrm>
        </p:spPr>
        <p:txBody>
          <a:bodyPr>
            <a:noAutofit/>
          </a:bodyPr>
          <a:lstStyle/>
          <a:p>
            <a:pPr algn="ctr"/>
            <a:r>
              <a:rPr lang="ru-RU" sz="2800" dirty="0" err="1">
                <a:latin typeface="+mn-lt"/>
              </a:rPr>
              <a:t>ПЕРЕКОДИРОВание</a:t>
            </a:r>
            <a:r>
              <a:rPr lang="ru-RU" sz="2800" dirty="0">
                <a:latin typeface="+mn-lt"/>
              </a:rPr>
              <a:t> МЕТРИЧЕСКОЙ ПЕРЕМЕННОЙ В КАТЕГОРИАЛЬНУЮ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FB791-F19E-49B5-9F28-39A194360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20459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</a:rPr>
              <a:t>Добавлен столбец </a:t>
            </a:r>
            <a:r>
              <a:rPr lang="ru-RU" b="0" i="1" dirty="0" err="1">
                <a:solidFill>
                  <a:srgbClr val="000000"/>
                </a:solidFill>
                <a:effectLst/>
              </a:rPr>
              <a:t>Price_range</a:t>
            </a:r>
            <a:r>
              <a:rPr lang="ru-RU" b="0" i="0" dirty="0">
                <a:solidFill>
                  <a:srgbClr val="000000"/>
                </a:solidFill>
                <a:effectLst/>
              </a:rPr>
              <a:t>, в котором перекодирована метрическая переменная </a:t>
            </a:r>
            <a:r>
              <a:rPr lang="ru-RU" b="0" i="1" dirty="0" err="1">
                <a:solidFill>
                  <a:srgbClr val="000000"/>
                </a:solidFill>
                <a:effectLst/>
              </a:rPr>
              <a:t>Price</a:t>
            </a:r>
            <a:r>
              <a:rPr lang="ru-RU" b="0" i="0" dirty="0">
                <a:solidFill>
                  <a:srgbClr val="000000"/>
                </a:solidFill>
                <a:effectLst/>
              </a:rPr>
              <a:t> в категориальную. Все цены разделили на 5 категорий: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</a:rPr>
              <a:t>free</a:t>
            </a:r>
            <a:r>
              <a:rPr lang="ru-RU" b="0" i="0" dirty="0">
                <a:solidFill>
                  <a:srgbClr val="000000"/>
                </a:solidFill>
                <a:effectLst/>
              </a:rPr>
              <a:t> - бесплатные товары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</a:rPr>
              <a:t>small</a:t>
            </a:r>
            <a:r>
              <a:rPr lang="ru-RU" b="0" i="1" dirty="0">
                <a:solidFill>
                  <a:srgbClr val="000000"/>
                </a:solidFill>
                <a:effectLst/>
              </a:rPr>
              <a:t> </a:t>
            </a:r>
            <a:r>
              <a:rPr lang="ru-RU" b="0" i="1" dirty="0" err="1">
                <a:solidFill>
                  <a:srgbClr val="000000"/>
                </a:solidFill>
                <a:effectLst/>
              </a:rPr>
              <a:t>price</a:t>
            </a:r>
            <a:r>
              <a:rPr lang="ru-RU" b="0" i="0" dirty="0">
                <a:solidFill>
                  <a:srgbClr val="000000"/>
                </a:solidFill>
                <a:effectLst/>
              </a:rPr>
              <a:t> - недорогие товары (стоимостью до 5000 рублей)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</a:rPr>
              <a:t>affordable</a:t>
            </a:r>
            <a:r>
              <a:rPr lang="ru-RU" b="0" i="0" dirty="0">
                <a:solidFill>
                  <a:srgbClr val="000000"/>
                </a:solidFill>
                <a:effectLst/>
              </a:rPr>
              <a:t> - товары среднего ценового сегмента (от 5000 до 15000 рублей)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</a:rPr>
              <a:t>expensive</a:t>
            </a:r>
            <a:r>
              <a:rPr lang="ru-RU" b="0" i="0" dirty="0">
                <a:solidFill>
                  <a:srgbClr val="000000"/>
                </a:solidFill>
                <a:effectLst/>
              </a:rPr>
              <a:t> - дорогие товары (от 15000 до 100000 рублей)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</a:rPr>
              <a:t>luxury</a:t>
            </a:r>
            <a:r>
              <a:rPr lang="ru-RU" b="0" i="0" dirty="0">
                <a:solidFill>
                  <a:srgbClr val="000000"/>
                </a:solidFill>
                <a:effectLst/>
              </a:rPr>
              <a:t> - товары роскоши (стоимостью более 100000 рублей)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97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4F3701EE-A312-496C-8AEB-2DB3F910E548}"/>
              </a:ext>
            </a:extLst>
          </p:cNvPr>
          <p:cNvSpPr/>
          <p:nvPr/>
        </p:nvSpPr>
        <p:spPr>
          <a:xfrm>
            <a:off x="5348514" y="3018972"/>
            <a:ext cx="1095829" cy="13208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0F26E5-5F61-4D20-908C-E442CEDC5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4" y="4460031"/>
            <a:ext cx="11488057" cy="213108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E47D400-31D7-42CF-9B23-93AA20229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1517577"/>
            <a:ext cx="10515601" cy="13811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AA4B8-3830-4397-86ED-CF1A1EE86B97}"/>
              </a:ext>
            </a:extLst>
          </p:cNvPr>
          <p:cNvSpPr txBox="1"/>
          <p:nvPr/>
        </p:nvSpPr>
        <p:spPr>
          <a:xfrm>
            <a:off x="1574800" y="195943"/>
            <a:ext cx="9724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ДАТАСЕТ ПОСЛЕ ДОБАВЛЕНИЯ И ПЕРЕКОДИРОВАНИЯ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56396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47759-E1F5-416F-BE05-68F9ADEA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242" y="239486"/>
            <a:ext cx="9905998" cy="1066799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СРЕЗ ПО ТАБЛИЦЕ И ТРАНСПОНИРОВАНИЕ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9DED51D-804F-43A0-954F-9147FCDB6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407" y="2329543"/>
            <a:ext cx="11642907" cy="3323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B40578-9D3E-4496-8EFA-E19DAA132FD8}"/>
              </a:ext>
            </a:extLst>
          </p:cNvPr>
          <p:cNvSpPr txBox="1"/>
          <p:nvPr/>
        </p:nvSpPr>
        <p:spPr>
          <a:xfrm>
            <a:off x="1475242" y="1263916"/>
            <a:ext cx="780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Транспонирование 15 идущих подряд строк, выбранных случайно</a:t>
            </a:r>
          </a:p>
        </p:txBody>
      </p:sp>
    </p:spTree>
    <p:extLst>
      <p:ext uri="{BB962C8B-B14F-4D97-AF65-F5344CB8AC3E}">
        <p14:creationId xmlns:p14="http://schemas.microsoft.com/office/powerpoint/2010/main" val="344829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3517E-D415-49C1-91CA-B01C33BA0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167" y="157201"/>
            <a:ext cx="9905998" cy="97805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+mn-lt"/>
              </a:rPr>
              <a:t>Сортировка по нескольким полям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0742BE-EC88-4498-9BC2-101CD2E3B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185" y="1159482"/>
            <a:ext cx="1845115" cy="54887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5CA05-11B4-4858-B83A-CBD154872F09}"/>
              </a:ext>
            </a:extLst>
          </p:cNvPr>
          <p:cNvSpPr txBox="1"/>
          <p:nvPr/>
        </p:nvSpPr>
        <p:spPr>
          <a:xfrm>
            <a:off x="5079548" y="2619829"/>
            <a:ext cx="6088744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Фрагмент отсортированного по двум полям </a:t>
            </a:r>
            <a:r>
              <a:rPr lang="ru-RU" sz="2000" dirty="0" err="1"/>
              <a:t>датасета</a:t>
            </a:r>
            <a:r>
              <a:rPr lang="ru-RU" sz="2000" dirty="0"/>
              <a:t> (сначала по убыванию цены, а затем по убыванию количества просмотров)</a:t>
            </a:r>
          </a:p>
        </p:txBody>
      </p:sp>
    </p:spTree>
    <p:extLst>
      <p:ext uri="{BB962C8B-B14F-4D97-AF65-F5344CB8AC3E}">
        <p14:creationId xmlns:p14="http://schemas.microsoft.com/office/powerpoint/2010/main" val="1993126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Другая 20">
      <a:dk1>
        <a:srgbClr val="000000"/>
      </a:dk1>
      <a:lt1>
        <a:srgbClr val="000000"/>
      </a:lt1>
      <a:dk2>
        <a:srgbClr val="BFE4FF"/>
      </a:dk2>
      <a:lt2>
        <a:srgbClr val="0070C0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70C0"/>
      </a:hlink>
      <a:folHlink>
        <a:srgbClr val="B3FFFF"/>
      </a:folHlink>
    </a:clrScheme>
    <a:fontScheme name="Arial/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{B59EA5F0-7B4A-4ABA-8F76-839E1F66A4D3}tf04033919</Template>
  <TotalTime>150</TotalTime>
  <Words>847</Words>
  <Application>Microsoft Office PowerPoint</Application>
  <PresentationFormat>Широкоэкранный</PresentationFormat>
  <Paragraphs>81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Times New Roman</vt:lpstr>
      <vt:lpstr>Контур</vt:lpstr>
      <vt:lpstr>Исследовательский проект по  нис «Анализ данных на Python» на тему: Анализ маркетплейса Юла</vt:lpstr>
      <vt:lpstr>Введение </vt:lpstr>
      <vt:lpstr>Презентация PowerPoint</vt:lpstr>
      <vt:lpstr>Гипотезы исследования</vt:lpstr>
      <vt:lpstr>Добавление новых переменных</vt:lpstr>
      <vt:lpstr>ПЕРЕКОДИРОВание МЕТРИЧЕСКОЙ ПЕРЕМЕННОЙ В КАТЕГОРИАЛЬНУЮ </vt:lpstr>
      <vt:lpstr>Презентация PowerPoint</vt:lpstr>
      <vt:lpstr>СРЕЗ ПО ТАБЛИЦЕ И ТРАНСПОНИРОВАНИЕ</vt:lpstr>
      <vt:lpstr>Сортировка по нескольким полям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Проверка гипотез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Исследовательский проект по  нис «Анализ данных на Python» на тему: Анализ маркетплейса Юла</dc:title>
  <dc:creator>Анжелика Гакал</dc:creator>
  <cp:lastModifiedBy>Анжелика Гакал</cp:lastModifiedBy>
  <cp:revision>2</cp:revision>
  <dcterms:created xsi:type="dcterms:W3CDTF">2023-02-12T16:15:09Z</dcterms:created>
  <dcterms:modified xsi:type="dcterms:W3CDTF">2023-02-12T18:45:35Z</dcterms:modified>
</cp:coreProperties>
</file>