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Dilemma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UOIT IEC Group 1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ariLotter</a:t>
            </a:r>
            <a:r>
              <a:rPr lang="en-US" dirty="0" smtClean="0"/>
              <a:t>, </a:t>
            </a:r>
            <a:r>
              <a:rPr lang="en-US" dirty="0" err="1" smtClean="0"/>
              <a:t>anthonyDeSouza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ysisMejias</a:t>
            </a:r>
            <a:r>
              <a:rPr lang="en-US" dirty="0" smtClean="0"/>
              <a:t>, </a:t>
            </a:r>
            <a:r>
              <a:rPr lang="en-US" dirty="0" err="1" smtClean="0"/>
              <a:t>joshuaPineda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roblem_description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an autopilot program for GPS navigation in 2D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53" y="3182112"/>
            <a:ext cx="864032" cy="11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320" y="932688"/>
            <a:ext cx="361188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nput</a:t>
            </a:r>
          </a:p>
          <a:p>
            <a:r>
              <a:rPr lang="en-US" dirty="0" smtClean="0"/>
              <a:t>time that signal is received by plane</a:t>
            </a:r>
          </a:p>
          <a:p>
            <a:r>
              <a:rPr lang="en-US" dirty="0"/>
              <a:t>c</a:t>
            </a:r>
            <a:r>
              <a:rPr lang="en-US" dirty="0" smtClean="0"/>
              <a:t>oordinates of destination point</a:t>
            </a:r>
          </a:p>
          <a:p>
            <a:r>
              <a:rPr lang="en-US" dirty="0" smtClean="0"/>
              <a:t>amount of signal sources available</a:t>
            </a:r>
          </a:p>
          <a:p>
            <a:r>
              <a:rPr lang="en-US" dirty="0"/>
              <a:t>f</a:t>
            </a:r>
            <a:r>
              <a:rPr lang="en-US" dirty="0" smtClean="0"/>
              <a:t>or each signal source: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eading of signal source</a:t>
            </a:r>
          </a:p>
          <a:p>
            <a:pPr lvl="1"/>
            <a:r>
              <a:rPr lang="en-US" dirty="0" smtClean="0"/>
              <a:t>time signal source </a:t>
            </a:r>
            <a:r>
              <a:rPr lang="en-US" dirty="0"/>
              <a:t>sends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satellite </a:t>
            </a:r>
            <a:r>
              <a:rPr lang="en-US" dirty="0"/>
              <a:t>coordinates at initial </a:t>
            </a:r>
            <a:r>
              <a:rPr lang="en-US" dirty="0" smtClean="0"/>
              <a:t>time t = 0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19" y="502920"/>
            <a:ext cx="3474720" cy="38039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  <a:p>
            <a:r>
              <a:rPr lang="en-US" dirty="0"/>
              <a:t>compass heading from the receiving location to the destination, </a:t>
            </a:r>
            <a:r>
              <a:rPr lang="en-US" dirty="0" smtClean="0"/>
              <a:t>in degrees</a:t>
            </a:r>
          </a:p>
          <a:p>
            <a:r>
              <a:rPr lang="en-US" dirty="0"/>
              <a:t>where many locations are consistent with the </a:t>
            </a:r>
            <a:r>
              <a:rPr lang="en-US" dirty="0" smtClean="0"/>
              <a:t>signals -&gt; inconclusive</a:t>
            </a:r>
          </a:p>
          <a:p>
            <a:r>
              <a:rPr lang="en-US" dirty="0"/>
              <a:t>no possible locations consistent with the </a:t>
            </a:r>
            <a:r>
              <a:rPr lang="en-US" dirty="0" smtClean="0"/>
              <a:t>signal -&gt; inconsistent</a:t>
            </a:r>
            <a:r>
              <a:rPr lang="en-US" dirty="0"/>
              <a:t>”.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60" y="4325111"/>
            <a:ext cx="5378475" cy="21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</TotalTime>
  <Words>99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GPS Dilemma</vt:lpstr>
      <vt:lpstr>problem_description</vt:lpstr>
      <vt:lpstr>program function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Dilemma</dc:title>
  <dc:creator>Administrator</dc:creator>
  <cp:lastModifiedBy>Administrator</cp:lastModifiedBy>
  <cp:revision>14</cp:revision>
  <dcterms:created xsi:type="dcterms:W3CDTF">2017-11-19T18:07:07Z</dcterms:created>
  <dcterms:modified xsi:type="dcterms:W3CDTF">2017-11-19T18:46:30Z</dcterms:modified>
</cp:coreProperties>
</file>