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0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97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73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80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67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6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4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6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1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56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B53-126D-44B7-8839-E87487598104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31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FB53-126D-44B7-8839-E87487598104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A4BC-70C7-4F69-BD6B-225AA604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05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ss74/DercourtSulyvan_2_22102020" TargetMode="External"/><Relationship Id="rId2" Type="http://schemas.openxmlformats.org/officeDocument/2006/relationships/hyperlink" Target="https://lyss74.github.io/DercourtSulyvan_2_2210202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44620" y="3506525"/>
            <a:ext cx="9392076" cy="1097280"/>
          </a:xfrm>
        </p:spPr>
        <p:txBody>
          <a:bodyPr/>
          <a:lstStyle/>
          <a:p>
            <a:r>
              <a:rPr lang="fr-FR" dirty="0" smtClean="0"/>
              <a:t>Réalisation d’un site web 100% statique</a:t>
            </a:r>
          </a:p>
          <a:p>
            <a:r>
              <a:rPr lang="fr-FR" dirty="0" smtClean="0"/>
              <a:t>Responsive sur une taille maximale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20" y="702210"/>
            <a:ext cx="5709000" cy="26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8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396779" y="1351818"/>
            <a:ext cx="9862268" cy="41266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Les demandes sont </a:t>
            </a:r>
          </a:p>
          <a:p>
            <a:endParaRPr lang="fr-FR" dirty="0" smtClean="0"/>
          </a:p>
          <a:p>
            <a:pPr algn="l"/>
            <a:r>
              <a:rPr lang="fr-FR" sz="2000" dirty="0">
                <a:latin typeface="Nunito" panose="02000503030000020003" pitchFamily="2" charset="0"/>
              </a:rPr>
              <a:t>· Réaliser en HTML et CSS l’intégration d’une maquette photo </a:t>
            </a:r>
            <a:endParaRPr lang="fr-FR" sz="2000" dirty="0" smtClean="0">
              <a:latin typeface="Nunito" panose="02000503030000020003" pitchFamily="2" charset="0"/>
            </a:endParaRPr>
          </a:p>
          <a:p>
            <a:pPr algn="l"/>
            <a:r>
              <a:rPr lang="fr-FR" sz="2000" dirty="0" smtClean="0">
                <a:latin typeface="Nunito" panose="02000503030000020003" pitchFamily="2" charset="0"/>
              </a:rPr>
              <a:t>· </a:t>
            </a:r>
            <a:r>
              <a:rPr lang="fr-FR" sz="2000" dirty="0">
                <a:latin typeface="Nunito" panose="02000503030000020003" pitchFamily="2" charset="0"/>
              </a:rPr>
              <a:t>Mettre en place toutes les balises afin d’optimiser leur sémantique </a:t>
            </a:r>
            <a:endParaRPr lang="fr-FR" sz="2000" dirty="0" smtClean="0">
              <a:latin typeface="Nunito" panose="02000503030000020003" pitchFamily="2" charset="0"/>
            </a:endParaRPr>
          </a:p>
          <a:p>
            <a:pPr algn="l"/>
            <a:r>
              <a:rPr lang="fr-FR" sz="2000" dirty="0" smtClean="0">
                <a:latin typeface="Nunito" panose="02000503030000020003" pitchFamily="2" charset="0"/>
              </a:rPr>
              <a:t>· </a:t>
            </a:r>
            <a:r>
              <a:rPr lang="fr-FR" sz="2000" dirty="0">
                <a:latin typeface="Nunito" panose="02000503030000020003" pitchFamily="2" charset="0"/>
              </a:rPr>
              <a:t>Réaliser 4 versions responsive design à l’aide des media </a:t>
            </a:r>
            <a:r>
              <a:rPr lang="fr-FR" sz="2000" dirty="0" err="1">
                <a:latin typeface="Nunito" panose="02000503030000020003" pitchFamily="2" charset="0"/>
              </a:rPr>
              <a:t>queries</a:t>
            </a:r>
            <a:r>
              <a:rPr lang="fr-FR" sz="2000" dirty="0">
                <a:latin typeface="Nunito" panose="02000503030000020003" pitchFamily="2" charset="0"/>
              </a:rPr>
              <a:t> </a:t>
            </a:r>
            <a:endParaRPr lang="fr-FR" sz="2000" dirty="0" smtClean="0">
              <a:latin typeface="Nunito" panose="02000503030000020003" pitchFamily="2" charset="0"/>
            </a:endParaRPr>
          </a:p>
          <a:p>
            <a:pPr algn="l"/>
            <a:r>
              <a:rPr lang="fr-FR" sz="2000" dirty="0" smtClean="0">
                <a:latin typeface="Nunito" panose="02000503030000020003" pitchFamily="2" charset="0"/>
              </a:rPr>
              <a:t>· </a:t>
            </a:r>
            <a:r>
              <a:rPr lang="fr-FR" sz="2000" dirty="0">
                <a:latin typeface="Nunito" panose="02000503030000020003" pitchFamily="2" charset="0"/>
              </a:rPr>
              <a:t>Écrire un code HTML propre et organiser, dans la possibilité que le site web </a:t>
            </a:r>
            <a:r>
              <a:rPr lang="fr-FR" sz="2000" dirty="0" smtClean="0">
                <a:latin typeface="Nunito" panose="02000503030000020003" pitchFamily="2" charset="0"/>
              </a:rPr>
              <a:t>                accueil des fonctionnalités </a:t>
            </a:r>
            <a:r>
              <a:rPr lang="fr-FR" sz="2000" dirty="0">
                <a:latin typeface="Nunito" panose="02000503030000020003" pitchFamily="2" charset="0"/>
              </a:rPr>
              <a:t>d’un autre langage </a:t>
            </a:r>
            <a:endParaRPr lang="fr-FR" sz="2000" dirty="0" smtClean="0">
              <a:latin typeface="Nunito" panose="02000503030000020003" pitchFamily="2" charset="0"/>
            </a:endParaRPr>
          </a:p>
          <a:p>
            <a:pPr algn="l"/>
            <a:r>
              <a:rPr lang="fr-FR" sz="2000" dirty="0" smtClean="0">
                <a:latin typeface="Nunito" panose="02000503030000020003" pitchFamily="2" charset="0"/>
              </a:rPr>
              <a:t>· </a:t>
            </a:r>
            <a:r>
              <a:rPr lang="fr-FR" sz="2000" dirty="0">
                <a:latin typeface="Nunito" panose="02000503030000020003" pitchFamily="2" charset="0"/>
              </a:rPr>
              <a:t>Commencer sur une structure simple mais solide </a:t>
            </a:r>
            <a:endParaRPr lang="fr-FR" sz="2000" dirty="0" smtClean="0">
              <a:latin typeface="Nunito" panose="02000503030000020003" pitchFamily="2" charset="0"/>
            </a:endParaRPr>
          </a:p>
          <a:p>
            <a:pPr algn="l"/>
            <a:r>
              <a:rPr lang="fr-FR" sz="2000" dirty="0" smtClean="0">
                <a:latin typeface="Nunito" panose="02000503030000020003" pitchFamily="2" charset="0"/>
              </a:rPr>
              <a:t>· </a:t>
            </a:r>
            <a:r>
              <a:rPr lang="fr-FR" sz="2000" dirty="0">
                <a:latin typeface="Nunito" panose="02000503030000020003" pitchFamily="2" charset="0"/>
              </a:rPr>
              <a:t>Optimiser les sémantiques des balises HTML pour le référencement </a:t>
            </a:r>
            <a:r>
              <a:rPr lang="fr-FR" sz="2000" dirty="0"/>
              <a:t/>
            </a:r>
            <a:br>
              <a:rPr lang="fr-FR" sz="2000" dirty="0"/>
            </a:br>
            <a:endParaRPr lang="fr-FR" sz="2000" dirty="0">
              <a:latin typeface="Nunito" panose="02000503030000020003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6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  <p:sp>
        <p:nvSpPr>
          <p:cNvPr id="4" name="Sous-titre 1"/>
          <p:cNvSpPr>
            <a:spLocks noGrp="1"/>
          </p:cNvSpPr>
          <p:nvPr>
            <p:ph type="subTitle" idx="1"/>
          </p:nvPr>
        </p:nvSpPr>
        <p:spPr>
          <a:xfrm>
            <a:off x="1396779" y="1351818"/>
            <a:ext cx="9862268" cy="41266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sémantique des balises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sz="1250" dirty="0" smtClean="0">
                <a:latin typeface="Nunito" panose="02000503030000020003" pitchFamily="2" charset="0"/>
              </a:rPr>
              <a:t>· Exemple de cas précis ou il est préférable d’utiliser les balises titre telle que</a:t>
            </a:r>
          </a:p>
          <a:p>
            <a:r>
              <a:rPr lang="fr-FR" sz="1250" dirty="0" smtClean="0">
                <a:latin typeface="Nunito" panose="02000503030000020003" pitchFamily="2" charset="0"/>
              </a:rPr>
              <a:t>&lt;h1&gt; &lt;h1/&gt; au &lt;h6&gt; &lt;h6/&gt; </a:t>
            </a:r>
          </a:p>
          <a:p>
            <a:r>
              <a:rPr lang="fr-FR" sz="1250" dirty="0" smtClean="0">
                <a:latin typeface="Nunito" panose="02000503030000020003" pitchFamily="2" charset="0"/>
              </a:rPr>
              <a:t>· Cette balise à le pouvoir de mettre en gras son texte</a:t>
            </a:r>
          </a:p>
          <a:p>
            <a:r>
              <a:rPr lang="fr-FR" sz="1250" dirty="0" smtClean="0">
                <a:latin typeface="Nunito" panose="02000503030000020003" pitchFamily="2" charset="0"/>
              </a:rPr>
              <a:t>· Elle </a:t>
            </a:r>
            <a:r>
              <a:rPr lang="fr-FR" sz="1250" dirty="0" smtClean="0">
                <a:latin typeface="Nunito" panose="02000503030000020003" pitchFamily="2" charset="0"/>
              </a:rPr>
              <a:t>peut </a:t>
            </a:r>
            <a:r>
              <a:rPr lang="fr-FR" sz="1250" dirty="0" smtClean="0">
                <a:latin typeface="Nunito" panose="02000503030000020003" pitchFamily="2" charset="0"/>
              </a:rPr>
              <a:t>aussi influer sur le référencement, accessibilité des robots des différents navigateurs web</a:t>
            </a:r>
          </a:p>
          <a:p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15" y="1933989"/>
            <a:ext cx="6172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4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  <p:sp>
        <p:nvSpPr>
          <p:cNvPr id="4" name="Sous-titre 1"/>
          <p:cNvSpPr>
            <a:spLocks noGrp="1"/>
          </p:cNvSpPr>
          <p:nvPr>
            <p:ph type="subTitle" idx="1"/>
          </p:nvPr>
        </p:nvSpPr>
        <p:spPr>
          <a:xfrm>
            <a:off x="1396779" y="1351818"/>
            <a:ext cx="9862268" cy="417843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responsive design</a:t>
            </a:r>
          </a:p>
          <a:p>
            <a:pPr algn="l"/>
            <a:endParaRPr lang="fr-FR" sz="3000" dirty="0">
              <a:solidFill>
                <a:srgbClr val="0162F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fr-FR" sz="3000" dirty="0" smtClean="0">
              <a:solidFill>
                <a:srgbClr val="0162F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fr-FR" sz="1400" dirty="0"/>
              <a:t>· Organisation en ordre décroissant du responsive design, </a:t>
            </a:r>
            <a:endParaRPr lang="fr-FR" sz="1400" dirty="0" smtClean="0"/>
          </a:p>
          <a:p>
            <a:pPr algn="l"/>
            <a:r>
              <a:rPr lang="fr-FR" sz="1400" dirty="0" smtClean="0"/>
              <a:t>  de </a:t>
            </a:r>
            <a:r>
              <a:rPr lang="fr-FR" sz="1400" dirty="0"/>
              <a:t>la déclaration · En passant par les noms des classes qui </a:t>
            </a:r>
            <a:endParaRPr lang="fr-FR" sz="1400" dirty="0" smtClean="0"/>
          </a:p>
          <a:p>
            <a:pPr algn="l"/>
            <a:r>
              <a:rPr lang="fr-FR" sz="1400" dirty="0" smtClean="0"/>
              <a:t> doit être </a:t>
            </a:r>
            <a:r>
              <a:rPr lang="fr-FR" sz="1400" dirty="0"/>
              <a:t>logique pour un meilleur repérage dans le projet complet </a:t>
            </a:r>
            <a:endParaRPr lang="fr-FR" sz="1400" dirty="0" smtClean="0"/>
          </a:p>
          <a:p>
            <a:pPr algn="l"/>
            <a:r>
              <a:rPr lang="fr-FR" sz="1400" dirty="0"/>
              <a:t> </a:t>
            </a:r>
            <a:r>
              <a:rPr lang="fr-FR" sz="1400" dirty="0" smtClean="0"/>
              <a:t>                                   </a:t>
            </a:r>
          </a:p>
          <a:p>
            <a:pPr algn="l"/>
            <a:r>
              <a:rPr lang="fr-FR" sz="1400" dirty="0"/>
              <a:t> </a:t>
            </a:r>
            <a:r>
              <a:rPr lang="fr-FR" sz="1400" dirty="0" smtClean="0"/>
              <a:t>                                   · </a:t>
            </a:r>
            <a:r>
              <a:rPr lang="fr-FR" sz="1400" dirty="0"/>
              <a:t>Le CSS doit appartenir </a:t>
            </a:r>
            <a:r>
              <a:rPr lang="fr-FR" sz="1400" dirty="0" smtClean="0"/>
              <a:t>respectivement </a:t>
            </a:r>
            <a:r>
              <a:rPr lang="fr-FR" sz="1400" dirty="0"/>
              <a:t>à un fichier CSS </a:t>
            </a:r>
            <a:r>
              <a:rPr lang="fr-FR" sz="1400" dirty="0"/>
              <a:t/>
            </a:r>
            <a:br>
              <a:rPr lang="fr-FR" sz="1400" dirty="0"/>
            </a:br>
            <a:endParaRPr lang="fr-FR" sz="3000" dirty="0">
              <a:solidFill>
                <a:srgbClr val="0162F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fr-FR" sz="3000" dirty="0" smtClean="0">
              <a:solidFill>
                <a:srgbClr val="0162F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82" y="3989239"/>
            <a:ext cx="1334993" cy="125594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10" y="3535011"/>
            <a:ext cx="3977306" cy="18622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82" y="1919456"/>
            <a:ext cx="6566951" cy="10479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13" y="3180693"/>
            <a:ext cx="4531166" cy="26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396779" y="1351818"/>
            <a:ext cx="9862268" cy="4126631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structure du code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sz="1400" dirty="0"/>
              <a:t>· La </a:t>
            </a:r>
            <a:r>
              <a:rPr lang="fr-FR" sz="1400" dirty="0">
                <a:latin typeface="Nunito" panose="02000503030000020003" pitchFamily="2" charset="0"/>
              </a:rPr>
              <a:t>structure HTML doit être organisé, réfléchis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et </a:t>
            </a:r>
            <a:r>
              <a:rPr lang="fr-FR" sz="1400" dirty="0">
                <a:latin typeface="Nunito" panose="02000503030000020003" pitchFamily="2" charset="0"/>
              </a:rPr>
              <a:t>où l’on peut se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repérer </a:t>
            </a:r>
            <a:r>
              <a:rPr lang="fr-FR" sz="1400" dirty="0">
                <a:latin typeface="Nunito" panose="02000503030000020003" pitchFamily="2" charset="0"/>
              </a:rPr>
              <a:t>facilement entre le HTML et le CSS afin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d’apporter </a:t>
            </a:r>
            <a:r>
              <a:rPr lang="fr-FR" sz="1400" dirty="0">
                <a:latin typeface="Nunito" panose="02000503030000020003" pitchFamily="2" charset="0"/>
              </a:rPr>
              <a:t>facilement des modifications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· </a:t>
            </a:r>
            <a:r>
              <a:rPr lang="fr-FR" sz="1400" dirty="0">
                <a:latin typeface="Nunito" panose="02000503030000020003" pitchFamily="2" charset="0"/>
              </a:rPr>
              <a:t>Créer des parties distinct afin de pouvoir les utiliser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avec </a:t>
            </a:r>
            <a:r>
              <a:rPr lang="fr-FR" sz="1400" dirty="0">
                <a:latin typeface="Nunito" panose="02000503030000020003" pitchFamily="2" charset="0"/>
              </a:rPr>
              <a:t>un </a:t>
            </a:r>
            <a:r>
              <a:rPr lang="fr-FR" sz="1400" dirty="0" smtClean="0">
                <a:latin typeface="Nunito" panose="02000503030000020003" pitchFamily="2" charset="0"/>
              </a:rPr>
              <a:t>autre </a:t>
            </a:r>
            <a:r>
              <a:rPr lang="fr-FR" sz="1400" dirty="0">
                <a:latin typeface="Nunito" panose="02000503030000020003" pitchFamily="2" charset="0"/>
              </a:rPr>
              <a:t>langage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  en </a:t>
            </a:r>
            <a:r>
              <a:rPr lang="fr-FR" sz="1400" dirty="0">
                <a:latin typeface="Nunito" panose="02000503030000020003" pitchFamily="2" charset="0"/>
              </a:rPr>
              <a:t>vue d’une évolution en application web telle que le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PHP </a:t>
            </a:r>
            <a:r>
              <a:rPr lang="fr-FR" sz="1400" dirty="0">
                <a:latin typeface="Nunito" panose="02000503030000020003" pitchFamily="2" charset="0"/>
              </a:rPr>
              <a:t>ou Python </a:t>
            </a:r>
            <a:r>
              <a:rPr lang="fr-FR" sz="1400" dirty="0"/>
              <a:t/>
            </a:r>
            <a:br>
              <a:rPr lang="fr-FR" sz="1400" dirty="0"/>
            </a:br>
            <a:endParaRPr lang="fr-FR" sz="1200" dirty="0" smtClean="0">
              <a:latin typeface="Nunito" panose="02000503030000020003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27" y="1754143"/>
            <a:ext cx="5367131" cy="8168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79" y="1743305"/>
            <a:ext cx="2658301" cy="33436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12" y="1351818"/>
            <a:ext cx="1179235" cy="412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9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396779" y="1351818"/>
            <a:ext cx="9862268" cy="41266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CSS générique ?</a:t>
            </a:r>
          </a:p>
          <a:p>
            <a:endParaRPr lang="fr-FR" dirty="0" smtClean="0"/>
          </a:p>
          <a:p>
            <a:r>
              <a:rPr lang="fr-FR" sz="1250" dirty="0" smtClean="0">
                <a:latin typeface="Nunito" panose="02000503030000020003" pitchFamily="2" charset="0"/>
              </a:rPr>
              <a:t>                 · Utiliser un CSS générique pour la structure non responsive</a:t>
            </a:r>
          </a:p>
          <a:p>
            <a:r>
              <a:rPr lang="fr-FR" sz="1250" dirty="0" smtClean="0">
                <a:latin typeface="Nunito" panose="02000503030000020003" pitchFamily="2" charset="0"/>
              </a:rPr>
              <a:t>                 Du site web, telle que le CSS pour optimiser l’écriture du code</a:t>
            </a:r>
          </a:p>
          <a:p>
            <a:endParaRPr lang="fr-FR" sz="1250" dirty="0" smtClean="0">
              <a:latin typeface="Nunito" panose="02000503030000020003" pitchFamily="2" charset="0"/>
            </a:endParaRPr>
          </a:p>
          <a:p>
            <a:endParaRPr lang="fr-FR" sz="1250" dirty="0" smtClean="0">
              <a:latin typeface="Nunito" panose="02000503030000020003" pitchFamily="2" charset="0"/>
            </a:endParaRPr>
          </a:p>
          <a:p>
            <a:r>
              <a:rPr lang="fr-FR" sz="1250" dirty="0" smtClean="0">
                <a:latin typeface="Nunito" panose="02000503030000020003" pitchFamily="2" charset="0"/>
              </a:rPr>
              <a:t>· Et aussi optimiser sur des </a:t>
            </a:r>
          </a:p>
          <a:p>
            <a:r>
              <a:rPr lang="fr-FR" sz="1250" dirty="0" smtClean="0">
                <a:latin typeface="Nunito" panose="02000503030000020003" pitchFamily="2" charset="0"/>
              </a:rPr>
              <a:t>automatisations des balises </a:t>
            </a:r>
          </a:p>
          <a:p>
            <a:r>
              <a:rPr lang="fr-FR" sz="1250" dirty="0" smtClean="0">
                <a:latin typeface="Nunito" panose="02000503030000020003" pitchFamily="2" charset="0"/>
              </a:rPr>
              <a:t>telle que le Font qui est ici </a:t>
            </a:r>
          </a:p>
          <a:p>
            <a:r>
              <a:rPr lang="fr-FR" sz="1250" dirty="0" smtClean="0">
                <a:latin typeface="Nunito" panose="02000503030000020003" pitchFamily="2" charset="0"/>
              </a:rPr>
              <a:t>« </a:t>
            </a:r>
            <a:r>
              <a:rPr lang="fr-FR" sz="1250" dirty="0" err="1" smtClean="0">
                <a:latin typeface="Nunito" panose="02000503030000020003" pitchFamily="2" charset="0"/>
              </a:rPr>
              <a:t>Raleway</a:t>
            </a:r>
            <a:r>
              <a:rPr lang="fr-FR" sz="1250" dirty="0" smtClean="0">
                <a:latin typeface="Nunito" panose="02000503030000020003" pitchFamily="2" charset="0"/>
              </a:rPr>
              <a:t> » pour tout le site</a:t>
            </a:r>
          </a:p>
          <a:p>
            <a:endParaRPr lang="fr-FR" sz="1200" dirty="0" smtClean="0">
              <a:latin typeface="Nunito" panose="02000503030000020003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06" y="3381051"/>
            <a:ext cx="3417511" cy="16998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36" y="1620966"/>
            <a:ext cx="2237710" cy="35201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13" y="2917672"/>
            <a:ext cx="4531166" cy="26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8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396779" y="1351818"/>
            <a:ext cx="9862268" cy="41266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Arborescence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1400" dirty="0">
                <a:latin typeface="Nunito" panose="02000503030000020003" pitchFamily="2" charset="0"/>
              </a:rPr>
              <a:t>· En vue d’une probable évolution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du </a:t>
            </a:r>
            <a:r>
              <a:rPr lang="fr-FR" sz="1400" dirty="0">
                <a:latin typeface="Nunito" panose="02000503030000020003" pitchFamily="2" charset="0"/>
              </a:rPr>
              <a:t>site Il me semble important </a:t>
            </a:r>
            <a:r>
              <a:rPr lang="fr-FR" sz="1400" dirty="0" smtClean="0">
                <a:latin typeface="Nunito" panose="02000503030000020003" pitchFamily="2" charset="0"/>
              </a:rPr>
              <a:t>d’adopter </a:t>
            </a:r>
            <a:r>
              <a:rPr lang="fr-FR" sz="1400" dirty="0">
                <a:latin typeface="Nunito" panose="02000503030000020003" pitchFamily="2" charset="0"/>
              </a:rPr>
              <a:t>une arborescence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structurée </a:t>
            </a:r>
            <a:r>
              <a:rPr lang="fr-FR" sz="1400" dirty="0">
                <a:latin typeface="Nunito" panose="02000503030000020003" pitchFamily="2" charset="0"/>
              </a:rPr>
              <a:t>afin de correspondre aux différents langage et les </a:t>
            </a:r>
            <a:endParaRPr lang="fr-FR" sz="1400" dirty="0" smtClean="0">
              <a:latin typeface="Nunito" panose="02000503030000020003" pitchFamily="2" charset="0"/>
            </a:endParaRPr>
          </a:p>
          <a:p>
            <a:r>
              <a:rPr lang="fr-FR" sz="1400" dirty="0" smtClean="0">
                <a:latin typeface="Nunito" panose="02000503030000020003" pitchFamily="2" charset="0"/>
              </a:rPr>
              <a:t>différentes </a:t>
            </a:r>
            <a:r>
              <a:rPr lang="fr-FR" sz="1400" dirty="0">
                <a:latin typeface="Nunito" panose="02000503030000020003" pitchFamily="2" charset="0"/>
              </a:rPr>
              <a:t>normes demandée pour le déploiement sur un serveur autre qu’un simple serveur web </a:t>
            </a:r>
            <a:r>
              <a:rPr lang="fr-FR" sz="1400" dirty="0"/>
              <a:t/>
            </a:r>
            <a:br>
              <a:rPr lang="fr-FR" sz="1400" dirty="0"/>
            </a:br>
            <a:endParaRPr lang="fr-FR" sz="1250" dirty="0" smtClean="0">
              <a:latin typeface="Nunito" panose="02000503030000020003" pitchFamily="2" charset="0"/>
            </a:endParaRPr>
          </a:p>
          <a:p>
            <a:endParaRPr lang="fr-FR" sz="1200" dirty="0" smtClean="0">
              <a:latin typeface="Nunito" panose="02000503030000020003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65" y="1543393"/>
            <a:ext cx="2248875" cy="19480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40" y="2821968"/>
            <a:ext cx="1909249" cy="11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396779" y="1351818"/>
            <a:ext cx="9862268" cy="41266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3000" dirty="0" smtClean="0">
                <a:solidFill>
                  <a:srgbClr val="0162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Résultat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sz="1200" dirty="0">
                <a:latin typeface="Nunito" panose="02000503030000020003" pitchFamily="2" charset="0"/>
              </a:rPr>
              <a:t>· Je vous propose d’explorer le site héberger actuellement sur « </a:t>
            </a:r>
            <a:r>
              <a:rPr lang="fr-FR" sz="1200" dirty="0">
                <a:latin typeface="Nunito" panose="02000503030000020003" pitchFamily="2" charset="0"/>
                <a:hlinkClick r:id="rId2"/>
              </a:rPr>
              <a:t>Git Hub Pages</a:t>
            </a:r>
            <a:r>
              <a:rPr lang="fr-FR" sz="1200" dirty="0">
                <a:latin typeface="Nunito" panose="02000503030000020003" pitchFamily="2" charset="0"/>
              </a:rPr>
              <a:t> » · Et le </a:t>
            </a:r>
            <a:r>
              <a:rPr lang="fr-FR" sz="1200" dirty="0">
                <a:latin typeface="Nunito" panose="02000503030000020003" pitchFamily="2" charset="0"/>
                <a:hlinkClick r:id="rId3"/>
              </a:rPr>
              <a:t>repository Git</a:t>
            </a:r>
            <a:endParaRPr lang="fr-FR" sz="1200" dirty="0" smtClean="0">
              <a:latin typeface="Nunito" panose="02000503030000020003" pitchFamily="2" charset="0"/>
            </a:endParaRPr>
          </a:p>
          <a:p>
            <a:endParaRPr lang="fr-FR" sz="1200" dirty="0" smtClean="0">
              <a:latin typeface="Nunito" panose="02000503030000020003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" y="113309"/>
            <a:ext cx="491115" cy="6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2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341</Words>
  <Application>Microsoft Office PowerPoint</Application>
  <PresentationFormat>Grand écran</PresentationFormat>
  <Paragraphs>60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Nunito</vt:lpstr>
      <vt:lpstr>Roboto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LyssProGm</dc:creator>
  <cp:lastModifiedBy>LyssProGm</cp:lastModifiedBy>
  <cp:revision>14</cp:revision>
  <dcterms:created xsi:type="dcterms:W3CDTF">2021-01-02T09:25:26Z</dcterms:created>
  <dcterms:modified xsi:type="dcterms:W3CDTF">2021-01-02T14:56:53Z</dcterms:modified>
</cp:coreProperties>
</file>