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35"/>
    <a:srgbClr val="18DE63"/>
    <a:srgbClr val="83C838"/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E3A4-AED9-4187-B235-FF38DC6AB8F0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78DF-7B85-4264-9421-6C99CCE7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7721" y="852407"/>
            <a:ext cx="11300837" cy="2138766"/>
            <a:chOff x="317721" y="296978"/>
            <a:chExt cx="11300837" cy="26941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721" y="296978"/>
              <a:ext cx="7911880" cy="269419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22589" y="2014780"/>
              <a:ext cx="1038387" cy="911820"/>
            </a:xfrm>
            <a:prstGeom prst="rect">
              <a:avLst/>
            </a:prstGeom>
            <a:solidFill>
              <a:srgbClr val="7EC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ELECTRICITY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51380" y="1996700"/>
              <a:ext cx="1038387" cy="911820"/>
            </a:xfrm>
            <a:prstGeom prst="rect">
              <a:avLst/>
            </a:prstGeom>
            <a:solidFill>
              <a:srgbClr val="7EC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RIPE FRUIT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80171" y="1994119"/>
              <a:ext cx="1038387" cy="911820"/>
            </a:xfrm>
            <a:prstGeom prst="rect">
              <a:avLst/>
            </a:prstGeom>
            <a:solidFill>
              <a:srgbClr val="7EC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SEED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40236" y="2014780"/>
              <a:ext cx="1038387" cy="911820"/>
            </a:xfrm>
            <a:prstGeom prst="rect">
              <a:avLst/>
            </a:prstGeom>
            <a:solidFill>
              <a:srgbClr val="7EC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FARM ACTIVITIES</a:t>
              </a:r>
              <a:endParaRPr lang="en-US" sz="1200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5765"/>
              </p:ext>
            </p:extLst>
          </p:nvPr>
        </p:nvGraphicFramePr>
        <p:xfrm>
          <a:off x="2791420" y="2935928"/>
          <a:ext cx="1067658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86"/>
                <a:gridCol w="355886"/>
                <a:gridCol w="355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Result (Ha)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8500"/>
              </p:ext>
            </p:extLst>
          </p:nvPr>
        </p:nvGraphicFramePr>
        <p:xfrm>
          <a:off x="3935711" y="2926600"/>
          <a:ext cx="10237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9"/>
                <a:gridCol w="341249"/>
                <a:gridCol w="341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diesel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Oil</a:t>
                      </a:r>
                      <a:r>
                        <a:rPr lang="en-US" sz="800" baseline="0" dirty="0" smtClean="0"/>
                        <a:t> No. 50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04017"/>
              </p:ext>
            </p:extLst>
          </p:nvPr>
        </p:nvGraphicFramePr>
        <p:xfrm>
          <a:off x="5018010" y="2926600"/>
          <a:ext cx="1023747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9"/>
                <a:gridCol w="341249"/>
                <a:gridCol w="341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81209"/>
              </p:ext>
            </p:extLst>
          </p:nvPr>
        </p:nvGraphicFramePr>
        <p:xfrm>
          <a:off x="6100308" y="2926600"/>
          <a:ext cx="1023747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9"/>
                <a:gridCol w="341249"/>
                <a:gridCol w="341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73" y="4623741"/>
            <a:ext cx="9984657" cy="1817485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717"/>
              </p:ext>
            </p:extLst>
          </p:nvPr>
        </p:nvGraphicFramePr>
        <p:xfrm>
          <a:off x="871198" y="2957596"/>
          <a:ext cx="1873572" cy="155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3"/>
                <a:gridCol w="468393"/>
                <a:gridCol w="468393"/>
                <a:gridCol w="468393"/>
              </a:tblGrid>
              <a:tr h="6906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Tractor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Other…….</a:t>
                      </a:r>
                      <a:endParaRPr lang="en-US" sz="1100" dirty="0"/>
                    </a:p>
                  </a:txBody>
                  <a:tcPr/>
                </a:tc>
              </a:tr>
              <a:tr h="4308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308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4664991" y="139482"/>
            <a:ext cx="3440624" cy="6044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Usage (Input)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8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4991" y="139481"/>
            <a:ext cx="3440624" cy="1146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Productivity (Output)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1" y="1408907"/>
            <a:ext cx="11546237" cy="2403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1" y="3859082"/>
            <a:ext cx="11546237" cy="26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238332"/>
            <a:ext cx="11685721" cy="2101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5" y="2479728"/>
            <a:ext cx="11685721" cy="37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4991" y="356461"/>
            <a:ext cx="3440624" cy="9298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716"/>
              </p:ext>
            </p:extLst>
          </p:nvPr>
        </p:nvGraphicFramePr>
        <p:xfrm>
          <a:off x="451173" y="1758052"/>
          <a:ext cx="10986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07"/>
                <a:gridCol w="2696705"/>
                <a:gridCol w="991891"/>
                <a:gridCol w="1940241"/>
                <a:gridCol w="1569511"/>
                <a:gridCol w="1569511"/>
                <a:gridCol w="15695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Stock</a:t>
                      </a:r>
                      <a:r>
                        <a:rPr lang="en-US" baseline="0" dirty="0" smtClean="0"/>
                        <a:t>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Stock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Ending BL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Gasoline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15-15-15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8-24-24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Antracol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Glyphosan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77</Words>
  <Application>Microsoft Office PowerPoint</Application>
  <PresentationFormat>Widescreen</PresentationFormat>
  <Paragraphs>56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 Piseth</dc:creator>
  <cp:lastModifiedBy>Pea Piseth</cp:lastModifiedBy>
  <cp:revision>11</cp:revision>
  <cp:lastPrinted>2015-02-13T03:10:55Z</cp:lastPrinted>
  <dcterms:created xsi:type="dcterms:W3CDTF">2015-02-13T01:16:06Z</dcterms:created>
  <dcterms:modified xsi:type="dcterms:W3CDTF">2015-02-13T03:11:06Z</dcterms:modified>
</cp:coreProperties>
</file>