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227-464D-114E-3142-1EF6CD4D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BAFF1-5947-3FA8-9040-83782FE1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1F5B-C2A1-6345-52AE-2AEA8D9B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008-BC8D-9160-647B-A92D38BF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7BEF-4DCD-09AF-57EA-FDCC5630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0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9A8C-1804-FD4E-0B68-53E81773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26B7D-F04D-66F2-3D4B-39CE4DD08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0D24-10E1-A3DC-2014-CECD2962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52C7-4DD6-602F-F361-0EBD4D0E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15EC-52A0-5D7D-4CA2-AE8C0EB8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55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6B81-FA2B-DD28-376E-4CADC29C2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52D7A-4473-3006-5FB1-F6A1F4D5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C98C-0472-BA7D-6428-0766C0B3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EB47-5CD6-804D-0CAE-3B4FD49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CA4A-30C1-924C-1059-13F96B0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074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BCDA-5630-0B20-5A3B-DBAF42FD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A421-E7C1-19BA-3A53-77645C57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2235-5F5E-2DDE-6770-13693B2D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8A34-0FF3-50F7-83D0-154C7DE9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5FAD-E28A-51EC-DF89-1FE67F4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956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FF02-53AF-9398-B8ED-8C2F0DF3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0AA8-245D-9815-49E8-B32335C6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0A77-B156-AAF3-AEA1-6503E30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EB10-BA92-E44C-666A-D19617B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CB7F-AB93-C45E-7E2C-726031FA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030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28EE-38E1-E012-9E87-5F2F70A9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1A54-775B-FDA1-88A7-A7F19C60F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EEE3-DD70-1F3D-2CDB-5846DE88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2CEC-5EDC-8FA9-A862-78E216AA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2A3C-4F6F-4DB3-5EC5-B43EA36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113A-EA2F-2304-EDCC-9259778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348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ECF3-3FD2-B2D9-E3AE-1B20ABE3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D78F-4C19-5363-57F9-236F644C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866F-EE95-8993-D6C3-71145817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2FE9-E3F3-A6EC-8897-C33D7CD7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4BFCB-FA94-C2E5-3F05-94CDF17B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8FA03-1A45-8DB8-07E8-0C5DF168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B2C61-51C0-3A05-5968-7AC9E6AF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0310-6BD9-AD07-9127-4BA252B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92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2EE9-3E8E-CA8D-A407-C3B95E81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CD83C-1E79-D369-584F-6E92F1C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AC140-166F-9B7F-F2AE-DE267189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3901-04E1-5818-95DA-91C0C7B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34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2CD00-528F-9B55-C200-53B8D0D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049FA-0FED-64BA-0F12-B5C711B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5C521-83BE-E62D-A214-2F782D45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434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D5EC-0197-BCB8-9837-4A258D13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C531-D9B2-26EA-D672-4A86307B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75F1-FCBA-E02D-6D23-F94CFC67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F825D-BD00-4534-9C9D-D4520D5A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6AB4-97AE-6A9D-4F4C-9F5F59AA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C759-1F05-AF18-24DA-1805815B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486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ED7B-1991-1D2B-CEDF-ABF274D9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57DF2-FD26-0357-C3B6-30147F458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05B7-0BA1-9CD4-D734-F333667A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E00B8-7646-E4F1-D9E3-0308678C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4D027-FC12-9667-7C16-D863B1DC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8409-B97E-7865-AA8C-7253E979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595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B7E87-4015-5A62-1993-52F5459C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3C7A-5AAA-9488-D98A-1A98E11B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D3AF-F021-0A52-3186-BF8372EDD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524D7-D8EC-1A48-8C7E-4D9176B3808A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7D7C-5BAD-ECFC-9D22-01D08698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0F24-B600-3965-D64B-AC1D033E3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B2508-5D45-DB48-A1CE-24B9F870703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596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ABDA-4D23-D16B-2306-E14BED715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B1CDB-76E4-F198-9DD5-0DA932AC7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2398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LYTHEAN SEM</dc:creator>
  <cp:lastModifiedBy>LYTHEAN SEM</cp:lastModifiedBy>
  <cp:revision>1</cp:revision>
  <dcterms:created xsi:type="dcterms:W3CDTF">2024-06-20T04:35:47Z</dcterms:created>
  <dcterms:modified xsi:type="dcterms:W3CDTF">2024-06-20T04:36:22Z</dcterms:modified>
</cp:coreProperties>
</file>