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753DE-8C11-4BC2-A04C-DC0824C1D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B5A89C-D3EA-4162-9FCE-690379A8E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402E04-3E1E-4E31-9B50-75901DFE8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0023-6AA7-41F2-B6EF-993C784A75F2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7625C-1024-49A6-8964-4D9FBF6E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FC5A63-4C09-4D2C-9B3B-65E74AC8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766A-95E4-41B5-952E-8A814B095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74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FFECC-A59F-48F5-BFA7-32B8E7C7E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193AFF-50EA-42AB-8693-3C29F3711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5184E-86DF-4C6A-A41D-440586F5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0023-6AA7-41F2-B6EF-993C784A75F2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372E32-04CB-4DEA-A6A6-EC8A0C60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0EB1C2-2FA7-4CC2-B187-F2D172D7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766A-95E4-41B5-952E-8A814B095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96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533F6F-2A12-4D23-A43F-0D1F5CD8F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585E7A-4FF3-4892-A1A2-1603BAD2B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B55D2-BC75-4190-825F-82216E6B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0023-6AA7-41F2-B6EF-993C784A75F2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1ECA3-8FFA-469A-A1EC-8733CAF8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81D2A-5C68-40EA-8E2E-23728730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766A-95E4-41B5-952E-8A814B095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38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A7799-F916-4EC1-8B58-AEE32E81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B427D-3C89-4531-9A92-072FE5C3C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A8838D-BA16-4CBF-8AAA-6AE8A83E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0023-6AA7-41F2-B6EF-993C784A75F2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54333-E47C-4A00-A20E-78B76A80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EBC14-9792-4CED-BDC1-7D860FEC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766A-95E4-41B5-952E-8A814B095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18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B534C-3BA9-42FB-A74B-FF8CCA31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1B259E-BBA8-4520-984D-44F0B63F0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552775-896E-41BF-8E5D-6D2B935F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0023-6AA7-41F2-B6EF-993C784A75F2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557C8-F880-48C4-BB6A-5782CDA2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4E455D-6154-4304-BF43-8FA7248D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766A-95E4-41B5-952E-8A814B095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51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93789-0E11-4434-A9E7-E8B33C83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9AF09D-493C-4C00-B7F1-2FC7AD0D1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3A1232-FC84-4896-BCE3-0B0E504B1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EA78BB-7AF4-47A6-842A-5E41C490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0023-6AA7-41F2-B6EF-993C784A75F2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869B28-61CF-4BE5-B581-43F34510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E4943A-6132-4E2B-96BC-F6263D49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766A-95E4-41B5-952E-8A814B095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56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A4C23-92AE-4CF5-B728-2ACDB19F3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CC344C-7DBF-45BF-878F-5BF94C139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2953F4-D123-40C5-903D-11DB499D8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BDEAC7-089C-4C7D-920E-7582F6F40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ED7EEB-0BF6-4E23-8BE5-C5D8A19B7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CCF86C-9CFE-45AC-95D7-225001F35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0023-6AA7-41F2-B6EF-993C784A75F2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007E74-F3B5-4400-9190-88E6A6D6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63BF43-FAE0-4BAC-AA9D-D1F6F430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766A-95E4-41B5-952E-8A814B095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54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45571-C080-48A0-8232-50ECB78C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B21FDD-4DE8-4A16-81EC-A39F9FBBE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0023-6AA7-41F2-B6EF-993C784A75F2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0D3CB5-70B1-4D36-B23D-BFCCD0CF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99622D-D02D-47B2-921A-8A30A4B6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766A-95E4-41B5-952E-8A814B095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10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126CCD-636C-4D39-8049-EE445240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0023-6AA7-41F2-B6EF-993C784A75F2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47B64B-0242-443A-8628-14869A799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2E255E-E06D-42C6-BAF4-09EAB982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766A-95E4-41B5-952E-8A814B095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8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B218D-6337-45D6-869B-25DF2F4F4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FB5E20-D965-493D-BAF0-78E9F911B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AA3ED0-268D-411C-A522-56E147800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66799F-7C86-44C4-8F49-16AC4A45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0023-6AA7-41F2-B6EF-993C784A75F2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C6C4E2-1741-46EE-BCDC-41FB52B5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DBCAB8-8472-4187-A27F-850BB93B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766A-95E4-41B5-952E-8A814B095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19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3375D-C028-46A1-8CEF-61C112AAF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29DEDC-4CBC-433E-9489-1C431E4E4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0F985D-B66D-49DC-A610-C4F48B308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A8FF1C-C7A5-4C3A-9FF3-B41180FD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0023-6AA7-41F2-B6EF-993C784A75F2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87C405-7051-46FF-9EC8-7B73B00D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D1A3AB-90AF-4132-A075-C8179C3E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766A-95E4-41B5-952E-8A814B095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49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0EA1D5-F5EF-4040-976A-7D9492DC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163673-F430-4ACF-A7B8-3385F1940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0169A-522D-460E-80DD-3597DA391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70023-6AA7-41F2-B6EF-993C784A75F2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FBA2E-8600-4B50-A096-9DA2BEC63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44C40-AEF2-4132-88B0-F7B4F623A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5766A-95E4-41B5-952E-8A814B095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96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66B17-9427-405E-8712-78902A149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Ridesharing in Social Network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93D2D9-0DE0-49C1-9CF7-9753CE85C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Andrea </a:t>
            </a:r>
            <a:r>
              <a:rPr lang="zh-CN" altLang="en-US" dirty="0"/>
              <a:t>李照</a:t>
            </a:r>
          </a:p>
        </p:txBody>
      </p:sp>
    </p:spTree>
    <p:extLst>
      <p:ext uri="{BB962C8B-B14F-4D97-AF65-F5344CB8AC3E}">
        <p14:creationId xmlns:p14="http://schemas.microsoft.com/office/powerpoint/2010/main" val="266271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97552-DA0E-4CD9-BCEF-431062C0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Previous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FD4166-CC2F-45E3-85BD-1CF243259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Clarify the problem definition and optimization goal.</a:t>
            </a:r>
          </a:p>
          <a:p>
            <a:r>
              <a:rPr lang="en-US" altLang="zh-CN" dirty="0"/>
              <a:t>Acquire dataset from open source database.</a:t>
            </a:r>
          </a:p>
          <a:p>
            <a:r>
              <a:rPr lang="en-US" altLang="zh-CN" dirty="0"/>
              <a:t>Realize simulation system under social network.</a:t>
            </a:r>
          </a:p>
          <a:p>
            <a:r>
              <a:rPr lang="en-US" altLang="zh-CN" dirty="0"/>
              <a:t>Get the first step result from simulation.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10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B252A-9E11-4DD6-8B6E-63DDE4D6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Previous Question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47BB7-1AA3-4A9D-A135-C16B93730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 the match rate is higher than before?</a:t>
            </a:r>
          </a:p>
          <a:p>
            <a:r>
              <a:rPr lang="en-US" altLang="zh-CN" dirty="0"/>
              <a:t>- The Ridesharing algorithm is highly connected with physical location. The social network forces the algorithm to find customers who share source position or destination and thus becomes an optimizer.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703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6FE7E-6922-4201-B9B9-73D89DCC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Previous Question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2C9A46-7970-4338-ACA2-EA8E86B5D0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Why use utility rate and how the utility rate perform?</a:t>
                </a:r>
              </a:p>
              <a:p>
                <a:r>
                  <a:rPr lang="en-US" altLang="zh-CN" dirty="0"/>
                  <a:t>- Utility rate contains 3 multiple goals:</a:t>
                </a:r>
              </a:p>
              <a:p>
                <a:pPr lvl="1"/>
                <a:r>
                  <a:rPr lang="en-US" altLang="zh-CN" dirty="0"/>
                  <a:t>1) reduce the useless travel of vehicles.</a:t>
                </a:r>
              </a:p>
              <a:p>
                <a:pPr lvl="1"/>
                <a:r>
                  <a:rPr lang="en-US" altLang="zh-CN" dirty="0"/>
                  <a:t>2) reduce the number of vehicles.</a:t>
                </a:r>
              </a:p>
              <a:p>
                <a:pPr lvl="1"/>
                <a:r>
                  <a:rPr lang="en-US" altLang="zh-CN" dirty="0"/>
                  <a:t>3) reduce the total travel distance of whole Ridesharing network.</a:t>
                </a:r>
              </a:p>
              <a:p>
                <a:r>
                  <a:rPr lang="en-US" altLang="zh-CN" dirty="0"/>
                  <a:t>The definition of utility rate is in the report.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/>
                      <m:t>𝛿</m:t>
                    </m:r>
                    <m:r>
                      <a:rPr lang="en-US" altLang="zh-CN" i="1"/>
                      <m:t>=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zh-CN" altLang="zh-CN" i="1"/>
                                </m:ctrlPr>
                              </m:naryPr>
                              <m:sub>
                                <m:r>
                                  <a:rPr lang="en-US" altLang="zh-CN" i="1"/>
                                  <m:t>𝑣</m:t>
                                </m:r>
                                <m:r>
                                  <a:rPr lang="en-US" altLang="zh-CN" i="1"/>
                                  <m:t>∈</m:t>
                                </m:r>
                                <m:r>
                                  <a:rPr lang="en-US" altLang="zh-CN" i="1"/>
                                  <m:t>𝑉</m:t>
                                </m:r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zh-CN" altLang="zh-CN" i="1"/>
                                    </m:ctrlPr>
                                  </m:naryPr>
                                  <m:sub>
                                    <m:r>
                                      <a:rPr lang="en-US" altLang="zh-CN" i="1"/>
                                      <m:t>𝑖</m:t>
                                    </m:r>
                                    <m:r>
                                      <a:rPr lang="en-US" altLang="zh-CN" i="1"/>
                                      <m:t>,</m:t>
                                    </m:r>
                                    <m:r>
                                      <a:rPr lang="en-US" altLang="zh-CN" i="1"/>
                                      <m:t>𝑗</m:t>
                                    </m:r>
                                    <m:r>
                                      <a:rPr lang="en-US" altLang="zh-CN" i="1"/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zh-CN" altLang="zh-CN" i="1"/>
                                        </m:ctrlPr>
                                      </m:sSubPr>
                                      <m:e>
                                        <m:r>
                                          <a:rPr lang="en-US" altLang="zh-CN" i="1"/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i="1"/>
                                          <m:t>𝑣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zh-CN" altLang="zh-CN" i="1"/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/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i="1"/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n-US" altLang="zh-CN" i="1"/>
                                          <m:t>𝑣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nary>
                          </m:e>
                        </m:d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zh-CN" altLang="zh-CN" i="1"/>
                            </m:ctrlPr>
                          </m:naryPr>
                          <m:sub>
                            <m:r>
                              <a:rPr lang="en-US" altLang="zh-CN" i="1"/>
                              <m:t>𝑣</m:t>
                            </m:r>
                            <m:r>
                              <a:rPr lang="en-US" altLang="zh-CN" i="1"/>
                              <m:t>∈</m:t>
                            </m:r>
                            <m:r>
                              <a:rPr lang="en-US" altLang="zh-CN" i="1"/>
                              <m:t>𝑉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zh-CN" altLang="zh-CN" i="1"/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zh-CN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i="1"/>
                                        </m:ctrlPr>
                                      </m:sSubPr>
                                      <m:e>
                                        <m:r>
                                          <a:rPr lang="en-US" altLang="zh-CN" i="1"/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i="1"/>
                                          <m:t>𝑣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i="1"/>
                                  <m:t>−1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2C9A46-7970-4338-ACA2-EA8E86B5D0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55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A7346-1984-424C-A547-053D09B8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Utility Rate of Each Algorithms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07CF7D6-2B93-494C-9F13-68B8D511140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0645" y="1763810"/>
            <a:ext cx="7520473" cy="450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73E81-B428-45D2-8665-21FC47CB9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Top-k Algorithm (k=10)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ABE422-1651-4E3C-9271-827F76F8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outstanding algorithm to maximum the utility rate.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43CA8E-6C82-4F29-8E50-F43DBA78C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79" y="2267593"/>
            <a:ext cx="4577622" cy="40443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885E2D5-3257-4BEB-8A68-0EFFFB650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517" y="2655114"/>
            <a:ext cx="6050804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43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9A4C9-A8C9-4307-832E-0B9DFC9E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Difficulties and Future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C45360-3836-4547-A62C-789D24D73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is NO dataset contains both social network and traffic information.</a:t>
            </a:r>
          </a:p>
          <a:p>
            <a:r>
              <a:rPr lang="en-US" altLang="zh-CN" dirty="0"/>
              <a:t>There is NO research on physical location relationship along with the social network.</a:t>
            </a:r>
          </a:p>
          <a:p>
            <a:r>
              <a:rPr lang="en-US" altLang="zh-CN" dirty="0"/>
              <a:t>The previous 2 difficulties need to be solved.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08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205</Words>
  <Application>Microsoft Office PowerPoint</Application>
  <PresentationFormat>宽屏</PresentationFormat>
  <Paragraphs>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Ridesharing in Social Network</vt:lpstr>
      <vt:lpstr>Previous Work</vt:lpstr>
      <vt:lpstr>Previous Question</vt:lpstr>
      <vt:lpstr>Previous Question</vt:lpstr>
      <vt:lpstr>Utility Rate of Each Algorithms</vt:lpstr>
      <vt:lpstr>Top-k Algorithm (k=10)</vt:lpstr>
      <vt:lpstr>Difficulties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Ridesharing in Social Network</dc:title>
  <dc:creator>绕鹅 安德</dc:creator>
  <cp:lastModifiedBy>绕鹅 安德</cp:lastModifiedBy>
  <cp:revision>3</cp:revision>
  <dcterms:created xsi:type="dcterms:W3CDTF">2020-06-10T14:29:46Z</dcterms:created>
  <dcterms:modified xsi:type="dcterms:W3CDTF">2020-06-10T14:50:44Z</dcterms:modified>
</cp:coreProperties>
</file>