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1" r:id="rId2"/>
    <p:sldId id="271" r:id="rId3"/>
    <p:sldId id="257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5F-4CC6-AB46-0F5752DC9A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5F-4CC6-AB46-0F5752DC9A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5F-4CC6-AB46-0F5752DC9A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6190280"/>
        <c:axId val="96186752"/>
      </c:barChart>
      <c:catAx>
        <c:axId val="96190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96186752"/>
        <c:crosses val="autoZero"/>
        <c:auto val="1"/>
        <c:lblAlgn val="ctr"/>
        <c:lblOffset val="100"/>
        <c:noMultiLvlLbl val="0"/>
      </c:catAx>
      <c:valAx>
        <c:axId val="96186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7" b="0" i="0" u="none" strike="noStrike" kern="1200" baseline="0" noProof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96190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7" b="0" i="0" u="none" strike="noStrike" kern="1200" baseline="0" noProof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1" qsCatId="simple" csTypeId="urn:microsoft.com/office/officeart/2005/8/colors/accent1_1" csCatId="accent1" phldr="1"/>
      <dgm:spPr/>
      <dgm:t>
        <a:bodyPr rtlCol="0"/>
        <a:lstStyle/>
        <a:p>
          <a:pPr rtl="0"/>
          <a:endParaRPr lang="en-US"/>
        </a:p>
      </dgm:t>
    </dgm:pt>
    <dgm:pt modelId="{A6406C01-7E83-4650-8EF5-394419DCB348}">
      <dgm:prSet phldrT="[Text]"/>
      <dgm:spPr/>
      <dgm:t>
        <a:bodyPr rtlCol="0"/>
        <a:lstStyle/>
        <a:p>
          <a:pPr rtl="0"/>
          <a:r>
            <a: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步骤 </a:t>
          </a:r>
          <a:r>
            <a:rPr lang="en-US" altLang="zh-CN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1 </a:t>
          </a:r>
          <a:r>
            <a: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标题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2586B3BB-DA8B-42DF-AC9A-77CE21607FD0}" type="parTrans" cxnId="{4D956F8D-5727-488A-93AF-F33602655A44}">
      <dgm:prSet/>
      <dgm:spPr/>
      <dgm:t>
        <a:bodyPr rtlCol="0"/>
        <a:lstStyle/>
        <a:p>
          <a:pPr rtl="0"/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5B61F0-A4F6-4FCA-B552-36151F31051E}" type="sibTrans" cxnId="{4D956F8D-5727-488A-93AF-F33602655A44}">
      <dgm:prSet/>
      <dgm:spPr/>
      <dgm:t>
        <a:bodyPr rtlCol="0"/>
        <a:lstStyle/>
        <a:p>
          <a:pPr rtl="0"/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E9F0D0-FF23-4B59-9B97-973BCBE5DC65}">
      <dgm:prSet phldrT="[Text]"/>
      <dgm:spPr/>
      <dgm:t>
        <a:bodyPr rtlCol="0"/>
        <a:lstStyle/>
        <a:p>
          <a:pPr rtl="0"/>
          <a:r>
            <a: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任务描述</a:t>
          </a:r>
        </a:p>
      </dgm:t>
      <dgm:extLst>
        <a:ext uri="{E40237B7-FDA0-4F09-8148-C483321AD2D9}">
          <dgm14:cNvPr xmlns:dgm14="http://schemas.microsoft.com/office/drawing/2010/diagram" id="0" name="" title="Step 1 - task description"/>
        </a:ext>
      </dgm:extLst>
    </dgm:pt>
    <dgm:pt modelId="{E9237435-F938-45D4-8BF4-6D5D4DFF850F}" type="parTrans" cxnId="{37A3A996-9723-4BDB-8959-9D9B7799BD9A}">
      <dgm:prSet/>
      <dgm:spPr/>
      <dgm:t>
        <a:bodyPr rtlCol="0"/>
        <a:lstStyle/>
        <a:p>
          <a:pPr rtl="0"/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32B195A-7CAD-474B-B79C-BE4BB171E742}" type="sibTrans" cxnId="{37A3A996-9723-4BDB-8959-9D9B7799BD9A}">
      <dgm:prSet/>
      <dgm:spPr/>
      <dgm:t>
        <a:bodyPr rtlCol="0"/>
        <a:lstStyle/>
        <a:p>
          <a:pPr rtl="0"/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952622-A79E-41E4-BBC2-6212DEFFA91C}">
      <dgm:prSet phldrT="[Text]"/>
      <dgm:spPr/>
      <dgm:t>
        <a:bodyPr rtlCol="0"/>
        <a:lstStyle/>
        <a:p>
          <a:pPr rtl="0"/>
          <a:r>
            <a: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步骤 </a:t>
          </a:r>
          <a:r>
            <a:rPr lang="en-US" altLang="zh-CN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2 </a:t>
          </a:r>
          <a:r>
            <a: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标题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10627A68-BE4B-4A4A-9EC9-4CFEF1E4DF39}" type="parTrans" cxnId="{A22BDB9A-90BB-4DA2-8850-00D4F1D3B898}">
      <dgm:prSet/>
      <dgm:spPr/>
      <dgm:t>
        <a:bodyPr rtlCol="0"/>
        <a:lstStyle/>
        <a:p>
          <a:pPr rtl="0"/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2BAEF3-D9F2-476B-9A0B-6F14CC814529}" type="sibTrans" cxnId="{A22BDB9A-90BB-4DA2-8850-00D4F1D3B898}">
      <dgm:prSet/>
      <dgm:spPr/>
      <dgm:t>
        <a:bodyPr rtlCol="0"/>
        <a:lstStyle/>
        <a:p>
          <a:pPr rtl="0"/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248D9DA-6444-46F6-8D28-C8BB2253AAD1}">
      <dgm:prSet phldrT="[Text]"/>
      <dgm:spPr/>
      <dgm:t>
        <a:bodyPr rtlCol="0"/>
        <a:lstStyle/>
        <a:p>
          <a:pPr rtl="0"/>
          <a:r>
            <a: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任务描述</a:t>
          </a:r>
        </a:p>
      </dgm:t>
      <dgm:extLst>
        <a:ext uri="{E40237B7-FDA0-4F09-8148-C483321AD2D9}">
          <dgm14:cNvPr xmlns:dgm14="http://schemas.microsoft.com/office/drawing/2010/diagram" id="0" name="" title="Step 2 - task description"/>
        </a:ext>
      </dgm:extLst>
    </dgm:pt>
    <dgm:pt modelId="{A8533F77-F094-4EDB-BCC7-35E0D6A46B71}" type="parTrans" cxnId="{35AF286C-A401-4C08-B8A3-F38B03322BD8}">
      <dgm:prSet/>
      <dgm:spPr/>
      <dgm:t>
        <a:bodyPr rtlCol="0"/>
        <a:lstStyle/>
        <a:p>
          <a:pPr rtl="0"/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11B552E-515A-4C41-B810-0D2552861422}" type="sibTrans" cxnId="{35AF286C-A401-4C08-B8A3-F38B03322BD8}">
      <dgm:prSet/>
      <dgm:spPr/>
      <dgm:t>
        <a:bodyPr rtlCol="0"/>
        <a:lstStyle/>
        <a:p>
          <a:pPr rtl="0"/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706FFE-8A00-485D-9FF7-8D310692C602}">
      <dgm:prSet phldrT="[Text]"/>
      <dgm:spPr/>
      <dgm:t>
        <a:bodyPr rtlCol="0"/>
        <a:lstStyle/>
        <a:p>
          <a:pPr rtl="0"/>
          <a:r>
            <a: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步骤 </a:t>
          </a:r>
          <a:r>
            <a:rPr lang="en-US" altLang="zh-CN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3 </a:t>
          </a:r>
          <a:r>
            <a: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标题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EF44BD91-19A4-424B-BA32-4A5492B6E40B}" type="parTrans" cxnId="{7599CECE-5293-4C57-A979-D096C99254C7}">
      <dgm:prSet/>
      <dgm:spPr/>
      <dgm:t>
        <a:bodyPr rtlCol="0"/>
        <a:lstStyle/>
        <a:p>
          <a:pPr rtl="0"/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03DFF4-D962-46D6-AFFA-2A87FD08403E}" type="sibTrans" cxnId="{7599CECE-5293-4C57-A979-D096C99254C7}">
      <dgm:prSet/>
      <dgm:spPr/>
      <dgm:t>
        <a:bodyPr rtlCol="0"/>
        <a:lstStyle/>
        <a:p>
          <a:pPr rtl="0"/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9B5D84-CB00-4BC9-ADB2-5CF832F36763}">
      <dgm:prSet phldrT="[Text]"/>
      <dgm:spPr/>
      <dgm:t>
        <a:bodyPr rtlCol="0"/>
        <a:lstStyle/>
        <a:p>
          <a:pPr rtl="0"/>
          <a:r>
            <a: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任务描述</a:t>
          </a:r>
        </a:p>
      </dgm:t>
      <dgm:extLst>
        <a:ext uri="{E40237B7-FDA0-4F09-8148-C483321AD2D9}">
          <dgm14:cNvPr xmlns:dgm14="http://schemas.microsoft.com/office/drawing/2010/diagram" id="0" name="" title="Step 3 - task description"/>
        </a:ext>
      </dgm:extLst>
    </dgm:pt>
    <dgm:pt modelId="{BD57EC4A-052D-4824-8820-064BAC997A9B}" type="parTrans" cxnId="{11A0AF47-4BCA-470E-92BF-7B388FFB0DE8}">
      <dgm:prSet/>
      <dgm:spPr/>
      <dgm:t>
        <a:bodyPr rtlCol="0"/>
        <a:lstStyle/>
        <a:p>
          <a:pPr rtl="0"/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8E878CF-4A49-4E76-BD23-AE7C5290BAFD}" type="sibTrans" cxnId="{11A0AF47-4BCA-470E-92BF-7B388FFB0DE8}">
      <dgm:prSet/>
      <dgm:spPr/>
      <dgm:t>
        <a:bodyPr rtlCol="0"/>
        <a:lstStyle/>
        <a:p>
          <a:pPr rtl="0"/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</dgm:pt>
    <dgm:pt modelId="{5C04AEFB-7132-4B28-A7D3-862245070A8D}" type="pres">
      <dgm:prSet presAssocID="{A6406C01-7E83-4650-8EF5-394419DCB348}" presName="compNode" presStyleCnt="0"/>
      <dgm:spPr/>
    </dgm:pt>
    <dgm:pt modelId="{358F74AC-FC7D-465B-BD12-B6CCC00F3D29}" type="pres">
      <dgm:prSet presAssocID="{A6406C01-7E83-4650-8EF5-394419DCB348}" presName="noGeometry" presStyleCnt="0"/>
      <dgm:spPr/>
    </dgm:pt>
    <dgm:pt modelId="{610B5FFC-C0C9-444C-9F7A-14D1B54F604D}" type="pres">
      <dgm:prSet presAssocID="{A6406C01-7E83-4650-8EF5-394419DCB348}" presName="childTextVisible" presStyleLbl="bgAccFollowNode1" presStyleIdx="0" presStyleCnt="3">
        <dgm:presLayoutVars>
          <dgm:bulletEnabled val="1"/>
        </dgm:presLayoutVars>
      </dgm:prSet>
      <dgm:spPr/>
    </dgm:pt>
    <dgm:pt modelId="{FB705FC1-639E-4064-8E9A-A79870DE5273}" type="pres">
      <dgm:prSet presAssocID="{A6406C01-7E83-4650-8EF5-394419DCB348}" presName="childTextHidden" presStyleLbl="bgAccFollowNode1" presStyleIdx="0" presStyleCnt="3"/>
      <dgm:spPr/>
    </dgm:pt>
    <dgm:pt modelId="{47DA5750-48DC-4E4F-815D-0B05DBC30DAB}" type="pres">
      <dgm:prSet presAssocID="{A6406C01-7E83-4650-8EF5-394419DCB34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319C676-A7DE-4777-9BB4-3B6D30ED3F5C}" type="pres">
      <dgm:prSet presAssocID="{A6406C01-7E83-4650-8EF5-394419DCB348}" presName="aSpace" presStyleCnt="0"/>
      <dgm:spPr/>
    </dgm:pt>
    <dgm:pt modelId="{CA708D38-D093-4C16-A955-CF2CAC7F0A99}" type="pres">
      <dgm:prSet presAssocID="{5D952622-A79E-41E4-BBC2-6212DEFFA91C}" presName="compNode" presStyleCnt="0"/>
      <dgm:spPr/>
    </dgm:pt>
    <dgm:pt modelId="{6F3066E9-E96F-489D-8A4B-6D55FBE389F2}" type="pres">
      <dgm:prSet presAssocID="{5D952622-A79E-41E4-BBC2-6212DEFFA91C}" presName="noGeometry" presStyleCnt="0"/>
      <dgm:spPr/>
    </dgm:pt>
    <dgm:pt modelId="{00D2DC2C-7CA2-4A4B-B66D-3DDCAB7DC8E9}" type="pres">
      <dgm:prSet presAssocID="{5D952622-A79E-41E4-BBC2-6212DEFFA91C}" presName="childTextVisible" presStyleLbl="bgAccFollowNode1" presStyleIdx="1" presStyleCnt="3">
        <dgm:presLayoutVars>
          <dgm:bulletEnabled val="1"/>
        </dgm:presLayoutVars>
      </dgm:prSet>
      <dgm:spPr/>
    </dgm:pt>
    <dgm:pt modelId="{072FB640-0A28-40E8-9C0C-86BAF45C6EF0}" type="pres">
      <dgm:prSet presAssocID="{5D952622-A79E-41E4-BBC2-6212DEFFA91C}" presName="childTextHidden" presStyleLbl="bgAccFollowNode1" presStyleIdx="1" presStyleCnt="3"/>
      <dgm:spPr/>
    </dgm:pt>
    <dgm:pt modelId="{EE8733A1-7662-4D0A-B39E-2218596CC81C}" type="pres">
      <dgm:prSet presAssocID="{5D952622-A79E-41E4-BBC2-6212DEFFA91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0D7C734-E391-436F-996C-E60442F50A17}" type="pres">
      <dgm:prSet presAssocID="{5D952622-A79E-41E4-BBC2-6212DEFFA91C}" presName="aSpace" presStyleCnt="0"/>
      <dgm:spPr/>
    </dgm:pt>
    <dgm:pt modelId="{E8F3A685-8F9F-4BAC-8C8B-A1DE5AA41F3A}" type="pres">
      <dgm:prSet presAssocID="{50706FFE-8A00-485D-9FF7-8D310692C602}" presName="compNode" presStyleCnt="0"/>
      <dgm:spPr/>
    </dgm:pt>
    <dgm:pt modelId="{84BFA617-6CAF-4DA9-A086-82BCA61093BE}" type="pres">
      <dgm:prSet presAssocID="{50706FFE-8A00-485D-9FF7-8D310692C602}" presName="noGeometry" presStyleCnt="0"/>
      <dgm:spPr/>
    </dgm:pt>
    <dgm:pt modelId="{4BF699B1-BE15-42D1-9784-AA33CF29870E}" type="pres">
      <dgm:prSet presAssocID="{50706FFE-8A00-485D-9FF7-8D310692C602}" presName="childTextVisible" presStyleLbl="bgAccFollowNode1" presStyleIdx="2" presStyleCnt="3">
        <dgm:presLayoutVars>
          <dgm:bulletEnabled val="1"/>
        </dgm:presLayoutVars>
      </dgm:prSet>
      <dgm:spPr/>
    </dgm:pt>
    <dgm:pt modelId="{F0925EF4-86E2-4748-BA70-94AAF55AB064}" type="pres">
      <dgm:prSet presAssocID="{50706FFE-8A00-485D-9FF7-8D310692C602}" presName="childTextHidden" presStyleLbl="bgAccFollowNode1" presStyleIdx="2" presStyleCnt="3"/>
      <dgm:spPr/>
    </dgm:pt>
    <dgm:pt modelId="{78E9A4E4-18A9-4B73-8007-A63A71C71937}" type="pres">
      <dgm:prSet presAssocID="{50706FFE-8A00-485D-9FF7-8D310692C602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99E34304-5770-4691-A3EE-6A7C8B9ACD53}" type="presOf" srcId="{E4E9F0D0-FF23-4B59-9B97-973BCBE5DC65}" destId="{610B5FFC-C0C9-444C-9F7A-14D1B54F604D}" srcOrd="0" destOrd="0" presId="urn:microsoft.com/office/officeart/2005/8/layout/hProcess6"/>
    <dgm:cxn modelId="{81ACEA16-295B-4802-A889-1DC375F525AB}" type="presOf" srcId="{A6406C01-7E83-4650-8EF5-394419DCB348}" destId="{47DA5750-48DC-4E4F-815D-0B05DBC30DAB}" srcOrd="0" destOrd="0" presId="urn:microsoft.com/office/officeart/2005/8/layout/hProcess6"/>
    <dgm:cxn modelId="{130B0544-2388-4104-A721-8D29E7C77420}" type="presOf" srcId="{5D952622-A79E-41E4-BBC2-6212DEFFA91C}" destId="{EE8733A1-7662-4D0A-B39E-2218596CC81C}" srcOrd="0" destOrd="0" presId="urn:microsoft.com/office/officeart/2005/8/layout/hProcess6"/>
    <dgm:cxn modelId="{31498E67-CEA0-4571-B7AB-26A2113144F6}" type="presOf" srcId="{FBA29113-7A70-4E0E-B036-871C49B835F1}" destId="{8734DFB3-ADD8-4FD2-87D8-1981AA0ADD0B}" srcOrd="0" destOrd="0" presId="urn:microsoft.com/office/officeart/2005/8/layout/hProcess6"/>
    <dgm:cxn modelId="{11A0AF47-4BCA-470E-92BF-7B388FFB0DE8}" srcId="{50706FFE-8A00-485D-9FF7-8D310692C602}" destId="{3A9B5D84-CB00-4BC9-ADB2-5CF832F36763}" srcOrd="0" destOrd="0" parTransId="{BD57EC4A-052D-4824-8820-064BAC997A9B}" sibTransId="{98E878CF-4A49-4E76-BD23-AE7C5290BAFD}"/>
    <dgm:cxn modelId="{019AA969-1A2B-48C0-B7C9-005E817BC2CB}" type="presOf" srcId="{E4E9F0D0-FF23-4B59-9B97-973BCBE5DC65}" destId="{FB705FC1-639E-4064-8E9A-A79870DE5273}" srcOrd="1" destOrd="0" presId="urn:microsoft.com/office/officeart/2005/8/layout/hProcess6"/>
    <dgm:cxn modelId="{35AF286C-A401-4C08-B8A3-F38B03322BD8}" srcId="{5D952622-A79E-41E4-BBC2-6212DEFFA91C}" destId="{5248D9DA-6444-46F6-8D28-C8BB2253AAD1}" srcOrd="0" destOrd="0" parTransId="{A8533F77-F094-4EDB-BCC7-35E0D6A46B71}" sibTransId="{011B552E-515A-4C41-B810-0D2552861422}"/>
    <dgm:cxn modelId="{F36BB86E-E9BB-4DBF-9DFE-F8050046ED1F}" type="presOf" srcId="{3A9B5D84-CB00-4BC9-ADB2-5CF832F36763}" destId="{4BF699B1-BE15-42D1-9784-AA33CF29870E}" srcOrd="0" destOrd="0" presId="urn:microsoft.com/office/officeart/2005/8/layout/hProcess6"/>
    <dgm:cxn modelId="{BA539253-48E3-447C-8770-C31D10399C4A}" type="presOf" srcId="{50706FFE-8A00-485D-9FF7-8D310692C602}" destId="{78E9A4E4-18A9-4B73-8007-A63A71C71937}" srcOrd="0" destOrd="0" presId="urn:microsoft.com/office/officeart/2005/8/layout/hProcess6"/>
    <dgm:cxn modelId="{D2E26D7D-A939-4166-987B-3E9E5A080266}" type="presOf" srcId="{3A9B5D84-CB00-4BC9-ADB2-5CF832F36763}" destId="{F0925EF4-86E2-4748-BA70-94AAF55AB064}" srcOrd="1" destOrd="0" presId="urn:microsoft.com/office/officeart/2005/8/layout/hProcess6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E23D729A-C2FC-40CD-8A08-F5EBB66CF80B}" type="presOf" srcId="{5248D9DA-6444-46F6-8D28-C8BB2253AAD1}" destId="{072FB640-0A28-40E8-9C0C-86BAF45C6EF0}" srcOrd="1" destOrd="0" presId="urn:microsoft.com/office/officeart/2005/8/layout/hProcess6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AE4FA1B2-1FFD-4999-BFB4-0E2A9E4BEBBB}" type="presOf" srcId="{5248D9DA-6444-46F6-8D28-C8BB2253AAD1}" destId="{00D2DC2C-7CA2-4A4B-B66D-3DDCAB7DC8E9}" srcOrd="0" destOrd="0" presId="urn:microsoft.com/office/officeart/2005/8/layout/hProcess6"/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FF0D50D3-9477-4407-8F44-B60B9728DED7}" type="presParOf" srcId="{8734DFB3-ADD8-4FD2-87D8-1981AA0ADD0B}" destId="{5C04AEFB-7132-4B28-A7D3-862245070A8D}" srcOrd="0" destOrd="0" presId="urn:microsoft.com/office/officeart/2005/8/layout/hProcess6"/>
    <dgm:cxn modelId="{126CE751-65CF-4E60-902C-2D0B01478834}" type="presParOf" srcId="{5C04AEFB-7132-4B28-A7D3-862245070A8D}" destId="{358F74AC-FC7D-465B-BD12-B6CCC00F3D29}" srcOrd="0" destOrd="0" presId="urn:microsoft.com/office/officeart/2005/8/layout/hProcess6"/>
    <dgm:cxn modelId="{C6915109-771C-43AE-A4C7-A411D8E5978F}" type="presParOf" srcId="{5C04AEFB-7132-4B28-A7D3-862245070A8D}" destId="{610B5FFC-C0C9-444C-9F7A-14D1B54F604D}" srcOrd="1" destOrd="0" presId="urn:microsoft.com/office/officeart/2005/8/layout/hProcess6"/>
    <dgm:cxn modelId="{954FE73F-9595-47D0-9AB9-6EB7EDC39F8E}" type="presParOf" srcId="{5C04AEFB-7132-4B28-A7D3-862245070A8D}" destId="{FB705FC1-639E-4064-8E9A-A79870DE5273}" srcOrd="2" destOrd="0" presId="urn:microsoft.com/office/officeart/2005/8/layout/hProcess6"/>
    <dgm:cxn modelId="{362B7B1C-776A-481A-B10E-B2136C044DB5}" type="presParOf" srcId="{5C04AEFB-7132-4B28-A7D3-862245070A8D}" destId="{47DA5750-48DC-4E4F-815D-0B05DBC30DAB}" srcOrd="3" destOrd="0" presId="urn:microsoft.com/office/officeart/2005/8/layout/hProcess6"/>
    <dgm:cxn modelId="{AB361918-49A4-4458-A6B4-A38162139DB4}" type="presParOf" srcId="{8734DFB3-ADD8-4FD2-87D8-1981AA0ADD0B}" destId="{6319C676-A7DE-4777-9BB4-3B6D30ED3F5C}" srcOrd="1" destOrd="0" presId="urn:microsoft.com/office/officeart/2005/8/layout/hProcess6"/>
    <dgm:cxn modelId="{3E32ED31-FAFA-41FB-A502-0C9269827B55}" type="presParOf" srcId="{8734DFB3-ADD8-4FD2-87D8-1981AA0ADD0B}" destId="{CA708D38-D093-4C16-A955-CF2CAC7F0A99}" srcOrd="2" destOrd="0" presId="urn:microsoft.com/office/officeart/2005/8/layout/hProcess6"/>
    <dgm:cxn modelId="{38B5F8BF-C6A8-4D51-8681-B847070CD1C0}" type="presParOf" srcId="{CA708D38-D093-4C16-A955-CF2CAC7F0A99}" destId="{6F3066E9-E96F-489D-8A4B-6D55FBE389F2}" srcOrd="0" destOrd="0" presId="urn:microsoft.com/office/officeart/2005/8/layout/hProcess6"/>
    <dgm:cxn modelId="{B873A9F4-217E-473A-8D65-14527890AC34}" type="presParOf" srcId="{CA708D38-D093-4C16-A955-CF2CAC7F0A99}" destId="{00D2DC2C-7CA2-4A4B-B66D-3DDCAB7DC8E9}" srcOrd="1" destOrd="0" presId="urn:microsoft.com/office/officeart/2005/8/layout/hProcess6"/>
    <dgm:cxn modelId="{F573A08D-1388-4362-9D10-155655876363}" type="presParOf" srcId="{CA708D38-D093-4C16-A955-CF2CAC7F0A99}" destId="{072FB640-0A28-40E8-9C0C-86BAF45C6EF0}" srcOrd="2" destOrd="0" presId="urn:microsoft.com/office/officeart/2005/8/layout/hProcess6"/>
    <dgm:cxn modelId="{7ADF5CCF-F26A-45B5-9692-98B07AFD46A1}" type="presParOf" srcId="{CA708D38-D093-4C16-A955-CF2CAC7F0A99}" destId="{EE8733A1-7662-4D0A-B39E-2218596CC81C}" srcOrd="3" destOrd="0" presId="urn:microsoft.com/office/officeart/2005/8/layout/hProcess6"/>
    <dgm:cxn modelId="{985C18C8-95A3-4479-821C-610A2BAFFFF3}" type="presParOf" srcId="{8734DFB3-ADD8-4FD2-87D8-1981AA0ADD0B}" destId="{E0D7C734-E391-436F-996C-E60442F50A17}" srcOrd="3" destOrd="0" presId="urn:microsoft.com/office/officeart/2005/8/layout/hProcess6"/>
    <dgm:cxn modelId="{951CD7FA-A9B4-463F-BD0D-452C521FF523}" type="presParOf" srcId="{8734DFB3-ADD8-4FD2-87D8-1981AA0ADD0B}" destId="{E8F3A685-8F9F-4BAC-8C8B-A1DE5AA41F3A}" srcOrd="4" destOrd="0" presId="urn:microsoft.com/office/officeart/2005/8/layout/hProcess6"/>
    <dgm:cxn modelId="{E08D8862-B273-4AA6-9A90-754366CE4945}" type="presParOf" srcId="{E8F3A685-8F9F-4BAC-8C8B-A1DE5AA41F3A}" destId="{84BFA617-6CAF-4DA9-A086-82BCA61093BE}" srcOrd="0" destOrd="0" presId="urn:microsoft.com/office/officeart/2005/8/layout/hProcess6"/>
    <dgm:cxn modelId="{69392B4C-2A7B-41A4-A48C-35E312A6434A}" type="presParOf" srcId="{E8F3A685-8F9F-4BAC-8C8B-A1DE5AA41F3A}" destId="{4BF699B1-BE15-42D1-9784-AA33CF29870E}" srcOrd="1" destOrd="0" presId="urn:microsoft.com/office/officeart/2005/8/layout/hProcess6"/>
    <dgm:cxn modelId="{29F5DEAB-A9C8-47F8-A089-1585C323795A}" type="presParOf" srcId="{E8F3A685-8F9F-4BAC-8C8B-A1DE5AA41F3A}" destId="{F0925EF4-86E2-4748-BA70-94AAF55AB064}" srcOrd="2" destOrd="0" presId="urn:microsoft.com/office/officeart/2005/8/layout/hProcess6"/>
    <dgm:cxn modelId="{E9A57A1B-DDAF-4905-B46C-246DB5E9FB2A}" type="presParOf" srcId="{E8F3A685-8F9F-4BAC-8C8B-A1DE5AA41F3A}" destId="{78E9A4E4-18A9-4B73-8007-A63A71C7193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B5FFC-C0C9-444C-9F7A-14D1B54F604D}">
      <dsp:nvSpPr>
        <dsp:cNvPr id="0" name=""/>
        <dsp:cNvSpPr/>
      </dsp:nvSpPr>
      <dsp:spPr>
        <a:xfrm>
          <a:off x="623515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22860" rIns="45720" bIns="22860" numCol="1" spcCol="1270" rtlCol="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任务描述</a:t>
          </a:r>
        </a:p>
      </dsp:txBody>
      <dsp:txXfrm>
        <a:off x="1242342" y="1147694"/>
        <a:ext cx="1206713" cy="1514611"/>
      </dsp:txXfrm>
    </dsp:sp>
    <dsp:sp modelId="{47DA5750-48DC-4E4F-815D-0B05DBC30DAB}">
      <dsp:nvSpPr>
        <dsp:cNvPr id="0" name=""/>
        <dsp:cNvSpPr/>
      </dsp:nvSpPr>
      <dsp:spPr>
        <a:xfrm>
          <a:off x="4688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步骤 </a:t>
          </a:r>
          <a:r>
            <a:rPr lang="en-US" altLang="zh-CN" sz="2100" kern="1200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1 </a:t>
          </a:r>
          <a:r>
            <a:rPr lang="zh-CN" altLang="en-US" sz="2100" kern="1200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标题</a:t>
          </a:r>
        </a:p>
      </dsp:txBody>
      <dsp:txXfrm>
        <a:off x="185938" y="1467422"/>
        <a:ext cx="875154" cy="875154"/>
      </dsp:txXfrm>
    </dsp:sp>
    <dsp:sp modelId="{00D2DC2C-7CA2-4A4B-B66D-3DDCAB7DC8E9}">
      <dsp:nvSpPr>
        <dsp:cNvPr id="0" name=""/>
        <dsp:cNvSpPr/>
      </dsp:nvSpPr>
      <dsp:spPr>
        <a:xfrm>
          <a:off x="3872358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22860" rIns="45720" bIns="22860" numCol="1" spcCol="1270" rtlCol="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任务描述</a:t>
          </a:r>
        </a:p>
      </dsp:txBody>
      <dsp:txXfrm>
        <a:off x="4491186" y="1147694"/>
        <a:ext cx="1206713" cy="1514611"/>
      </dsp:txXfrm>
    </dsp:sp>
    <dsp:sp modelId="{EE8733A1-7662-4D0A-B39E-2218596CC81C}">
      <dsp:nvSpPr>
        <dsp:cNvPr id="0" name=""/>
        <dsp:cNvSpPr/>
      </dsp:nvSpPr>
      <dsp:spPr>
        <a:xfrm>
          <a:off x="3253531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步骤 </a:t>
          </a:r>
          <a:r>
            <a:rPr lang="en-US" altLang="zh-CN" sz="2100" kern="1200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2 </a:t>
          </a:r>
          <a:r>
            <a:rPr lang="zh-CN" altLang="en-US" sz="2100" kern="1200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标题</a:t>
          </a:r>
        </a:p>
      </dsp:txBody>
      <dsp:txXfrm>
        <a:off x="3434781" y="1467422"/>
        <a:ext cx="875154" cy="875154"/>
      </dsp:txXfrm>
    </dsp:sp>
    <dsp:sp modelId="{4BF699B1-BE15-42D1-9784-AA33CF29870E}">
      <dsp:nvSpPr>
        <dsp:cNvPr id="0" name=""/>
        <dsp:cNvSpPr/>
      </dsp:nvSpPr>
      <dsp:spPr>
        <a:xfrm>
          <a:off x="7121202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22860" rIns="45720" bIns="22860" numCol="1" spcCol="1270" rtlCol="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任务描述</a:t>
          </a:r>
        </a:p>
      </dsp:txBody>
      <dsp:txXfrm>
        <a:off x="7740029" y="1147694"/>
        <a:ext cx="1206713" cy="1514611"/>
      </dsp:txXfrm>
    </dsp:sp>
    <dsp:sp modelId="{78E9A4E4-18A9-4B73-8007-A63A71C71937}">
      <dsp:nvSpPr>
        <dsp:cNvPr id="0" name=""/>
        <dsp:cNvSpPr/>
      </dsp:nvSpPr>
      <dsp:spPr>
        <a:xfrm>
          <a:off x="6502375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步骤 </a:t>
          </a:r>
          <a:r>
            <a:rPr lang="en-US" altLang="zh-CN" sz="2100" kern="1200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3 </a:t>
          </a:r>
          <a:r>
            <a:rPr lang="zh-CN" altLang="en-US" sz="2100" kern="1200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标题</a:t>
          </a:r>
        </a:p>
      </dsp:txBody>
      <dsp:txXfrm>
        <a:off x="6683625" y="1467422"/>
        <a:ext cx="875154" cy="875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176C01-2996-41EA-87C6-D94E8BA12DB2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2020年1月6日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A50F75F-AD11-4973-BAED-59A0098129E9}" type="datetime2">
              <a:rPr lang="zh-CN" altLang="en-US" smtClean="0"/>
              <a:pPr/>
              <a:t>2020年1月6日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249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4970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201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3945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5640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360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5659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8640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0096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4701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接连接符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接连接符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接连接符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接连接符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(S)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接连接符​​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接连接符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(S)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49DBDA-CE7C-4E9D-B055-39B80B798BAE}" type="datetime2">
              <a:rPr lang="zh-CN" altLang="en-US" smtClean="0"/>
              <a:pPr/>
              <a:t>2020年1月6日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210B5A-AA01-419B-805F-32B7A7B038C7}" type="datetime2">
              <a:rPr lang="zh-CN" altLang="en-US" smtClean="0"/>
              <a:pPr/>
              <a:t>2020年1月6日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21F106-0919-44CF-AC0D-F9106B3B2262}" type="datetime2">
              <a:rPr lang="zh-CN" altLang="en-US" smtClean="0"/>
              <a:pPr/>
              <a:t>2020年1月6日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接连接符​​(S)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接连接符​​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接连接符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接连接符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接连接符​​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接连接符​​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5AD5DA-9C90-409A-AEC4-BF5AF7FBB0A8}" type="datetime2">
              <a:rPr lang="zh-CN" altLang="en-US" smtClean="0"/>
              <a:pPr/>
              <a:t>2020年1月6日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804EAB-EB04-4910-A5F0-0C86B02F191A}" type="datetime2">
              <a:rPr lang="zh-CN" altLang="en-US" smtClean="0"/>
              <a:pPr/>
              <a:t>2020年1月6日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88EC63-E32B-433A-83B8-71B34F175A78}" type="datetime2">
              <a:rPr lang="zh-CN" altLang="en-US" smtClean="0"/>
              <a:pPr/>
              <a:t>2020年1月6日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接连接符​​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​​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​​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​​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​​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​​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​​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​​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​​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​​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​​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​​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​​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​​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​​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​​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接连接符​​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​​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接连接符​​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​​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接连接符​​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接连接符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接连接符​​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接连接符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​​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​​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​​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接连接符​​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​​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​​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接连接符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接连接符​​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接连接符​​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接连接符​​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接连接符​​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接连接符​​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接连接符​​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​​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连接符​​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接连接符​​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页脚占位符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212" name="日期占位符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C140E9-DB3B-4723-837F-C99C9DC2784C}" type="datetime2">
              <a:rPr lang="zh-CN" altLang="en-US" smtClean="0"/>
              <a:pPr/>
              <a:t>2020年1月6日</a:t>
            </a:fld>
            <a:endParaRPr lang="zh-CN" altLang="en-US" dirty="0"/>
          </a:p>
        </p:txBody>
      </p:sp>
      <p:sp>
        <p:nvSpPr>
          <p:cNvPr id="214" name="幻灯片编号占位符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接连接符​​(S)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接连接符​​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(S)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接连接符​​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(S)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接连接符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(S)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接连接符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(S)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432DCC3-517C-49BA-ABA2-B2F6E7404DD7}" type="datetime2">
              <a:rPr lang="zh-CN" altLang="en-US" smtClean="0"/>
              <a:pPr/>
              <a:t>2020年1月6日</a:t>
            </a:fld>
            <a:endParaRPr lang="zh-CN" altLang="en-US" dirty="0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接连接符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​​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接连接符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接连接符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接连接符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接连接符​​(S)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接连接符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接连接符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​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连接符​​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直接连接符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​​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​​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​​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​​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接连接符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接连接符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接连接符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接连接符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接连接符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接连接符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cxnSp>
        <p:nvCxnSpPr>
          <p:cNvPr id="148" name="直接连接符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992717" y="6289679"/>
            <a:ext cx="1267271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2AB2F4-CB8F-4035-AA58-04A5ACD03934}" type="datetime2">
              <a:rPr lang="zh-CN" altLang="en-US" smtClean="0"/>
              <a:pPr/>
              <a:t>2020年1月6日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Digital-Twin Based Bus Line Timetable Scheduling Problem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This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part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by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Andrea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(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李照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)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3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添加幻灯片标题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- 4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6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添加幻灯片标题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- 5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图片占位符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40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83202-976C-4FF5-A383-33CC015B8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E33A7-F051-4B11-A5B4-F01B778D3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Abstract of project.</a:t>
            </a:r>
          </a:p>
          <a:p>
            <a:r>
              <a:rPr lang="en-US" altLang="zh-CN" dirty="0"/>
              <a:t>Problem definition.</a:t>
            </a:r>
          </a:p>
          <a:p>
            <a:r>
              <a:rPr lang="en-US" altLang="zh-CN" dirty="0"/>
              <a:t>Architecture design.</a:t>
            </a:r>
          </a:p>
          <a:p>
            <a:r>
              <a:rPr lang="en-US" altLang="zh-CN" dirty="0"/>
              <a:t>Issue and solutions.</a:t>
            </a:r>
          </a:p>
          <a:p>
            <a:pPr lvl="1"/>
            <a:r>
              <a:rPr lang="en-US" altLang="zh-CN" dirty="0"/>
              <a:t>Use directed edges.</a:t>
            </a:r>
          </a:p>
          <a:p>
            <a:pPr lvl="1"/>
            <a:r>
              <a:rPr lang="en-US" altLang="zh-CN" dirty="0"/>
              <a:t>Use self-circle nodes.</a:t>
            </a:r>
          </a:p>
          <a:p>
            <a:pPr lvl="1"/>
            <a:r>
              <a:rPr lang="en-US" altLang="zh-CN" dirty="0"/>
              <a:t>Use route to generate time schedule.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608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标题和包含列表的内容布局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在此处添加第一个项目要点</a:t>
            </a:r>
          </a:p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在此处添加第二个项目要点</a:t>
            </a:r>
          </a:p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在此处添加第三个项目要点</a:t>
            </a:r>
          </a:p>
          <a:p>
            <a:pPr rtl="0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标题和包含图表的内容布局</a:t>
            </a:r>
          </a:p>
        </p:txBody>
      </p:sp>
      <p:graphicFrame>
        <p:nvGraphicFramePr>
          <p:cNvPr id="6" name="内容占位符 5" descr="簇状柱形图显示了 4 种类别的 3 个系列的值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3008268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包含表格的两栏内容布局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此处是第一个项目要点</a:t>
            </a:r>
          </a:p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此处是第二个项目要点</a:t>
            </a:r>
          </a:p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此处是第三个项目要点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84252003"/>
              </p:ext>
            </p:extLst>
          </p:nvPr>
        </p:nvGraphicFramePr>
        <p:xfrm>
          <a:off x="6324600" y="1981200"/>
          <a:ext cx="4572000" cy="214191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5478">
                <a:tc>
                  <a:txBody>
                    <a:bodyPr/>
                    <a:lstStyle/>
                    <a:p>
                      <a:pPr rtl="0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组 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1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组 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2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pPr rtl="0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类 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1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82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95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pPr rtl="0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类 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2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76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88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pPr rtl="0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类 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3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84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90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标题和包含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SmartArt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的内容布局</a:t>
            </a:r>
          </a:p>
        </p:txBody>
      </p:sp>
      <p:graphicFrame>
        <p:nvGraphicFramePr>
          <p:cNvPr id="4" name="内容占位符 3" descr="流程箭头图，显示了从左至右排列的 3 个步骤，且每个步骤都有任务说明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2284103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添加幻灯片标题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- 1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添加幻灯片标题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- 2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添加幻灯片标题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- 3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菱形网格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19_TF03031015" id="{4D6D15B2-A3EB-4896-B32E-5E1845D70213}" vid="{3C8FFD1D-C814-4C51-B282-C32E538AEF55}"/>
    </a:ext>
  </a:extLst>
</a:theme>
</file>

<file path=ppt/theme/theme2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菱形网格业务演示文稿（宽屏）</Template>
  <TotalTime>56</TotalTime>
  <Words>180</Words>
  <Application>Microsoft Office PowerPoint</Application>
  <PresentationFormat>宽屏</PresentationFormat>
  <Paragraphs>54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5" baseType="lpstr">
      <vt:lpstr>微软雅黑</vt:lpstr>
      <vt:lpstr>Arial</vt:lpstr>
      <vt:lpstr>菱形网格 16x9</vt:lpstr>
      <vt:lpstr>Digital-Twin Based Bus Line Timetable Scheduling Problem</vt:lpstr>
      <vt:lpstr>Overview</vt:lpstr>
      <vt:lpstr>标题和包含列表的内容布局</vt:lpstr>
      <vt:lpstr>标题和包含图表的内容布局</vt:lpstr>
      <vt:lpstr>包含表格的两栏内容布局</vt:lpstr>
      <vt:lpstr>标题和包含 SmartArt 的内容布局</vt:lpstr>
      <vt:lpstr>添加幻灯片标题 - 1</vt:lpstr>
      <vt:lpstr>添加幻灯片标题 - 2</vt:lpstr>
      <vt:lpstr>添加幻灯片标题 - 3</vt:lpstr>
      <vt:lpstr>PowerPoint 演示文稿</vt:lpstr>
      <vt:lpstr>添加幻灯片标题 - 4</vt:lpstr>
      <vt:lpstr>添加幻灯片标题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Digital-Twin Based Bus Line Timetable Scheduling Problem</dc:title>
  <dc:creator>绕鹅 安德</dc:creator>
  <cp:lastModifiedBy>绕鹅 安德</cp:lastModifiedBy>
  <cp:revision>2</cp:revision>
  <dcterms:created xsi:type="dcterms:W3CDTF">2020-01-05T19:35:56Z</dcterms:created>
  <dcterms:modified xsi:type="dcterms:W3CDTF">2020-01-05T20:32:46Z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