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71" r:id="rId3"/>
    <p:sldId id="257" r:id="rId4"/>
    <p:sldId id="272" r:id="rId5"/>
    <p:sldId id="273" r:id="rId6"/>
    <p:sldId id="274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7" b="0" i="0" u="none" strike="noStrike" kern="1200" baseline="0" noProof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7" b="0" i="0" u="none" strike="noStrike" kern="1200" baseline="0" noProof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1 </a:t>
          </a:r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2 </a:t>
          </a:r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3 </a:t>
          </a:r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sz="2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1 </a:t>
          </a:r>
          <a:r>
            <a:rPr lang="zh-CN" altLang="en-US" sz="2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sz="2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2 </a:t>
          </a:r>
          <a:r>
            <a:rPr lang="zh-CN" altLang="en-US" sz="2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任务描述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步骤 </a:t>
          </a:r>
          <a:r>
            <a:rPr lang="en-US" altLang="zh-CN" sz="2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3 </a:t>
          </a:r>
          <a:r>
            <a:rPr lang="zh-CN" altLang="en-US" sz="21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标题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2020年1月6日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97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0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945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640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60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659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640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096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70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2020年1月6日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Digital-Twin Based Bus Line Timetable Scheduling Problem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This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part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by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Andrea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李照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标题和包含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SmartArt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的内容布局</a:t>
            </a:r>
          </a:p>
        </p:txBody>
      </p:sp>
      <p:graphicFrame>
        <p:nvGraphicFramePr>
          <p:cNvPr id="4" name="内容占位符 3" descr="流程箭头图，显示了从左至右排列的 3 个步骤，且每个步骤都有任务说明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284103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添加幻灯片标题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- 1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添加幻灯片标题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- 2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添加幻灯片标题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- 3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添加幻灯片标题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- 4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添加幻灯片标题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- 5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图片占位符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83202-976C-4FF5-A383-33CC015B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E33A7-F051-4B11-A5B4-F01B778D3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Abstract of project. </a:t>
            </a:r>
          </a:p>
          <a:p>
            <a:r>
              <a:rPr lang="en-US" altLang="zh-CN" dirty="0"/>
              <a:t>Architecture improvement.</a:t>
            </a:r>
          </a:p>
          <a:p>
            <a:pPr lvl="1"/>
            <a:r>
              <a:rPr lang="en-US" altLang="zh-CN" dirty="0"/>
              <a:t>Changes in G-Tree.</a:t>
            </a:r>
          </a:p>
          <a:p>
            <a:r>
              <a:rPr lang="en-US" altLang="zh-CN" dirty="0"/>
              <a:t>Issue and solutions.</a:t>
            </a:r>
          </a:p>
          <a:p>
            <a:pPr lvl="1"/>
            <a:r>
              <a:rPr lang="en-US" altLang="zh-CN" dirty="0"/>
              <a:t>Use route to generate time schedule.</a:t>
            </a:r>
          </a:p>
          <a:p>
            <a:pPr lvl="1"/>
            <a:r>
              <a:rPr lang="en-US" altLang="zh-CN" dirty="0"/>
              <a:t>Use directed edges. </a:t>
            </a:r>
          </a:p>
          <a:p>
            <a:r>
              <a:rPr lang="en-US" altLang="zh-CN" dirty="0"/>
              <a:t>Analysis of the result.</a:t>
            </a:r>
          </a:p>
        </p:txBody>
      </p:sp>
    </p:spTree>
    <p:extLst>
      <p:ext uri="{BB962C8B-B14F-4D97-AF65-F5344CB8AC3E}">
        <p14:creationId xmlns:p14="http://schemas.microsoft.com/office/powerpoint/2010/main" val="154608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Abstract of Project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Use Cargo to simulate bus line running to generate the bus line timetable schedule.</a:t>
            </a:r>
          </a:p>
          <a:p>
            <a:pPr rtl="0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Why use simulator?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Test algorithm in simulation environment to save time and money.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Students’ behavior may change, in order to design new algorithms.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Open to expand. Generate dyna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mic time schedule.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Test human control with algorithm, and measure effects.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Compare different algorithms, find the better one.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Train an heuristic algorithm, use simulator to adjust parameters.</a:t>
            </a:r>
          </a:p>
          <a:p>
            <a:pPr lvl="1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8F946-BE31-4C05-8970-EF91A77E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 Improvement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CB56C-FBC4-4662-8F41-1AF1F057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issue: how to make the route static?</a:t>
            </a:r>
          </a:p>
          <a:p>
            <a:r>
              <a:rPr lang="en-US" altLang="zh-CN" dirty="0"/>
              <a:t>The G-Tree builder in Cargo doesn’t support directed graph.</a:t>
            </a:r>
          </a:p>
          <a:p>
            <a:r>
              <a:rPr lang="en-US" altLang="zh-CN" dirty="0"/>
              <a:t>Modify G-Tree builder and .edges .</a:t>
            </a:r>
            <a:r>
              <a:rPr lang="en-US" altLang="zh-CN" dirty="0" err="1"/>
              <a:t>rnet</a:t>
            </a:r>
            <a:r>
              <a:rPr lang="en-US" altLang="zh-CN" dirty="0"/>
              <a:t> files to add penalty.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E1246E-A229-47C7-BB91-862B80C6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81" y="3653605"/>
            <a:ext cx="708721" cy="18289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385A54-89F1-4EEA-8FE1-405BB17C9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83" y="3344968"/>
            <a:ext cx="3353091" cy="24462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109B3C-9E32-44FF-A180-54E5084A8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355" y="3581208"/>
            <a:ext cx="2331922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07F5E-1FAB-4B2B-81B4-EDD944E5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 and Solutions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BACC6-E22B-4D02-AA82-DF0993B24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Big issue: RSP isn’t equal to BSP!</a:t>
            </a:r>
          </a:p>
          <a:p>
            <a:pPr lvl="1"/>
            <a:r>
              <a:rPr lang="en-US" altLang="zh-CN" dirty="0"/>
              <a:t>RSP uses algorithm to generate route, instead of arranging time.</a:t>
            </a:r>
          </a:p>
          <a:p>
            <a:pPr lvl="1"/>
            <a:r>
              <a:rPr lang="en-US" altLang="zh-CN" dirty="0"/>
              <a:t>BSP’s route is static, the problem is to arrange time.</a:t>
            </a:r>
          </a:p>
          <a:p>
            <a:r>
              <a:rPr lang="en-US" altLang="zh-CN" dirty="0"/>
              <a:t>Two solutions:</a:t>
            </a:r>
          </a:p>
          <a:p>
            <a:pPr lvl="1"/>
            <a:r>
              <a:rPr lang="en-US" altLang="zh-CN" dirty="0"/>
              <a:t>Use route to generate time schedule.</a:t>
            </a:r>
          </a:p>
          <a:p>
            <a:pPr lvl="1"/>
            <a:r>
              <a:rPr lang="en-US" altLang="zh-CN" dirty="0"/>
              <a:t>Use directed edges to make the route static.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07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39EBF-8909-4F39-93DB-D9AC940E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– Use Route to Generate Schedule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0CFF3-0EAC-409D-8EB8-14005AD7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the result, we can know where the bus is at specific time.</a:t>
            </a:r>
          </a:p>
          <a:p>
            <a:r>
              <a:rPr lang="en-US" altLang="zh-CN" dirty="0"/>
              <a:t>Inversely, for a specific time and station, we can know whether there needs a bus!</a:t>
            </a:r>
          </a:p>
          <a:p>
            <a:r>
              <a:rPr lang="en-US" altLang="zh-CN" dirty="0"/>
              <a:t>If we can design algorithm to arrange time schedule, make the station s at time t has n buses, we can solve this issue.</a:t>
            </a:r>
          </a:p>
        </p:txBody>
      </p:sp>
    </p:spTree>
    <p:extLst>
      <p:ext uri="{BB962C8B-B14F-4D97-AF65-F5344CB8AC3E}">
        <p14:creationId xmlns:p14="http://schemas.microsoft.com/office/powerpoint/2010/main" val="8572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5F457-0DB1-4709-ACF7-12790DF7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– Use Route to Generate Schedule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DF469-CB5C-434D-AA62-8D0746CB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But this solution is difficult:</a:t>
            </a:r>
          </a:p>
          <a:p>
            <a:r>
              <a:rPr lang="en-US" altLang="zh-CN" dirty="0"/>
              <a:t>The algorithm should make sure the route is static, and make sure the arrangement should be correct.</a:t>
            </a:r>
          </a:p>
          <a:p>
            <a:r>
              <a:rPr lang="en-US" altLang="zh-CN" dirty="0"/>
              <a:t>The solution adds bias to the simulation.</a:t>
            </a:r>
          </a:p>
          <a:p>
            <a:r>
              <a:rPr lang="en-US" altLang="zh-CN" dirty="0"/>
              <a:t>We don’t know the direction of bus.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6DC9FE-D6F4-455A-8E97-BFA256C12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42" y="3034061"/>
            <a:ext cx="3871295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标题和包含图表的内容布局</a:t>
            </a:r>
          </a:p>
        </p:txBody>
      </p:sp>
      <p:graphicFrame>
        <p:nvGraphicFramePr>
          <p:cNvPr id="6" name="内容占位符 5" descr="簇状柱形图显示了 4 种类别的 3 个系列的值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00826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包含表格的两栏内容布局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此处是第一个项目要点</a:t>
            </a: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此处是第二个项目要点</a:t>
            </a: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此处是第三个项目要点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4252003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组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组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类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82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95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类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76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88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类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3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84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90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86</TotalTime>
  <Words>444</Words>
  <Application>Microsoft Office PowerPoint</Application>
  <PresentationFormat>宽屏</PresentationFormat>
  <Paragraphs>79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微软雅黑</vt:lpstr>
      <vt:lpstr>Arial</vt:lpstr>
      <vt:lpstr>菱形网格 16x9</vt:lpstr>
      <vt:lpstr>Digital-Twin Based Bus Line Timetable Scheduling Problem</vt:lpstr>
      <vt:lpstr>Overview</vt:lpstr>
      <vt:lpstr>Abstract of Project</vt:lpstr>
      <vt:lpstr>Architecture Improvement</vt:lpstr>
      <vt:lpstr>Issue and Solutions</vt:lpstr>
      <vt:lpstr>Solution – Use Route to Generate Schedule</vt:lpstr>
      <vt:lpstr>Solution – Use Route to Generate Schedule</vt:lpstr>
      <vt:lpstr>标题和包含图表的内容布局</vt:lpstr>
      <vt:lpstr>包含表格的两栏内容布局</vt:lpstr>
      <vt:lpstr>标题和包含 SmartArt 的内容布局</vt:lpstr>
      <vt:lpstr>添加幻灯片标题 - 1</vt:lpstr>
      <vt:lpstr>添加幻灯片标题 - 2</vt:lpstr>
      <vt:lpstr>添加幻灯片标题 - 3</vt:lpstr>
      <vt:lpstr>PowerPoint 演示文稿</vt:lpstr>
      <vt:lpstr>添加幻灯片标题 - 4</vt:lpstr>
      <vt:lpstr>添加幻灯片标题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Digital-Twin Based Bus Line Timetable Scheduling Problem</dc:title>
  <dc:creator>绕鹅 安德</dc:creator>
  <cp:lastModifiedBy>绕鹅 安德</cp:lastModifiedBy>
  <cp:revision>6</cp:revision>
  <dcterms:created xsi:type="dcterms:W3CDTF">2020-01-05T19:35:56Z</dcterms:created>
  <dcterms:modified xsi:type="dcterms:W3CDTF">2020-01-06T06:16:27Z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