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ADC85-DEE1-4236-913E-3786CFB3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B69A64-2B4F-4087-ACA6-2E5BF56B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A9984-01B9-42E5-8D7D-EA859A71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9E99A-958B-4AD7-A645-CDEF1C84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5ACDC-441A-4486-B1C1-8AEA81EC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3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179DB-BB49-4215-A045-4C04CE0B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AEFC1-E500-4FAF-9BF8-680B397FC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E79F1-D440-4BC1-B089-056C3670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7EF67-781E-4D04-B3E4-8853452B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E38B9-9F41-434B-8206-9BC01C21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E4DF10-839E-4CD6-A192-C36133AD5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DF74B1-A207-487C-A7B5-1359786A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98A70-C1BC-4378-BC20-0A0E9D0A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3C945-3ABC-4B5E-B3C1-E403F6B5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DF326-61C4-4A9B-9435-188182C8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3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AA4B-B60F-4956-8BC7-434734EE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292B5-6137-44DB-8881-D77B9A20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A3010-5177-4F05-8E58-19A482CD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05C4E-5D08-4BAD-966C-7A2106F9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A0A2B-3BBC-41B8-9059-62506A34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C14D1-6DDC-41B8-A9B7-1CB8118F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07D37-4B90-478C-9764-2CC97F99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98B62-B67B-4A3E-B8A4-C37C5B6D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A4057-B706-40D6-8147-6F3B4A8E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594ED-FCA1-4D96-81A8-D62C8608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3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5CBB-01F2-4FEE-8AB9-DD2CD760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BABD-972D-4421-A2A2-9632C079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57715-657F-41BC-8465-8A7855DF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480AC-94B4-4CD2-977E-10A37FBB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3C0A9-F964-40FE-9E94-0E84108B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468FD-ADC0-4B64-BEB1-BFA92E91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C6571-D44A-4995-B0FC-4791F9CE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58BF9-AC7E-4AF3-9227-586641F4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B3203-DF92-4892-BC7B-E01B2789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BF4676-BAEE-4A96-BC81-31212A5B4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ECB853-EFB1-4386-B071-EC876E7EF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F7D1BE-95FB-48C0-AB1F-B44B0C1E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DFE673-BB4F-4230-A0F9-199D5BD5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DFCDE-22E2-4A07-9A37-BAF91B4F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1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D4C6-560B-478B-877B-CF5E405F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6E6AE1-8380-44F3-A8BF-343F9261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95233-897E-4D16-B197-52BF3310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ABB44-6114-42A1-A81E-B88B8649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8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E056C0-244F-48FB-9396-70AB71C2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308799-FABD-4D34-AB01-54299BE8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FC3CC-57A0-4AA6-B29B-53A61278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8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898A4-3C2D-4811-ADE8-129F6FAB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50C5D-2608-402C-8596-D3302BC3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97B3B-47F5-4867-9269-6474EAEF3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C17EA-EA9C-4145-966A-FB29692F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2A0CF-4841-4690-AA33-D0429FCA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511C0-767D-47FF-8C18-8BF196C0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6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CEFB-E084-49A9-8265-A304CC25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C1214-C9B7-4FF1-ACAE-D6163ADBB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24D08-A358-4B99-AC8F-34439682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1A8A1-FDA7-4827-9805-768E5B18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7D302-06B4-48B1-B525-8B8DDB5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E5AAB-53CA-4A2C-A7D1-B7BD3E29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6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A5519C-10D8-4483-BFED-D26A3549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CDE0F-0BF4-4A5E-B06C-E49E402F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52BB0-6656-4C5D-9238-4FDABB0C1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65BB-981D-443F-9E4C-9D735458A92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1D37A-A56D-4FAD-BDE8-32E338574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4FC8D-EAEC-47BC-BF9A-4DFBBEAAE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5D5A-0EC2-491C-A513-5ACD4F0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9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B931-D8CA-4F22-AD99-025630899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Ridesharing with Social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0798B-F03F-4669-BB56-3E77D359D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李照</a:t>
            </a:r>
          </a:p>
        </p:txBody>
      </p:sp>
    </p:spTree>
    <p:extLst>
      <p:ext uri="{BB962C8B-B14F-4D97-AF65-F5344CB8AC3E}">
        <p14:creationId xmlns:p14="http://schemas.microsoft.com/office/powerpoint/2010/main" val="254372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51218-4D6C-45D4-9430-5ABCD1B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EC470-B485-41A4-AAA0-C7AF6A33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 Manhattan’s taxi data, different algorithms performs.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5D6553-4113-4AEE-AB39-095DCAAF41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2149" y="2450705"/>
            <a:ext cx="7919793" cy="38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DBFF1-A3CA-4C5B-AD56-97D2E24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Social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C02ED-4FA6-413A-9F19-6D624F62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match rate would lower after constrained by social network.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F50A24-CCED-477C-AD0B-3EF6E8B775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1688" y="2519505"/>
            <a:ext cx="6633321" cy="39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10133-42C2-4C2D-9C2D-53DB04E0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Social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CF7D0-1004-4881-BC0C-D0DA6AB6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social network are large and with small amount, the constraint may optimize the performance.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3B10D-BA11-42F1-B0D8-76A21DEA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14" y="2763625"/>
            <a:ext cx="6225776" cy="37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7972F-E12C-4AEE-8407-21F99727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24A7B-D5CA-4567-97A6-C37B8BA5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event-based simulator to replace time-based simulator.</a:t>
            </a:r>
          </a:p>
          <a:p>
            <a:r>
              <a:rPr lang="en-US" altLang="zh-CN" dirty="0"/>
              <a:t>Design algorithm for social network.</a:t>
            </a:r>
          </a:p>
          <a:p>
            <a:r>
              <a:rPr lang="en-US" altLang="zh-CN" dirty="0"/>
              <a:t>Gather information about social network and Ridesharing.</a:t>
            </a:r>
          </a:p>
          <a:p>
            <a:endParaRPr lang="en-US" altLang="zh-CN" dirty="0"/>
          </a:p>
          <a:p>
            <a:r>
              <a:rPr lang="en-US" altLang="zh-CN" dirty="0"/>
              <a:t>(Optional *) Change the problem definition to make better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42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28080-A8CC-45E5-BCFC-13347626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89A5F-7A67-466A-9014-124EB39D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types of instance: customer, vehicle, and social network.</a:t>
            </a:r>
          </a:p>
          <a:p>
            <a:r>
              <a:rPr lang="en-US" altLang="zh-CN" dirty="0"/>
              <a:t>One road network.</a:t>
            </a:r>
          </a:p>
          <a:p>
            <a:r>
              <a:rPr lang="en-US" altLang="zh-CN" dirty="0"/>
              <a:t>A series of requests from customer.</a:t>
            </a:r>
          </a:p>
          <a:p>
            <a:r>
              <a:rPr lang="en-US" altLang="zh-CN" dirty="0"/>
              <a:t>A schedule (route) for each vehicle.</a:t>
            </a:r>
          </a:p>
        </p:txBody>
      </p:sp>
    </p:spTree>
    <p:extLst>
      <p:ext uri="{BB962C8B-B14F-4D97-AF65-F5344CB8AC3E}">
        <p14:creationId xmlns:p14="http://schemas.microsoft.com/office/powerpoint/2010/main" val="348305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48124-4FB8-4CED-BF1E-BC16EB9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97DDE-4047-416A-A2AB-8B9BD7C1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Customer id: the identity number of customer.</a:t>
            </a:r>
          </a:p>
          <a:p>
            <a:r>
              <a:rPr lang="en-US" altLang="zh-CN" dirty="0"/>
              <a:t>Origin id: id of the origin node.</a:t>
            </a:r>
          </a:p>
          <a:p>
            <a:r>
              <a:rPr lang="en-US" altLang="zh-CN" dirty="0"/>
              <a:t>Destination id: id of the destination node.</a:t>
            </a:r>
          </a:p>
          <a:p>
            <a:r>
              <a:rPr lang="en-US" altLang="zh-CN" dirty="0"/>
              <a:t>Early time: early bound for time window.</a:t>
            </a:r>
          </a:p>
          <a:p>
            <a:r>
              <a:rPr lang="en-US" altLang="zh-CN" dirty="0"/>
              <a:t>Late time: late bound for time window.</a:t>
            </a:r>
          </a:p>
          <a:p>
            <a:r>
              <a:rPr lang="en-US" altLang="zh-CN" dirty="0"/>
              <a:t>Load: capacity cost of customer.</a:t>
            </a:r>
          </a:p>
          <a:p>
            <a:r>
              <a:rPr lang="en-US" altLang="zh-CN" dirty="0"/>
              <a:t>Status: waiting, </a:t>
            </a:r>
            <a:r>
              <a:rPr lang="en-US" altLang="zh-CN" dirty="0" err="1"/>
              <a:t>on_board</a:t>
            </a:r>
            <a:r>
              <a:rPr lang="en-US" altLang="zh-CN" dirty="0"/>
              <a:t>, arrived, cancelled.</a:t>
            </a:r>
          </a:p>
          <a:p>
            <a:r>
              <a:rPr lang="en-US" altLang="zh-CN" dirty="0"/>
              <a:t>Assign to: associated vehicle id.</a:t>
            </a:r>
          </a:p>
        </p:txBody>
      </p:sp>
    </p:spTree>
    <p:extLst>
      <p:ext uri="{BB962C8B-B14F-4D97-AF65-F5344CB8AC3E}">
        <p14:creationId xmlns:p14="http://schemas.microsoft.com/office/powerpoint/2010/main" val="428241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587B-F1D8-4DA3-871F-C558E64B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Vehicle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C1D8F-F8BF-47DD-A6AF-0BC470C9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Vehicle id: identity of vehicle.</a:t>
            </a:r>
          </a:p>
          <a:p>
            <a:r>
              <a:rPr lang="en-US" altLang="zh-CN" dirty="0"/>
              <a:t>Origin id / Destination id / Early time / Late time.</a:t>
            </a:r>
          </a:p>
          <a:p>
            <a:r>
              <a:rPr lang="en-US" altLang="zh-CN" dirty="0"/>
              <a:t>Load: matched customers but not picked yet.</a:t>
            </a:r>
          </a:p>
          <a:p>
            <a:r>
              <a:rPr lang="en-US" altLang="zh-CN" dirty="0"/>
              <a:t>Distance: distance to next node.</a:t>
            </a:r>
          </a:p>
          <a:p>
            <a:r>
              <a:rPr lang="en-US" altLang="zh-CN" dirty="0"/>
              <a:t>Route: array of every nodes that vehicle passes by.</a:t>
            </a:r>
          </a:p>
          <a:p>
            <a:r>
              <a:rPr lang="en-US" altLang="zh-CN" dirty="0"/>
              <a:t>Schedule: array of destination nodes.</a:t>
            </a:r>
          </a:p>
          <a:p>
            <a:r>
              <a:rPr lang="en-US" altLang="zh-CN" dirty="0"/>
              <a:t>Route id: current node id of vehicle.</a:t>
            </a:r>
          </a:p>
          <a:p>
            <a:r>
              <a:rPr lang="en-US" altLang="zh-CN" dirty="0"/>
              <a:t>Vehicle status: waiting, </a:t>
            </a:r>
            <a:r>
              <a:rPr lang="en-US" altLang="zh-CN" dirty="0" err="1"/>
              <a:t>in_route</a:t>
            </a:r>
            <a:r>
              <a:rPr lang="en-US" altLang="zh-CN" dirty="0"/>
              <a:t>, arrived.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0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936A8-EFBE-4409-9B35-778CA865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69D9B-5981-4D7E-A228-8E9CC1BB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id: identity of social network.</a:t>
            </a:r>
          </a:p>
          <a:p>
            <a:r>
              <a:rPr lang="en-US" altLang="zh-CN" dirty="0"/>
              <a:t>Customer id: identity of customer.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56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85FD-26BE-4BC6-A5E8-33F91C5E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6DA7D-2EA0-48D7-BB42-A4E8FCEF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Road network:</a:t>
            </a:r>
          </a:p>
          <a:p>
            <a:pPr lvl="1"/>
            <a:r>
              <a:rPr lang="en-US" altLang="zh-CN" dirty="0"/>
              <a:t>Node1: id of from node.</a:t>
            </a:r>
          </a:p>
          <a:p>
            <a:pPr lvl="1"/>
            <a:r>
              <a:rPr lang="en-US" altLang="zh-CN" dirty="0"/>
              <a:t>Node2: id of to node.</a:t>
            </a:r>
          </a:p>
          <a:p>
            <a:pPr lvl="1"/>
            <a:r>
              <a:rPr lang="en-US" altLang="zh-CN" dirty="0"/>
              <a:t>Distance: distance between node1 and node2 (in meter).</a:t>
            </a:r>
          </a:p>
          <a:p>
            <a:pPr lvl="1"/>
            <a:r>
              <a:rPr lang="en-US" altLang="zh-CN" dirty="0"/>
              <a:t>Longitude: position.</a:t>
            </a:r>
          </a:p>
          <a:p>
            <a:pPr lvl="1"/>
            <a:r>
              <a:rPr lang="en-US" altLang="zh-CN" dirty="0"/>
              <a:t>Latitude: position.</a:t>
            </a:r>
          </a:p>
          <a:p>
            <a:r>
              <a:rPr lang="en-US" altLang="zh-CN" dirty="0"/>
              <a:t>Request:</a:t>
            </a:r>
          </a:p>
          <a:p>
            <a:pPr lvl="1"/>
            <a:r>
              <a:rPr lang="en-US" altLang="zh-CN" dirty="0"/>
              <a:t>Post time: order post time.</a:t>
            </a:r>
          </a:p>
          <a:p>
            <a:pPr lvl="1"/>
            <a:r>
              <a:rPr lang="en-US" altLang="zh-CN" dirty="0"/>
              <a:t>Waiting time: customer would wait until cancel the order.</a:t>
            </a:r>
          </a:p>
          <a:p>
            <a:pPr lvl="1"/>
            <a:r>
              <a:rPr lang="en-US" altLang="zh-CN" dirty="0"/>
              <a:t>Late tolerance: customer would accept arrives later than late time.</a:t>
            </a:r>
          </a:p>
        </p:txBody>
      </p:sp>
    </p:spTree>
    <p:extLst>
      <p:ext uri="{BB962C8B-B14F-4D97-AF65-F5344CB8AC3E}">
        <p14:creationId xmlns:p14="http://schemas.microsoft.com/office/powerpoint/2010/main" val="133406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AE3E1-1E1B-4359-A823-AC8BC82E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FD273-9F98-4D0A-9E18-09DC2147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Cargo [VLDB 2019] as base simulator.</a:t>
            </a:r>
          </a:p>
          <a:p>
            <a:r>
              <a:rPr lang="en-US" altLang="zh-CN" dirty="0"/>
              <a:t>Modified to fit social network (under MIT license).</a:t>
            </a:r>
          </a:p>
          <a:p>
            <a:r>
              <a:rPr lang="en-US" altLang="zh-CN" dirty="0"/>
              <a:t>About 400 line of codes added.</a:t>
            </a:r>
          </a:p>
          <a:p>
            <a:r>
              <a:rPr lang="en-US" altLang="zh-CN" dirty="0"/>
              <a:t>Social network constraint: </a:t>
            </a:r>
            <a:r>
              <a:rPr lang="en-US" altLang="zh-CN" b="1" dirty="0"/>
              <a:t>only customers in same social network can in same vehicle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18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812DA-B556-475D-8A0D-CC00F2A0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F7500-270F-43AC-A0B6-474DB447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Gtree</a:t>
            </a:r>
            <a:r>
              <a:rPr lang="en-US" altLang="zh-CN" dirty="0"/>
              <a:t> from road network.</a:t>
            </a:r>
          </a:p>
          <a:p>
            <a:r>
              <a:rPr lang="en-US" altLang="zh-CN" dirty="0"/>
              <a:t>Read dataset into memory.</a:t>
            </a:r>
          </a:p>
          <a:p>
            <a:r>
              <a:rPr lang="en-US" altLang="zh-CN" dirty="0"/>
              <a:t>Based on time, count to process operation.</a:t>
            </a:r>
          </a:p>
          <a:p>
            <a:r>
              <a:rPr lang="en-US" altLang="zh-CN" dirty="0"/>
              <a:t>Generate report of result.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B8E75A-4422-4887-8955-137A093C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49" y="4001294"/>
            <a:ext cx="5044877" cy="2659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E3F988-0F24-4F36-8429-4EB7265C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176" y="930167"/>
            <a:ext cx="2461473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4E3A7-CFC7-4D7D-A5AC-315451B5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Social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D269C-5713-4C6C-A721-361AB685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Assumption: customers with same origin node or destination node would be in same social network.</a:t>
            </a:r>
          </a:p>
          <a:p>
            <a:r>
              <a:rPr lang="en-US" altLang="zh-CN" dirty="0"/>
              <a:t>For example: colleagues in same building, classmates in same campus, neighbors in same department…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F99EB9-83C6-439B-AD74-01C26587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5455"/>
            <a:ext cx="5060793" cy="31293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C3B2DF-23DB-4B59-A3A4-9D860D72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02735"/>
            <a:ext cx="5555461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3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466</Words>
  <Application>Microsoft Office PowerPoint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Ridesharing with Social Network</vt:lpstr>
      <vt:lpstr>Problem Definition</vt:lpstr>
      <vt:lpstr>Customer</vt:lpstr>
      <vt:lpstr>Vehicle</vt:lpstr>
      <vt:lpstr>Social Network</vt:lpstr>
      <vt:lpstr>Other parameters</vt:lpstr>
      <vt:lpstr>Experiment Set</vt:lpstr>
      <vt:lpstr>Experiment Process</vt:lpstr>
      <vt:lpstr>Generate Social Network</vt:lpstr>
      <vt:lpstr>Experiment Result</vt:lpstr>
      <vt:lpstr>Comparison of Social Network</vt:lpstr>
      <vt:lpstr>Comparison of Social Network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Ridesharing with Social Network</dc:title>
  <dc:creator>绕鹅 安德</dc:creator>
  <cp:lastModifiedBy>绕鹅 安德</cp:lastModifiedBy>
  <cp:revision>4</cp:revision>
  <dcterms:created xsi:type="dcterms:W3CDTF">2020-04-29T17:18:05Z</dcterms:created>
  <dcterms:modified xsi:type="dcterms:W3CDTF">2020-04-29T17:52:40Z</dcterms:modified>
</cp:coreProperties>
</file>