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9" r:id="rId5"/>
    <p:sldId id="266" r:id="rId6"/>
    <p:sldId id="267" r:id="rId7"/>
    <p:sldId id="258" r:id="rId8"/>
    <p:sldId id="259" r:id="rId9"/>
    <p:sldId id="261" r:id="rId10"/>
    <p:sldId id="263" r:id="rId11"/>
    <p:sldId id="264" r:id="rId12"/>
    <p:sldId id="262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53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5A600-C94C-4E2D-9354-1FCD32452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Digital Twin Based School Bus Time Arrangement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7A26255-A189-40CA-B014-91390681DE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By Weihao Wang, Jingran Shen, Zhao 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66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8BFD2-B026-43EC-A1F8-CADCD4D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Simulator Side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D5CB2-E9FA-4DB4-AA3C-1FD38CB4F4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Measure an algorithm, according to evaluate several parts:</a:t>
            </a:r>
          </a:p>
          <a:p>
            <a:pPr lvl="1"/>
            <a:r>
              <a:rPr lang="en-US" altLang="zh-CN" dirty="0"/>
              <a:t>Total waiting time plus penalty;</a:t>
            </a:r>
          </a:p>
          <a:p>
            <a:pPr lvl="1"/>
            <a:r>
              <a:rPr lang="en-US" altLang="zh-CN" dirty="0"/>
              <a:t>Longest cost time;</a:t>
            </a:r>
          </a:p>
          <a:p>
            <a:pPr lvl="1"/>
            <a:r>
              <a:rPr lang="en-US" altLang="zh-CN" dirty="0"/>
              <a:t>Number of buses sent;</a:t>
            </a:r>
          </a:p>
          <a:p>
            <a:pPr lvl="1"/>
            <a:r>
              <a:rPr lang="en-US" altLang="zh-CN" dirty="0"/>
              <a:t>Percentage of students later than late time in time window.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04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B5735-805C-47BD-92DC-1F714F2B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of Simulator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EA69D-238C-4261-BD77-C51D0751AC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Real data from school bus.</a:t>
            </a:r>
          </a:p>
          <a:p>
            <a:r>
              <a:rPr lang="en-US" altLang="zh-CN" dirty="0"/>
              <a:t>Data we need: Bus stops, number of students waiting for bus in each stop, course schedule of students (to decide time window), total number of buses.</a:t>
            </a:r>
          </a:p>
          <a:p>
            <a:r>
              <a:rPr lang="en-US" altLang="zh-CN" dirty="0"/>
              <a:t>Data sent to algorithm: bus stops, </a:t>
            </a:r>
            <a:r>
              <a:rPr lang="en-US" altLang="zh-CN" u="sng" dirty="0"/>
              <a:t>current </a:t>
            </a:r>
            <a:r>
              <a:rPr lang="en-US" altLang="zh-CN" dirty="0"/>
              <a:t>number of students in each stop, course schedule, total number of buses.</a:t>
            </a:r>
          </a:p>
          <a:p>
            <a:endParaRPr lang="en-US" altLang="zh-CN" dirty="0"/>
          </a:p>
          <a:p>
            <a:r>
              <a:rPr lang="en-US" altLang="zh-CN" dirty="0"/>
              <a:t>Obvious we need an online algorithm!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150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E29EC-75F4-4514-845D-BF20E0820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architecture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4A8F0F-BBB3-4686-B43B-C04D69F80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070" y="1874385"/>
            <a:ext cx="9061859" cy="436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10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A2DF2-A27C-46A6-B66A-4D613136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44452-42EE-4DCB-B2A1-74262BB19C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Simulator and algorithm are running together, which means there should be a synchronization between them.</a:t>
            </a:r>
          </a:p>
          <a:p>
            <a:r>
              <a:rPr lang="en-US" altLang="zh-CN" dirty="0"/>
              <a:t>Algorithm arrange 2 things: whether to send a new bus, and how long a bus should waiting at a station.</a:t>
            </a:r>
          </a:p>
          <a:p>
            <a:r>
              <a:rPr lang="en-US" altLang="zh-CN" dirty="0"/>
              <a:t>Each bus has a capacity constant, means how many students it can carry. The load means current number of students on bus.</a:t>
            </a:r>
          </a:p>
          <a:p>
            <a:r>
              <a:rPr lang="en-US" altLang="zh-CN" dirty="0"/>
              <a:t>Simulator output a measurement of algorithm according to above 4 targets.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39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27258-7B20-4EEC-8A53-95D43D453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Division and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53566-03FB-4E05-A882-E15B3321DC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Data: </a:t>
            </a:r>
            <a:r>
              <a:rPr lang="en-US" altLang="zh-CN" dirty="0" err="1"/>
              <a:t>Jingran</a:t>
            </a:r>
            <a:r>
              <a:rPr lang="en-US" altLang="zh-CN" dirty="0"/>
              <a:t> Shen;</a:t>
            </a:r>
          </a:p>
          <a:p>
            <a:r>
              <a:rPr lang="en-US" altLang="zh-CN" dirty="0"/>
              <a:t>Algorithm: </a:t>
            </a:r>
            <a:r>
              <a:rPr lang="en-US" altLang="zh-CN" dirty="0" err="1"/>
              <a:t>Weihao</a:t>
            </a:r>
            <a:r>
              <a:rPr lang="en-US" altLang="zh-CN" dirty="0"/>
              <a:t> Wang;</a:t>
            </a:r>
          </a:p>
          <a:p>
            <a:r>
              <a:rPr lang="en-US" altLang="zh-CN" dirty="0"/>
              <a:t>Simulator: Zhao Li.</a:t>
            </a:r>
          </a:p>
          <a:p>
            <a:endParaRPr lang="en-US" altLang="zh-CN" dirty="0"/>
          </a:p>
          <a:p>
            <a:r>
              <a:rPr lang="en-US" altLang="zh-CN" dirty="0"/>
              <a:t>Time: data -&gt; simulator -&gt; algorithm.</a:t>
            </a:r>
          </a:p>
          <a:p>
            <a:r>
              <a:rPr lang="en-US" altLang="zh-CN" dirty="0"/>
              <a:t>Backup plan: no waiting time set, bus arrives, pickup as many students and immediately goes away.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64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D8EB8-AEE5-4643-B5A4-838BBD95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Digital Twin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2897A-6C9E-458D-8B45-81976CD1F7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A modeling and simulation idea: use simulator, and run algorithm based on real data, to measure how better the algorithm is.</a:t>
            </a:r>
          </a:p>
          <a:p>
            <a:r>
              <a:rPr lang="en-US" altLang="zh-CN" dirty="0"/>
              <a:t>Raised by Dr. Michael Grieves in 2003.</a:t>
            </a:r>
          </a:p>
          <a:p>
            <a:r>
              <a:rPr lang="en-US" altLang="zh-CN" dirty="0"/>
              <a:t>Reference: ridesharing platform of Cargo architecture.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624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F028F-F0CE-4C86-AFFD-C186A135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School Bus Situation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DE5E0-1710-40CC-A688-82682877AE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School bus has constant route, but different time schedule can affect quality of service.</a:t>
            </a:r>
          </a:p>
          <a:p>
            <a:r>
              <a:rPr lang="en-US" altLang="zh-CN" dirty="0"/>
              <a:t>Problem: to dynamically arrange time schedule of school bus to satisfy the need of students.</a:t>
            </a:r>
          </a:p>
          <a:p>
            <a:pPr lvl="1"/>
            <a:r>
              <a:rPr lang="en-US" altLang="zh-CN" dirty="0"/>
              <a:t>Three part to solution: algorithm, simulator, data.</a:t>
            </a:r>
          </a:p>
          <a:p>
            <a:pPr lvl="1"/>
            <a:r>
              <a:rPr lang="en-US" altLang="zh-CN" dirty="0"/>
              <a:t>Constant: bus stops.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847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1D772-234F-4D63-9443-8E441BAD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Do We Need Simulator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3D4F7-AE6B-4C65-9FA3-E5791263FA8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Use simulator to measure algorithm, determine how well it is.</a:t>
            </a:r>
          </a:p>
          <a:p>
            <a:r>
              <a:rPr lang="en-US" altLang="zh-CN" dirty="0"/>
              <a:t>Save a large number of time, saving cost of testing algorithm.</a:t>
            </a:r>
          </a:p>
          <a:p>
            <a:r>
              <a:rPr lang="en-US" altLang="zh-CN" dirty="0"/>
              <a:t>Find the best algorithm that satisfy the requirement.</a:t>
            </a:r>
          </a:p>
          <a:p>
            <a:r>
              <a:rPr lang="en-US" altLang="zh-CN" dirty="0"/>
              <a:t>Adjust the arguments in algorithm.</a:t>
            </a:r>
          </a:p>
          <a:p>
            <a:endParaRPr lang="en-US" altLang="zh-CN" dirty="0"/>
          </a:p>
          <a:p>
            <a:r>
              <a:rPr lang="en-US" altLang="zh-CN" dirty="0"/>
              <a:t>From evaluation to prediction!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94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BB608-F97E-4436-939E-D3BAD5F8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instance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B01411-F678-4012-9695-C2E3F4C0B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37" y="2214694"/>
            <a:ext cx="4915326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42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BD2CD-9606-4043-95A2-C021D6499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instance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A6800-1CFC-4508-996E-439F661B9B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Station: some students are waiting in stations, waiting bus to reach their destination.</a:t>
            </a:r>
          </a:p>
          <a:p>
            <a:r>
              <a:rPr lang="en-US" altLang="zh-CN" dirty="0"/>
              <a:t>Edge: distance between stations, longer edge has longer time.</a:t>
            </a:r>
          </a:p>
          <a:p>
            <a:r>
              <a:rPr lang="en-US" altLang="zh-CN" dirty="0"/>
              <a:t>School bus running in graph to send all students to their destination.</a:t>
            </a:r>
          </a:p>
          <a:p>
            <a:endParaRPr lang="en-US" altLang="zh-CN" dirty="0"/>
          </a:p>
          <a:p>
            <a:r>
              <a:rPr lang="en-US" altLang="zh-CN" dirty="0"/>
              <a:t>Challenge: number of bus is limited, capacity of bus is limited.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84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22E7F-E07D-4961-B3D3-EB1436F1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cargo Algorithm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C9F4B0-D4FD-457D-B993-7A8F00661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59" y="1742535"/>
            <a:ext cx="8356455" cy="467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2DC006C-DBB6-4751-99E9-43973527D2C9}"/>
              </a:ext>
            </a:extLst>
          </p:cNvPr>
          <p:cNvSpPr txBox="1"/>
          <p:nvPr/>
        </p:nvSpPr>
        <p:spPr>
          <a:xfrm>
            <a:off x="8445842" y="1117924"/>
            <a:ext cx="2180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(VLDB2019)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0701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F8B8D-272E-403E-A933-310A6850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Step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B1189F-94FD-43D2-ACB4-99CFCA8798B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Goal: optimize total time.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𝐶𝑜𝑙𝑙𝑒𝑐𝑡𝑖𝑜𝑛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𝑠𝑡𝑢𝑑𝑒𝑛𝑡𝑠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𝑠𝑡𝑢𝑑𝑒𝑛𝑡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𝑟𝑒𝑎𝑐h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𝑑𝑒𝑠𝑡𝑖𝑛𝑎𝑡𝑖𝑜𝑛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𝑤𝑎𝑖𝑡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𝑠𝑝𝑒𝑒𝑑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𝑏𝑢𝑠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𝑎𝑠𝑠𝑢𝑚𝑒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21.6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Penalty: each bus cost driver’s time and gas, so add a penalty to the time.</a:t>
                </a:r>
              </a:p>
              <a:p>
                <a:r>
                  <a:rPr lang="en-US" altLang="zh-CN" dirty="0"/>
                  <a:t>Time window: student need to reach destination before late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, and after the earliest arrive time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B1189F-94FD-43D2-ACB4-99CFCA879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100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D076D-8927-4C01-AA04-66F54700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Goal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4E9EE4-44C5-45B1-ACA8-F38419F2D7C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Decide time to send bus;</a:t>
                </a:r>
              </a:p>
              <a:p>
                <a:r>
                  <a:rPr lang="en-US" altLang="zh-CN" dirty="0"/>
                  <a:t>Decide how long a bus is waiting in one stop;</a:t>
                </a:r>
              </a:p>
              <a:p>
                <a:r>
                  <a:rPr lang="en-US" altLang="zh-CN" dirty="0"/>
                  <a:t>Optimize total time plus penalty: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𝑝𝑒𝑛𝑎𝑙𝑡𝑦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One parameter to adjust: penalty time.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4E9EE4-44C5-45B1-ACA8-F38419F2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537351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84</TotalTime>
  <Words>598</Words>
  <Application>Microsoft Office PowerPoint</Application>
  <PresentationFormat>宽屏</PresentationFormat>
  <Paragraphs>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Tw Cen MT</vt:lpstr>
      <vt:lpstr>水滴</vt:lpstr>
      <vt:lpstr>Digital Twin Based School Bus Time Arrangement</vt:lpstr>
      <vt:lpstr>Digital Twin</vt:lpstr>
      <vt:lpstr>School Bus Situation</vt:lpstr>
      <vt:lpstr>Why Do We Need Simulator</vt:lpstr>
      <vt:lpstr>Problem instance</vt:lpstr>
      <vt:lpstr>Problem instance</vt:lpstr>
      <vt:lpstr>The cargo Algorithm</vt:lpstr>
      <vt:lpstr>Another Step</vt:lpstr>
      <vt:lpstr>Algorithm Goal</vt:lpstr>
      <vt:lpstr>Simulator Side</vt:lpstr>
      <vt:lpstr>Data of Simulator</vt:lpstr>
      <vt:lpstr>Our architecture</vt:lpstr>
      <vt:lpstr>Comments</vt:lpstr>
      <vt:lpstr>Task Division and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 Based School Bus Time Arrangement</dc:title>
  <dc:creator>绕鹅 安德</dc:creator>
  <cp:lastModifiedBy>绕鹅 安德</cp:lastModifiedBy>
  <cp:revision>8</cp:revision>
  <dcterms:created xsi:type="dcterms:W3CDTF">2019-10-23T13:55:08Z</dcterms:created>
  <dcterms:modified xsi:type="dcterms:W3CDTF">2019-10-23T15:19:14Z</dcterms:modified>
</cp:coreProperties>
</file>