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5" autoAdjust="0"/>
    <p:restoredTop sz="94660"/>
  </p:normalViewPr>
  <p:slideViewPr>
    <p:cSldViewPr snapToGrid="0">
      <p:cViewPr varScale="1">
        <p:scale>
          <a:sx n="62" d="100"/>
          <a:sy n="62" d="100"/>
        </p:scale>
        <p:origin x="53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innovate.fit.edu/plm/documents/doc_mgr/912/1411.0_Digital_Twin_White_Paper_Dr_Grieves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services/digital-twin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SmartHotel360-Io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1CEDA2-D2C5-4459-825D-84F796CE68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Digital Twin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D881F9-1DF9-4F8F-BD50-F09F39B8D0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 simulation on traffic model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6341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08BA3-E7FD-4D91-A9C8-03B8624FC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Abstract Of Digital Twin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5972CF-94D1-450F-9513-DF393AAE2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rgbClr val="FF0000"/>
                </a:solidFill>
              </a:rPr>
              <a:t>Definition:  </a:t>
            </a:r>
            <a:r>
              <a:rPr lang="en-US" altLang="zh-CN" sz="3200" i="1" dirty="0">
                <a:solidFill>
                  <a:srgbClr val="FF0000"/>
                </a:solidFill>
              </a:rPr>
              <a:t>a sensor-enabled digital model of a physical object that simulates the object in a live setting.</a:t>
            </a:r>
          </a:p>
          <a:p>
            <a:pPr lvl="1"/>
            <a:r>
              <a:rPr lang="en-US" altLang="zh-CN" dirty="0"/>
              <a:t>- </a:t>
            </a:r>
            <a:r>
              <a:rPr lang="en-US" altLang="zh-CN" dirty="0" err="1"/>
              <a:t>Saddik</a:t>
            </a:r>
            <a:r>
              <a:rPr lang="en-US" altLang="zh-CN" dirty="0"/>
              <a:t>, A. El (April 2018). "Digital Twins: The Convergence of Multimedia Technologies". </a:t>
            </a:r>
            <a:r>
              <a:rPr lang="en-US" altLang="zh-CN" i="1" dirty="0"/>
              <a:t>IEEE </a:t>
            </a:r>
            <a:r>
              <a:rPr lang="en-US" altLang="zh-CN" i="1" dirty="0" err="1"/>
              <a:t>MultiMedia</a:t>
            </a:r>
            <a:r>
              <a:rPr lang="en-US" altLang="zh-CN" dirty="0"/>
              <a:t>. </a:t>
            </a:r>
            <a:r>
              <a:rPr lang="en-US" altLang="zh-CN" b="1" dirty="0"/>
              <a:t>25</a:t>
            </a:r>
            <a:r>
              <a:rPr lang="en-US" altLang="zh-CN" dirty="0"/>
              <a:t> (2): 87–92.</a:t>
            </a:r>
          </a:p>
          <a:p>
            <a:pPr lvl="1"/>
            <a:r>
              <a:rPr lang="en-US" altLang="zh-CN" dirty="0"/>
              <a:t>- </a:t>
            </a:r>
            <a:r>
              <a:rPr lang="en-US" altLang="zh-CN" i="1" dirty="0"/>
              <a:t>Dr Michael Grieves (who first introduced the concept in 2003), in </a:t>
            </a:r>
            <a:r>
              <a:rPr lang="en-US" altLang="zh-CN" i="1" dirty="0">
                <a:hlinkClick r:id="rId2"/>
              </a:rPr>
              <a:t>Digital Twin: Manufacturing Excellence through Virtual Factory Replication</a:t>
            </a:r>
            <a:r>
              <a:rPr lang="en-US" altLang="zh-CN" i="1" dirty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38729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70B3C-2CEE-4083-9C03-84EF01911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Digital Twin: An industry Application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DC828D-9CB8-4B58-9AAF-968F7B132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Rely on:</a:t>
            </a:r>
          </a:p>
          <a:p>
            <a:pPr lvl="1"/>
            <a:r>
              <a:rPr lang="en-US" altLang="zh-CN" dirty="0"/>
              <a:t>High performance computing</a:t>
            </a:r>
          </a:p>
          <a:p>
            <a:pPr lvl="1"/>
            <a:r>
              <a:rPr lang="en-US" altLang="zh-CN" dirty="0"/>
              <a:t>Distributed system</a:t>
            </a:r>
          </a:p>
          <a:p>
            <a:pPr lvl="1"/>
            <a:r>
              <a:rPr lang="en-US" altLang="zh-CN" dirty="0"/>
              <a:t>Artificial intelligence</a:t>
            </a:r>
          </a:p>
          <a:p>
            <a:pPr lvl="1"/>
            <a:r>
              <a:rPr lang="en-US" altLang="zh-CN" dirty="0"/>
              <a:t>Internet of thins</a:t>
            </a:r>
          </a:p>
          <a:p>
            <a:pPr lvl="1"/>
            <a:r>
              <a:rPr lang="en-US" altLang="zh-CN" dirty="0"/>
              <a:t>Machine learning</a:t>
            </a:r>
          </a:p>
          <a:p>
            <a:pPr lvl="1"/>
            <a:r>
              <a:rPr lang="en-US" altLang="zh-CN" dirty="0"/>
              <a:t>Software analysis</a:t>
            </a:r>
          </a:p>
          <a:p>
            <a:r>
              <a:rPr lang="en-US" altLang="zh-CN" dirty="0"/>
              <a:t>- </a:t>
            </a:r>
            <a:r>
              <a:rPr lang="nn-NO" altLang="zh-CN" u="sng" dirty="0">
                <a:hlinkClick r:id="rId2"/>
              </a:rPr>
              <a:t>"Azure Digital Twins"</a:t>
            </a:r>
            <a:r>
              <a:rPr lang="nn-NO" altLang="zh-CN" dirty="0"/>
              <a:t>. </a:t>
            </a:r>
            <a:r>
              <a:rPr lang="nn-NO" altLang="zh-CN" i="1" dirty="0"/>
              <a:t>Microsoft</a:t>
            </a:r>
            <a:r>
              <a:rPr lang="nn-NO" altLang="zh-CN" dirty="0"/>
              <a:t>. Microsoft. Retrieved 24 Sep 2018.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2014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7140E-329B-414B-9846-37110638E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New Trend Of Research</a:t>
            </a:r>
            <a:endParaRPr lang="zh-CN" altLang="en-US" sz="4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F40583-8D54-4FCD-84EC-CE1C9C20E1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975" y="2362985"/>
            <a:ext cx="9604375" cy="275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70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A78A2-FD0C-4540-98BF-86613E37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Our Goal (For Now)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7B8964-162F-4BD8-BB43-9EB8FB15C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Using digital twin to simulate traffic model of Shenzhen</a:t>
            </a:r>
          </a:p>
          <a:p>
            <a:pPr lvl="1"/>
            <a:r>
              <a:rPr lang="en-US" altLang="zh-CN" sz="3000" dirty="0"/>
              <a:t>Build up virtual model;</a:t>
            </a:r>
          </a:p>
          <a:p>
            <a:pPr lvl="1"/>
            <a:r>
              <a:rPr lang="en-US" altLang="zh-CN" sz="3000" dirty="0"/>
              <a:t>Build up virtual and real perception mechanism;</a:t>
            </a:r>
          </a:p>
          <a:p>
            <a:pPr lvl="1"/>
            <a:r>
              <a:rPr lang="en-US" altLang="zh-CN" sz="3000" dirty="0"/>
              <a:t>Data collecting, analyzing, and prediction;</a:t>
            </a:r>
          </a:p>
          <a:p>
            <a:pPr lvl="1"/>
            <a:r>
              <a:rPr lang="en-US" altLang="zh-CN" sz="3000" dirty="0"/>
              <a:t>Front-end software development.</a:t>
            </a:r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675195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93E33-1384-4E23-AFE0-0661ACAA4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Already Done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96BFF6-D703-427B-A121-FDE69ECA6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Learn the conception of digital twin;</a:t>
            </a:r>
          </a:p>
          <a:p>
            <a:r>
              <a:rPr lang="en-US" altLang="zh-CN" sz="2400" dirty="0"/>
              <a:t>Decide our outline;</a:t>
            </a:r>
          </a:p>
          <a:p>
            <a:r>
              <a:rPr lang="en-US" altLang="zh-CN" sz="2400" dirty="0"/>
              <a:t>Analyzing a real digital twin based application: Microsoft SmartHotel360:</a:t>
            </a:r>
          </a:p>
          <a:p>
            <a:pPr lvl="1"/>
            <a:r>
              <a:rPr lang="en-US" altLang="zh-CN" sz="2000" dirty="0"/>
              <a:t>- </a:t>
            </a:r>
            <a:r>
              <a:rPr lang="en-US" altLang="zh-CN" sz="2000" dirty="0">
                <a:hlinkClick r:id="rId2"/>
              </a:rPr>
              <a:t>https://github.com/microsoft/SmartHotel360-IoT</a:t>
            </a:r>
            <a:endParaRPr lang="en-US" altLang="zh-CN" sz="2000" dirty="0"/>
          </a:p>
          <a:p>
            <a:r>
              <a:rPr lang="en-US" altLang="zh-CN" sz="2400" dirty="0"/>
              <a:t>Found a series of papers of digital twin;</a:t>
            </a:r>
          </a:p>
          <a:p>
            <a:pPr lvl="1"/>
            <a:r>
              <a:rPr lang="en-US" altLang="zh-CN" sz="2000" dirty="0"/>
              <a:t>(And also many difficulties in digital twin!)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7278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93D0E-1511-46C8-BA7D-1D49F72EA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We Will Do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13DB32-62C6-4F74-9A45-913E2FACE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Build up a demo application of digital twin based on existing models;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Construct a suitable model for traffic virtual simulation before week7;</a:t>
            </a:r>
          </a:p>
          <a:p>
            <a:r>
              <a:rPr lang="en-US" altLang="zh-CN" sz="2400" dirty="0"/>
              <a:t>Decide a time for digital twin group meeting and work;</a:t>
            </a:r>
          </a:p>
          <a:p>
            <a:r>
              <a:rPr lang="en-US" altLang="zh-CN" sz="2400" dirty="0"/>
              <a:t>Learn, and learn, and learn!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8390750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TM10001114[[fn=库]]</Template>
  <TotalTime>23</TotalTime>
  <Words>222</Words>
  <Application>Microsoft Office PowerPoint</Application>
  <PresentationFormat>宽屏</PresentationFormat>
  <Paragraphs>34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画廊</vt:lpstr>
      <vt:lpstr>Digital Twin</vt:lpstr>
      <vt:lpstr>Abstract Of Digital Twin</vt:lpstr>
      <vt:lpstr>Digital Twin: An industry Application</vt:lpstr>
      <vt:lpstr>New Trend Of Research</vt:lpstr>
      <vt:lpstr>Our Goal (For Now)</vt:lpstr>
      <vt:lpstr>Already Done</vt:lpstr>
      <vt:lpstr>What We Will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Twin</dc:title>
  <dc:creator>绕鹅 安德</dc:creator>
  <cp:lastModifiedBy>绕鹅 安德</cp:lastModifiedBy>
  <cp:revision>3</cp:revision>
  <dcterms:created xsi:type="dcterms:W3CDTF">2019-09-25T06:08:49Z</dcterms:created>
  <dcterms:modified xsi:type="dcterms:W3CDTF">2019-09-25T06:31:50Z</dcterms:modified>
</cp:coreProperties>
</file>