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9" r:id="rId2"/>
    <p:sldId id="402" r:id="rId3"/>
    <p:sldId id="406" r:id="rId4"/>
    <p:sldId id="403" r:id="rId5"/>
    <p:sldId id="408" r:id="rId6"/>
    <p:sldId id="409" r:id="rId7"/>
    <p:sldId id="404" r:id="rId8"/>
    <p:sldId id="417" r:id="rId9"/>
    <p:sldId id="419" r:id="rId10"/>
    <p:sldId id="418" r:id="rId11"/>
    <p:sldId id="405" r:id="rId12"/>
    <p:sldId id="416" r:id="rId13"/>
    <p:sldId id="424" r:id="rId14"/>
  </p:sldIdLst>
  <p:sldSz cx="12190413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A81"/>
    <a:srgbClr val="002060"/>
    <a:srgbClr val="17375E"/>
    <a:srgbClr val="36347D"/>
    <a:srgbClr val="35307F"/>
    <a:srgbClr val="302561"/>
    <a:srgbClr val="8E5C89"/>
    <a:srgbClr val="322868"/>
    <a:srgbClr val="2D3486"/>
    <a:srgbClr val="A42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6" autoAdjust="0"/>
    <p:restoredTop sz="77160" autoAdjust="0"/>
  </p:normalViewPr>
  <p:slideViewPr>
    <p:cSldViewPr>
      <p:cViewPr varScale="1">
        <p:scale>
          <a:sx n="88" d="100"/>
          <a:sy n="88" d="100"/>
        </p:scale>
        <p:origin x="119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4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261B5-4DA1-4FC6-8A87-43B4920FBF5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AAB1FE7-C260-4F31-A336-B26A41F565B4}">
      <dgm:prSet phldrT="[Текст]"/>
      <dgm:spPr>
        <a:solidFill>
          <a:srgbClr val="C00000"/>
        </a:solidFill>
      </dgm:spPr>
      <dgm:t>
        <a:bodyPr/>
        <a:lstStyle/>
        <a:p>
          <a:r>
            <a:rPr lang="ru-RU" dirty="0"/>
            <a:t>Актуальность</a:t>
          </a:r>
        </a:p>
      </dgm:t>
    </dgm:pt>
    <dgm:pt modelId="{561AA2FD-8B82-44FB-B952-DE7B75674386}" type="parTrans" cxnId="{F3E35D02-90E2-425D-8CED-F9362BE8420F}">
      <dgm:prSet/>
      <dgm:spPr/>
      <dgm:t>
        <a:bodyPr/>
        <a:lstStyle/>
        <a:p>
          <a:endParaRPr lang="ru-RU"/>
        </a:p>
      </dgm:t>
    </dgm:pt>
    <dgm:pt modelId="{0CB6F3D1-56A8-4C0A-A61D-BDCE8CC923E0}" type="sibTrans" cxnId="{F3E35D02-90E2-425D-8CED-F9362BE8420F}">
      <dgm:prSet/>
      <dgm:spPr/>
      <dgm:t>
        <a:bodyPr/>
        <a:lstStyle/>
        <a:p>
          <a:endParaRPr lang="ru-RU"/>
        </a:p>
      </dgm:t>
    </dgm:pt>
    <dgm:pt modelId="{158B6289-CB26-41BA-9F9A-A7419AD2C7F4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Цель и задачи</a:t>
          </a:r>
        </a:p>
      </dgm:t>
    </dgm:pt>
    <dgm:pt modelId="{D4A086C3-4F32-46DE-BB2D-292087AFEF78}" type="parTrans" cxnId="{BC08764B-9428-4568-8E2E-8032371A2F0C}">
      <dgm:prSet/>
      <dgm:spPr/>
      <dgm:t>
        <a:bodyPr/>
        <a:lstStyle/>
        <a:p>
          <a:endParaRPr lang="ru-RU"/>
        </a:p>
      </dgm:t>
    </dgm:pt>
    <dgm:pt modelId="{BFDFD7C3-21CD-4E0E-815B-5627CE4DF48E}" type="sibTrans" cxnId="{BC08764B-9428-4568-8E2E-8032371A2F0C}">
      <dgm:prSet/>
      <dgm:spPr/>
      <dgm:t>
        <a:bodyPr/>
        <a:lstStyle/>
        <a:p>
          <a:endParaRPr lang="ru-RU"/>
        </a:p>
      </dgm:t>
    </dgm:pt>
    <dgm:pt modelId="{88DA8823-5A5A-403C-AA89-FADB4C0A841F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Аналоги</a:t>
          </a:r>
        </a:p>
      </dgm:t>
    </dgm:pt>
    <dgm:pt modelId="{1999FFBD-57C0-4781-8D8B-BC3E00AF3EB2}" type="parTrans" cxnId="{E56102A0-0D71-459C-983F-F50EED0B1A5C}">
      <dgm:prSet/>
      <dgm:spPr/>
      <dgm:t>
        <a:bodyPr/>
        <a:lstStyle/>
        <a:p>
          <a:endParaRPr lang="ru-RU"/>
        </a:p>
      </dgm:t>
    </dgm:pt>
    <dgm:pt modelId="{F337CE2C-27B3-49C9-A590-1ADAAB939727}" type="sibTrans" cxnId="{E56102A0-0D71-459C-983F-F50EED0B1A5C}">
      <dgm:prSet/>
      <dgm:spPr/>
      <dgm:t>
        <a:bodyPr/>
        <a:lstStyle/>
        <a:p>
          <a:endParaRPr lang="ru-RU"/>
        </a:p>
      </dgm:t>
    </dgm:pt>
    <dgm:pt modelId="{F3CE6FE7-7F20-4A3A-BD6D-6CD9921A46DA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Требования</a:t>
          </a:r>
        </a:p>
      </dgm:t>
    </dgm:pt>
    <dgm:pt modelId="{5D09B1B2-881E-43BD-8653-D9E3FD5AF8F7}" type="parTrans" cxnId="{FF6A623B-0E59-4638-B113-C2546206F4E6}">
      <dgm:prSet/>
      <dgm:spPr/>
      <dgm:t>
        <a:bodyPr/>
        <a:lstStyle/>
        <a:p>
          <a:endParaRPr lang="ru-RU"/>
        </a:p>
      </dgm:t>
    </dgm:pt>
    <dgm:pt modelId="{FF581B7D-64D4-410C-8D08-E7F733D1F105}" type="sibTrans" cxnId="{FF6A623B-0E59-4638-B113-C2546206F4E6}">
      <dgm:prSet/>
      <dgm:spPr/>
      <dgm:t>
        <a:bodyPr/>
        <a:lstStyle/>
        <a:p>
          <a:endParaRPr lang="ru-RU"/>
        </a:p>
      </dgm:t>
    </dgm:pt>
    <dgm:pt modelId="{10FD5DC6-D56F-4695-8B1D-3EAB9373F095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ПО</a:t>
          </a:r>
        </a:p>
      </dgm:t>
    </dgm:pt>
    <dgm:pt modelId="{48923CB3-E4CC-4021-88E5-DE1EDCC9A0B7}" type="parTrans" cxnId="{DB873CC6-277D-4B59-A2D5-479B6045F278}">
      <dgm:prSet/>
      <dgm:spPr/>
      <dgm:t>
        <a:bodyPr/>
        <a:lstStyle/>
        <a:p>
          <a:endParaRPr lang="ru-RU"/>
        </a:p>
      </dgm:t>
    </dgm:pt>
    <dgm:pt modelId="{A087AF5B-30B6-453E-AF12-6FBE131BFF9A}" type="sibTrans" cxnId="{DB873CC6-277D-4B59-A2D5-479B6045F278}">
      <dgm:prSet/>
      <dgm:spPr/>
      <dgm:t>
        <a:bodyPr/>
        <a:lstStyle/>
        <a:p>
          <a:endParaRPr lang="ru-RU"/>
        </a:p>
      </dgm:t>
    </dgm:pt>
    <dgm:pt modelId="{AEE301EB-9E2D-4373-A286-51AAB8BFAB37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Предлагаемое решение</a:t>
          </a:r>
        </a:p>
      </dgm:t>
    </dgm:pt>
    <dgm:pt modelId="{9551D788-4891-4AD7-8FD3-16C52226AC1F}" type="parTrans" cxnId="{2E536F23-374D-45AD-804A-4FE5D3CD11C8}">
      <dgm:prSet/>
      <dgm:spPr/>
      <dgm:t>
        <a:bodyPr/>
        <a:lstStyle/>
        <a:p>
          <a:endParaRPr lang="ru-RU"/>
        </a:p>
      </dgm:t>
    </dgm:pt>
    <dgm:pt modelId="{2293E386-F995-4767-9D74-BC173D1ECFCC}" type="sibTrans" cxnId="{2E536F23-374D-45AD-804A-4FE5D3CD11C8}">
      <dgm:prSet/>
      <dgm:spPr/>
      <dgm:t>
        <a:bodyPr/>
        <a:lstStyle/>
        <a:p>
          <a:endParaRPr lang="ru-RU"/>
        </a:p>
      </dgm:t>
    </dgm:pt>
    <dgm:pt modelId="{DE69783C-1F97-40DB-8682-D81BF4533A7C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Алгоритмы</a:t>
          </a:r>
        </a:p>
      </dgm:t>
    </dgm:pt>
    <dgm:pt modelId="{9BBA5EDD-3885-4BB6-994D-8CE1A8D7A57E}" type="parTrans" cxnId="{7F46768B-183C-4748-A06D-DB9CECDD5878}">
      <dgm:prSet/>
      <dgm:spPr/>
      <dgm:t>
        <a:bodyPr/>
        <a:lstStyle/>
        <a:p>
          <a:endParaRPr lang="ru-RU"/>
        </a:p>
      </dgm:t>
    </dgm:pt>
    <dgm:pt modelId="{DD55CF48-DD58-4C23-A578-EAB96A370F0F}" type="sibTrans" cxnId="{7F46768B-183C-4748-A06D-DB9CECDD5878}">
      <dgm:prSet/>
      <dgm:spPr/>
      <dgm:t>
        <a:bodyPr/>
        <a:lstStyle/>
        <a:p>
          <a:endParaRPr lang="ru-RU"/>
        </a:p>
      </dgm:t>
    </dgm:pt>
    <dgm:pt modelId="{AAD16630-C10F-4791-A4D7-2EAFA028CBC9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Результаты работы</a:t>
          </a:r>
        </a:p>
      </dgm:t>
    </dgm:pt>
    <dgm:pt modelId="{183975C4-4D00-4709-9664-960A0EA6F81E}" type="parTrans" cxnId="{7FBE3FD3-3E8B-4C48-892F-5E9312044412}">
      <dgm:prSet/>
      <dgm:spPr/>
      <dgm:t>
        <a:bodyPr/>
        <a:lstStyle/>
        <a:p>
          <a:endParaRPr lang="ru-RU"/>
        </a:p>
      </dgm:t>
    </dgm:pt>
    <dgm:pt modelId="{324F4977-14CA-47D5-9A75-4E5566A31484}" type="sibTrans" cxnId="{7FBE3FD3-3E8B-4C48-892F-5E9312044412}">
      <dgm:prSet/>
      <dgm:spPr/>
      <dgm:t>
        <a:bodyPr/>
        <a:lstStyle/>
        <a:p>
          <a:endParaRPr lang="ru-RU"/>
        </a:p>
      </dgm:t>
    </dgm:pt>
    <dgm:pt modelId="{3F3511B4-21E5-4471-936B-FD9527695FF6}">
      <dgm:prSet phldrT="[Текст]"/>
      <dgm:spPr>
        <a:solidFill>
          <a:srgbClr val="1E2A81"/>
        </a:solidFill>
      </dgm:spPr>
      <dgm:t>
        <a:bodyPr/>
        <a:lstStyle/>
        <a:p>
          <a:r>
            <a:rPr lang="ru-RU"/>
            <a:t>Архитектура</a:t>
          </a:r>
          <a:endParaRPr lang="ru-RU" dirty="0"/>
        </a:p>
      </dgm:t>
    </dgm:pt>
    <dgm:pt modelId="{0F372121-4C86-4965-974D-B4AA287F0FD8}" type="parTrans" cxnId="{858BCD99-6A99-4D8B-BB86-C95AC80A04F9}">
      <dgm:prSet/>
      <dgm:spPr/>
      <dgm:t>
        <a:bodyPr/>
        <a:lstStyle/>
        <a:p>
          <a:endParaRPr lang="ru-RU"/>
        </a:p>
      </dgm:t>
    </dgm:pt>
    <dgm:pt modelId="{BD9E2366-1207-471E-B439-4AC74536355B}" type="sibTrans" cxnId="{858BCD99-6A99-4D8B-BB86-C95AC80A04F9}">
      <dgm:prSet/>
      <dgm:spPr/>
      <dgm:t>
        <a:bodyPr/>
        <a:lstStyle/>
        <a:p>
          <a:endParaRPr lang="ru-RU"/>
        </a:p>
      </dgm:t>
    </dgm:pt>
    <dgm:pt modelId="{BF8464E4-48B6-483B-BD7C-F88A859F315F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Заключение</a:t>
          </a:r>
        </a:p>
      </dgm:t>
    </dgm:pt>
    <dgm:pt modelId="{BB4B18D1-0CB0-421F-A22C-34B0D1E96020}" type="parTrans" cxnId="{6234664F-D2DB-4A40-AF8E-AF85B49C1EC8}">
      <dgm:prSet/>
      <dgm:spPr/>
      <dgm:t>
        <a:bodyPr/>
        <a:lstStyle/>
        <a:p>
          <a:endParaRPr lang="ru-RU"/>
        </a:p>
      </dgm:t>
    </dgm:pt>
    <dgm:pt modelId="{61456DA8-33D0-4DB2-A02C-A36CFF1DDA40}" type="sibTrans" cxnId="{6234664F-D2DB-4A40-AF8E-AF85B49C1EC8}">
      <dgm:prSet/>
      <dgm:spPr/>
      <dgm:t>
        <a:bodyPr/>
        <a:lstStyle/>
        <a:p>
          <a:endParaRPr lang="ru-RU"/>
        </a:p>
      </dgm:t>
    </dgm:pt>
    <dgm:pt modelId="{ABB98645-FA13-4C5B-BCD6-953CDFB44FDD}" type="pres">
      <dgm:prSet presAssocID="{283261B5-4DA1-4FC6-8A87-43B4920FBF5F}" presName="Name0" presStyleCnt="0">
        <dgm:presLayoutVars>
          <dgm:dir/>
          <dgm:resizeHandles val="exact"/>
        </dgm:presLayoutVars>
      </dgm:prSet>
      <dgm:spPr/>
    </dgm:pt>
    <dgm:pt modelId="{5035A107-1DD7-432A-9D36-6F280822BE7C}" type="pres">
      <dgm:prSet presAssocID="{9AAB1FE7-C260-4F31-A336-B26A41F565B4}" presName="parTxOnly" presStyleLbl="node1" presStyleIdx="0" presStyleCnt="10" custLinFactNeighborX="4557">
        <dgm:presLayoutVars>
          <dgm:bulletEnabled val="1"/>
        </dgm:presLayoutVars>
      </dgm:prSet>
      <dgm:spPr/>
    </dgm:pt>
    <dgm:pt modelId="{8E17B02E-79D7-4A27-9B86-CE2A07CF37AA}" type="pres">
      <dgm:prSet presAssocID="{0CB6F3D1-56A8-4C0A-A61D-BDCE8CC923E0}" presName="parSpace" presStyleCnt="0"/>
      <dgm:spPr/>
    </dgm:pt>
    <dgm:pt modelId="{583E2C6A-0904-45AA-B55F-832B9C75DC5C}" type="pres">
      <dgm:prSet presAssocID="{158B6289-CB26-41BA-9F9A-A7419AD2C7F4}" presName="parTxOnly" presStyleLbl="node1" presStyleIdx="1" presStyleCnt="10" custLinFactNeighborX="4557">
        <dgm:presLayoutVars>
          <dgm:bulletEnabled val="1"/>
        </dgm:presLayoutVars>
      </dgm:prSet>
      <dgm:spPr/>
    </dgm:pt>
    <dgm:pt modelId="{A001246E-9876-470F-8A92-AA1708351A80}" type="pres">
      <dgm:prSet presAssocID="{BFDFD7C3-21CD-4E0E-815B-5627CE4DF48E}" presName="parSpace" presStyleCnt="0"/>
      <dgm:spPr/>
    </dgm:pt>
    <dgm:pt modelId="{870B1514-CD2A-4952-9B30-3DA78AE31247}" type="pres">
      <dgm:prSet presAssocID="{88DA8823-5A5A-403C-AA89-FADB4C0A841F}" presName="parTxOnly" presStyleLbl="node1" presStyleIdx="2" presStyleCnt="10" custLinFactNeighborX="4557">
        <dgm:presLayoutVars>
          <dgm:bulletEnabled val="1"/>
        </dgm:presLayoutVars>
      </dgm:prSet>
      <dgm:spPr/>
    </dgm:pt>
    <dgm:pt modelId="{BAB25A87-8183-41B2-9495-35B7638AE18E}" type="pres">
      <dgm:prSet presAssocID="{F337CE2C-27B3-49C9-A590-1ADAAB939727}" presName="parSpace" presStyleCnt="0"/>
      <dgm:spPr/>
    </dgm:pt>
    <dgm:pt modelId="{2C66C8A4-8E13-4762-8D5F-EB8436592A99}" type="pres">
      <dgm:prSet presAssocID="{F3CE6FE7-7F20-4A3A-BD6D-6CD9921A46DA}" presName="parTxOnly" presStyleLbl="node1" presStyleIdx="3" presStyleCnt="10" custLinFactNeighborX="4557">
        <dgm:presLayoutVars>
          <dgm:bulletEnabled val="1"/>
        </dgm:presLayoutVars>
      </dgm:prSet>
      <dgm:spPr/>
    </dgm:pt>
    <dgm:pt modelId="{9CF6F975-039F-4872-B3A8-08B97258FD02}" type="pres">
      <dgm:prSet presAssocID="{FF581B7D-64D4-410C-8D08-E7F733D1F105}" presName="parSpace" presStyleCnt="0"/>
      <dgm:spPr/>
    </dgm:pt>
    <dgm:pt modelId="{06BA5663-5449-4DE6-974E-FDBEE9CD0F8B}" type="pres">
      <dgm:prSet presAssocID="{10FD5DC6-D56F-4695-8B1D-3EAB9373F095}" presName="parTxOnly" presStyleLbl="node1" presStyleIdx="4" presStyleCnt="10" custLinFactNeighborX="4557">
        <dgm:presLayoutVars>
          <dgm:bulletEnabled val="1"/>
        </dgm:presLayoutVars>
      </dgm:prSet>
      <dgm:spPr/>
    </dgm:pt>
    <dgm:pt modelId="{23F9172A-6EDC-41EF-BFE2-D109838B8F5D}" type="pres">
      <dgm:prSet presAssocID="{A087AF5B-30B6-453E-AF12-6FBE131BFF9A}" presName="parSpace" presStyleCnt="0"/>
      <dgm:spPr/>
    </dgm:pt>
    <dgm:pt modelId="{57656809-9231-44C2-A8D3-F9A7E423A333}" type="pres">
      <dgm:prSet presAssocID="{AEE301EB-9E2D-4373-A286-51AAB8BFAB37}" presName="parTxOnly" presStyleLbl="node1" presStyleIdx="5" presStyleCnt="10" custLinFactNeighborX="4557">
        <dgm:presLayoutVars>
          <dgm:bulletEnabled val="1"/>
        </dgm:presLayoutVars>
      </dgm:prSet>
      <dgm:spPr/>
    </dgm:pt>
    <dgm:pt modelId="{9AA7CB09-696E-4478-924B-209889222B5A}" type="pres">
      <dgm:prSet presAssocID="{2293E386-F995-4767-9D74-BC173D1ECFCC}" presName="parSpace" presStyleCnt="0"/>
      <dgm:spPr/>
    </dgm:pt>
    <dgm:pt modelId="{17F5B502-2DCC-4ED7-84E0-454A1446D77F}" type="pres">
      <dgm:prSet presAssocID="{3F3511B4-21E5-4471-936B-FD9527695FF6}" presName="parTxOnly" presStyleLbl="node1" presStyleIdx="6" presStyleCnt="10" custLinFactNeighborX="4557">
        <dgm:presLayoutVars>
          <dgm:bulletEnabled val="1"/>
        </dgm:presLayoutVars>
      </dgm:prSet>
      <dgm:spPr/>
    </dgm:pt>
    <dgm:pt modelId="{BB934911-A4B4-4915-BD65-D00C2558B28F}" type="pres">
      <dgm:prSet presAssocID="{BD9E2366-1207-471E-B439-4AC74536355B}" presName="parSpace" presStyleCnt="0"/>
      <dgm:spPr/>
    </dgm:pt>
    <dgm:pt modelId="{6C747FD9-8548-4B4B-B8B6-5C98ADBC8745}" type="pres">
      <dgm:prSet presAssocID="{DE69783C-1F97-40DB-8682-D81BF4533A7C}" presName="parTxOnly" presStyleLbl="node1" presStyleIdx="7" presStyleCnt="10" custLinFactNeighborX="4557">
        <dgm:presLayoutVars>
          <dgm:bulletEnabled val="1"/>
        </dgm:presLayoutVars>
      </dgm:prSet>
      <dgm:spPr/>
    </dgm:pt>
    <dgm:pt modelId="{3AD80540-13F2-45CB-B56A-99B5313F7FBF}" type="pres">
      <dgm:prSet presAssocID="{DD55CF48-DD58-4C23-A578-EAB96A370F0F}" presName="parSpace" presStyleCnt="0"/>
      <dgm:spPr/>
    </dgm:pt>
    <dgm:pt modelId="{CFF2B4C9-3BF4-4B1A-ACC2-0074E0A8BC52}" type="pres">
      <dgm:prSet presAssocID="{AAD16630-C10F-4791-A4D7-2EAFA028CBC9}" presName="parTxOnly" presStyleLbl="node1" presStyleIdx="8" presStyleCnt="10">
        <dgm:presLayoutVars>
          <dgm:bulletEnabled val="1"/>
        </dgm:presLayoutVars>
      </dgm:prSet>
      <dgm:spPr/>
    </dgm:pt>
    <dgm:pt modelId="{B6FED43F-93A1-4AB4-90CC-FFEAA4BAD883}" type="pres">
      <dgm:prSet presAssocID="{324F4977-14CA-47D5-9A75-4E5566A31484}" presName="parSpace" presStyleCnt="0"/>
      <dgm:spPr/>
    </dgm:pt>
    <dgm:pt modelId="{F0119D59-8E27-477F-A619-5720F3E7785F}" type="pres">
      <dgm:prSet presAssocID="{BF8464E4-48B6-483B-BD7C-F88A859F315F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D8624C00-CA92-4633-9488-A1D3246BD340}" type="presOf" srcId="{3F3511B4-21E5-4471-936B-FD9527695FF6}" destId="{17F5B502-2DCC-4ED7-84E0-454A1446D77F}" srcOrd="0" destOrd="0" presId="urn:microsoft.com/office/officeart/2005/8/layout/hChevron3"/>
    <dgm:cxn modelId="{F3E35D02-90E2-425D-8CED-F9362BE8420F}" srcId="{283261B5-4DA1-4FC6-8A87-43B4920FBF5F}" destId="{9AAB1FE7-C260-4F31-A336-B26A41F565B4}" srcOrd="0" destOrd="0" parTransId="{561AA2FD-8B82-44FB-B952-DE7B75674386}" sibTransId="{0CB6F3D1-56A8-4C0A-A61D-BDCE8CC923E0}"/>
    <dgm:cxn modelId="{1ED96513-B3B6-4832-9DB8-7CDECE80CD94}" type="presOf" srcId="{AAD16630-C10F-4791-A4D7-2EAFA028CBC9}" destId="{CFF2B4C9-3BF4-4B1A-ACC2-0074E0A8BC52}" srcOrd="0" destOrd="0" presId="urn:microsoft.com/office/officeart/2005/8/layout/hChevron3"/>
    <dgm:cxn modelId="{2E536F23-374D-45AD-804A-4FE5D3CD11C8}" srcId="{283261B5-4DA1-4FC6-8A87-43B4920FBF5F}" destId="{AEE301EB-9E2D-4373-A286-51AAB8BFAB37}" srcOrd="5" destOrd="0" parTransId="{9551D788-4891-4AD7-8FD3-16C52226AC1F}" sibTransId="{2293E386-F995-4767-9D74-BC173D1ECFCC}"/>
    <dgm:cxn modelId="{7F3FAF26-53C0-47C4-ABEF-6AEEE0337C49}" type="presOf" srcId="{BF8464E4-48B6-483B-BD7C-F88A859F315F}" destId="{F0119D59-8E27-477F-A619-5720F3E7785F}" srcOrd="0" destOrd="0" presId="urn:microsoft.com/office/officeart/2005/8/layout/hChevron3"/>
    <dgm:cxn modelId="{9826E42F-A7CB-49AF-9536-7F6E1FE42DAE}" type="presOf" srcId="{283261B5-4DA1-4FC6-8A87-43B4920FBF5F}" destId="{ABB98645-FA13-4C5B-BCD6-953CDFB44FDD}" srcOrd="0" destOrd="0" presId="urn:microsoft.com/office/officeart/2005/8/layout/hChevron3"/>
    <dgm:cxn modelId="{ED08A530-B1B2-42D7-8F50-323A35543290}" type="presOf" srcId="{88DA8823-5A5A-403C-AA89-FADB4C0A841F}" destId="{870B1514-CD2A-4952-9B30-3DA78AE31247}" srcOrd="0" destOrd="0" presId="urn:microsoft.com/office/officeart/2005/8/layout/hChevron3"/>
    <dgm:cxn modelId="{4328B030-D82B-4D64-853F-7F18E64BEEC9}" type="presOf" srcId="{9AAB1FE7-C260-4F31-A336-B26A41F565B4}" destId="{5035A107-1DD7-432A-9D36-6F280822BE7C}" srcOrd="0" destOrd="0" presId="urn:microsoft.com/office/officeart/2005/8/layout/hChevron3"/>
    <dgm:cxn modelId="{FF6A623B-0E59-4638-B113-C2546206F4E6}" srcId="{283261B5-4DA1-4FC6-8A87-43B4920FBF5F}" destId="{F3CE6FE7-7F20-4A3A-BD6D-6CD9921A46DA}" srcOrd="3" destOrd="0" parTransId="{5D09B1B2-881E-43BD-8653-D9E3FD5AF8F7}" sibTransId="{FF581B7D-64D4-410C-8D08-E7F733D1F105}"/>
    <dgm:cxn modelId="{AFD5C062-3841-4466-A26F-0A003157D819}" type="presOf" srcId="{AEE301EB-9E2D-4373-A286-51AAB8BFAB37}" destId="{57656809-9231-44C2-A8D3-F9A7E423A333}" srcOrd="0" destOrd="0" presId="urn:microsoft.com/office/officeart/2005/8/layout/hChevron3"/>
    <dgm:cxn modelId="{D1603E69-3D9B-4A42-853F-B0F5DE9E56D7}" type="presOf" srcId="{10FD5DC6-D56F-4695-8B1D-3EAB9373F095}" destId="{06BA5663-5449-4DE6-974E-FDBEE9CD0F8B}" srcOrd="0" destOrd="0" presId="urn:microsoft.com/office/officeart/2005/8/layout/hChevron3"/>
    <dgm:cxn modelId="{BC08764B-9428-4568-8E2E-8032371A2F0C}" srcId="{283261B5-4DA1-4FC6-8A87-43B4920FBF5F}" destId="{158B6289-CB26-41BA-9F9A-A7419AD2C7F4}" srcOrd="1" destOrd="0" parTransId="{D4A086C3-4F32-46DE-BB2D-292087AFEF78}" sibTransId="{BFDFD7C3-21CD-4E0E-815B-5627CE4DF48E}"/>
    <dgm:cxn modelId="{6234664F-D2DB-4A40-AF8E-AF85B49C1EC8}" srcId="{283261B5-4DA1-4FC6-8A87-43B4920FBF5F}" destId="{BF8464E4-48B6-483B-BD7C-F88A859F315F}" srcOrd="9" destOrd="0" parTransId="{BB4B18D1-0CB0-421F-A22C-34B0D1E96020}" sibTransId="{61456DA8-33D0-4DB2-A02C-A36CFF1DDA40}"/>
    <dgm:cxn modelId="{B0E4E556-7AE1-4291-8A8A-16A800E79E13}" type="presOf" srcId="{DE69783C-1F97-40DB-8682-D81BF4533A7C}" destId="{6C747FD9-8548-4B4B-B8B6-5C98ADBC8745}" srcOrd="0" destOrd="0" presId="urn:microsoft.com/office/officeart/2005/8/layout/hChevron3"/>
    <dgm:cxn modelId="{7F46768B-183C-4748-A06D-DB9CECDD5878}" srcId="{283261B5-4DA1-4FC6-8A87-43B4920FBF5F}" destId="{DE69783C-1F97-40DB-8682-D81BF4533A7C}" srcOrd="7" destOrd="0" parTransId="{9BBA5EDD-3885-4BB6-994D-8CE1A8D7A57E}" sibTransId="{DD55CF48-DD58-4C23-A578-EAB96A370F0F}"/>
    <dgm:cxn modelId="{858BCD99-6A99-4D8B-BB86-C95AC80A04F9}" srcId="{283261B5-4DA1-4FC6-8A87-43B4920FBF5F}" destId="{3F3511B4-21E5-4471-936B-FD9527695FF6}" srcOrd="6" destOrd="0" parTransId="{0F372121-4C86-4965-974D-B4AA287F0FD8}" sibTransId="{BD9E2366-1207-471E-B439-4AC74536355B}"/>
    <dgm:cxn modelId="{E56102A0-0D71-459C-983F-F50EED0B1A5C}" srcId="{283261B5-4DA1-4FC6-8A87-43B4920FBF5F}" destId="{88DA8823-5A5A-403C-AA89-FADB4C0A841F}" srcOrd="2" destOrd="0" parTransId="{1999FFBD-57C0-4781-8D8B-BC3E00AF3EB2}" sibTransId="{F337CE2C-27B3-49C9-A590-1ADAAB939727}"/>
    <dgm:cxn modelId="{5955C5B6-1451-4546-876B-753216A6DA93}" type="presOf" srcId="{F3CE6FE7-7F20-4A3A-BD6D-6CD9921A46DA}" destId="{2C66C8A4-8E13-4762-8D5F-EB8436592A99}" srcOrd="0" destOrd="0" presId="urn:microsoft.com/office/officeart/2005/8/layout/hChevron3"/>
    <dgm:cxn modelId="{DB873CC6-277D-4B59-A2D5-479B6045F278}" srcId="{283261B5-4DA1-4FC6-8A87-43B4920FBF5F}" destId="{10FD5DC6-D56F-4695-8B1D-3EAB9373F095}" srcOrd="4" destOrd="0" parTransId="{48923CB3-E4CC-4021-88E5-DE1EDCC9A0B7}" sibTransId="{A087AF5B-30B6-453E-AF12-6FBE131BFF9A}"/>
    <dgm:cxn modelId="{0A362ECF-1B60-440E-BECF-99C32156E815}" type="presOf" srcId="{158B6289-CB26-41BA-9F9A-A7419AD2C7F4}" destId="{583E2C6A-0904-45AA-B55F-832B9C75DC5C}" srcOrd="0" destOrd="0" presId="urn:microsoft.com/office/officeart/2005/8/layout/hChevron3"/>
    <dgm:cxn modelId="{7FBE3FD3-3E8B-4C48-892F-5E9312044412}" srcId="{283261B5-4DA1-4FC6-8A87-43B4920FBF5F}" destId="{AAD16630-C10F-4791-A4D7-2EAFA028CBC9}" srcOrd="8" destOrd="0" parTransId="{183975C4-4D00-4709-9664-960A0EA6F81E}" sibTransId="{324F4977-14CA-47D5-9A75-4E5566A31484}"/>
    <dgm:cxn modelId="{06FD5D4C-D71A-4CAD-81AF-1F5D151F8A99}" type="presParOf" srcId="{ABB98645-FA13-4C5B-BCD6-953CDFB44FDD}" destId="{5035A107-1DD7-432A-9D36-6F280822BE7C}" srcOrd="0" destOrd="0" presId="urn:microsoft.com/office/officeart/2005/8/layout/hChevron3"/>
    <dgm:cxn modelId="{63798A71-CC73-42DF-98CE-0582A9861E95}" type="presParOf" srcId="{ABB98645-FA13-4C5B-BCD6-953CDFB44FDD}" destId="{8E17B02E-79D7-4A27-9B86-CE2A07CF37AA}" srcOrd="1" destOrd="0" presId="urn:microsoft.com/office/officeart/2005/8/layout/hChevron3"/>
    <dgm:cxn modelId="{02A717D0-920C-4902-8051-60E9B00443E3}" type="presParOf" srcId="{ABB98645-FA13-4C5B-BCD6-953CDFB44FDD}" destId="{583E2C6A-0904-45AA-B55F-832B9C75DC5C}" srcOrd="2" destOrd="0" presId="urn:microsoft.com/office/officeart/2005/8/layout/hChevron3"/>
    <dgm:cxn modelId="{F1A6A5B5-0DE4-4872-B6CC-27048C8BFA8A}" type="presParOf" srcId="{ABB98645-FA13-4C5B-BCD6-953CDFB44FDD}" destId="{A001246E-9876-470F-8A92-AA1708351A80}" srcOrd="3" destOrd="0" presId="urn:microsoft.com/office/officeart/2005/8/layout/hChevron3"/>
    <dgm:cxn modelId="{A0F84B5F-1A99-4E79-9EE0-3CD659326D99}" type="presParOf" srcId="{ABB98645-FA13-4C5B-BCD6-953CDFB44FDD}" destId="{870B1514-CD2A-4952-9B30-3DA78AE31247}" srcOrd="4" destOrd="0" presId="urn:microsoft.com/office/officeart/2005/8/layout/hChevron3"/>
    <dgm:cxn modelId="{C3C5F297-8351-44B1-AAEA-57209BFE8361}" type="presParOf" srcId="{ABB98645-FA13-4C5B-BCD6-953CDFB44FDD}" destId="{BAB25A87-8183-41B2-9495-35B7638AE18E}" srcOrd="5" destOrd="0" presId="urn:microsoft.com/office/officeart/2005/8/layout/hChevron3"/>
    <dgm:cxn modelId="{343E2F77-4DA7-48A3-A60C-D7DBE0EE2F84}" type="presParOf" srcId="{ABB98645-FA13-4C5B-BCD6-953CDFB44FDD}" destId="{2C66C8A4-8E13-4762-8D5F-EB8436592A99}" srcOrd="6" destOrd="0" presId="urn:microsoft.com/office/officeart/2005/8/layout/hChevron3"/>
    <dgm:cxn modelId="{9C552C8D-647C-4F8F-B7E5-298A50927E0F}" type="presParOf" srcId="{ABB98645-FA13-4C5B-BCD6-953CDFB44FDD}" destId="{9CF6F975-039F-4872-B3A8-08B97258FD02}" srcOrd="7" destOrd="0" presId="urn:microsoft.com/office/officeart/2005/8/layout/hChevron3"/>
    <dgm:cxn modelId="{70B93C67-0979-4BCD-88AB-7135A60E2FBD}" type="presParOf" srcId="{ABB98645-FA13-4C5B-BCD6-953CDFB44FDD}" destId="{06BA5663-5449-4DE6-974E-FDBEE9CD0F8B}" srcOrd="8" destOrd="0" presId="urn:microsoft.com/office/officeart/2005/8/layout/hChevron3"/>
    <dgm:cxn modelId="{AB015914-688D-4ED9-887F-9299482CE75E}" type="presParOf" srcId="{ABB98645-FA13-4C5B-BCD6-953CDFB44FDD}" destId="{23F9172A-6EDC-41EF-BFE2-D109838B8F5D}" srcOrd="9" destOrd="0" presId="urn:microsoft.com/office/officeart/2005/8/layout/hChevron3"/>
    <dgm:cxn modelId="{1C4FE910-5560-4975-AC68-2E279DC2AA37}" type="presParOf" srcId="{ABB98645-FA13-4C5B-BCD6-953CDFB44FDD}" destId="{57656809-9231-44C2-A8D3-F9A7E423A333}" srcOrd="10" destOrd="0" presId="urn:microsoft.com/office/officeart/2005/8/layout/hChevron3"/>
    <dgm:cxn modelId="{A71890EC-B0AE-415D-A153-68412760118B}" type="presParOf" srcId="{ABB98645-FA13-4C5B-BCD6-953CDFB44FDD}" destId="{9AA7CB09-696E-4478-924B-209889222B5A}" srcOrd="11" destOrd="0" presId="urn:microsoft.com/office/officeart/2005/8/layout/hChevron3"/>
    <dgm:cxn modelId="{2B87BA44-D0F5-46EA-BFF4-015D3D6CCD99}" type="presParOf" srcId="{ABB98645-FA13-4C5B-BCD6-953CDFB44FDD}" destId="{17F5B502-2DCC-4ED7-84E0-454A1446D77F}" srcOrd="12" destOrd="0" presId="urn:microsoft.com/office/officeart/2005/8/layout/hChevron3"/>
    <dgm:cxn modelId="{03C8AC61-7299-4B91-8FA8-07BC53969FFB}" type="presParOf" srcId="{ABB98645-FA13-4C5B-BCD6-953CDFB44FDD}" destId="{BB934911-A4B4-4915-BD65-D00C2558B28F}" srcOrd="13" destOrd="0" presId="urn:microsoft.com/office/officeart/2005/8/layout/hChevron3"/>
    <dgm:cxn modelId="{55E9B0BE-EAEC-4248-9A14-0A96B6CE7962}" type="presParOf" srcId="{ABB98645-FA13-4C5B-BCD6-953CDFB44FDD}" destId="{6C747FD9-8548-4B4B-B8B6-5C98ADBC8745}" srcOrd="14" destOrd="0" presId="urn:microsoft.com/office/officeart/2005/8/layout/hChevron3"/>
    <dgm:cxn modelId="{AA58AAC5-6AAA-4706-9729-BCBE76244E61}" type="presParOf" srcId="{ABB98645-FA13-4C5B-BCD6-953CDFB44FDD}" destId="{3AD80540-13F2-45CB-B56A-99B5313F7FBF}" srcOrd="15" destOrd="0" presId="urn:microsoft.com/office/officeart/2005/8/layout/hChevron3"/>
    <dgm:cxn modelId="{CC495858-7D1E-4F66-BB87-208ABC5DD607}" type="presParOf" srcId="{ABB98645-FA13-4C5B-BCD6-953CDFB44FDD}" destId="{CFF2B4C9-3BF4-4B1A-ACC2-0074E0A8BC52}" srcOrd="16" destOrd="0" presId="urn:microsoft.com/office/officeart/2005/8/layout/hChevron3"/>
    <dgm:cxn modelId="{805E4A7B-9ADF-4405-9143-385F234CE9FC}" type="presParOf" srcId="{ABB98645-FA13-4C5B-BCD6-953CDFB44FDD}" destId="{B6FED43F-93A1-4AB4-90CC-FFEAA4BAD883}" srcOrd="17" destOrd="0" presId="urn:microsoft.com/office/officeart/2005/8/layout/hChevron3"/>
    <dgm:cxn modelId="{B1777E45-93A2-46C9-9227-2E0D12C0A631}" type="presParOf" srcId="{ABB98645-FA13-4C5B-BCD6-953CDFB44FDD}" destId="{F0119D59-8E27-477F-A619-5720F3E7785F}" srcOrd="1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3261B5-4DA1-4FC6-8A87-43B4920FBF5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AAB1FE7-C260-4F31-A336-B26A41F565B4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Актуальность</a:t>
          </a:r>
        </a:p>
      </dgm:t>
    </dgm:pt>
    <dgm:pt modelId="{561AA2FD-8B82-44FB-B952-DE7B75674386}" type="parTrans" cxnId="{F3E35D02-90E2-425D-8CED-F9362BE8420F}">
      <dgm:prSet/>
      <dgm:spPr/>
      <dgm:t>
        <a:bodyPr/>
        <a:lstStyle/>
        <a:p>
          <a:endParaRPr lang="ru-RU"/>
        </a:p>
      </dgm:t>
    </dgm:pt>
    <dgm:pt modelId="{0CB6F3D1-56A8-4C0A-A61D-BDCE8CC923E0}" type="sibTrans" cxnId="{F3E35D02-90E2-425D-8CED-F9362BE8420F}">
      <dgm:prSet/>
      <dgm:spPr/>
      <dgm:t>
        <a:bodyPr/>
        <a:lstStyle/>
        <a:p>
          <a:endParaRPr lang="ru-RU"/>
        </a:p>
      </dgm:t>
    </dgm:pt>
    <dgm:pt modelId="{158B6289-CB26-41BA-9F9A-A7419AD2C7F4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Цель и задачи</a:t>
          </a:r>
        </a:p>
      </dgm:t>
    </dgm:pt>
    <dgm:pt modelId="{D4A086C3-4F32-46DE-BB2D-292087AFEF78}" type="parTrans" cxnId="{BC08764B-9428-4568-8E2E-8032371A2F0C}">
      <dgm:prSet/>
      <dgm:spPr/>
      <dgm:t>
        <a:bodyPr/>
        <a:lstStyle/>
        <a:p>
          <a:endParaRPr lang="ru-RU"/>
        </a:p>
      </dgm:t>
    </dgm:pt>
    <dgm:pt modelId="{BFDFD7C3-21CD-4E0E-815B-5627CE4DF48E}" type="sibTrans" cxnId="{BC08764B-9428-4568-8E2E-8032371A2F0C}">
      <dgm:prSet/>
      <dgm:spPr/>
      <dgm:t>
        <a:bodyPr/>
        <a:lstStyle/>
        <a:p>
          <a:endParaRPr lang="ru-RU"/>
        </a:p>
      </dgm:t>
    </dgm:pt>
    <dgm:pt modelId="{88DA8823-5A5A-403C-AA89-FADB4C0A841F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Аналоги</a:t>
          </a:r>
        </a:p>
      </dgm:t>
    </dgm:pt>
    <dgm:pt modelId="{1999FFBD-57C0-4781-8D8B-BC3E00AF3EB2}" type="parTrans" cxnId="{E56102A0-0D71-459C-983F-F50EED0B1A5C}">
      <dgm:prSet/>
      <dgm:spPr/>
      <dgm:t>
        <a:bodyPr/>
        <a:lstStyle/>
        <a:p>
          <a:endParaRPr lang="ru-RU"/>
        </a:p>
      </dgm:t>
    </dgm:pt>
    <dgm:pt modelId="{F337CE2C-27B3-49C9-A590-1ADAAB939727}" type="sibTrans" cxnId="{E56102A0-0D71-459C-983F-F50EED0B1A5C}">
      <dgm:prSet/>
      <dgm:spPr/>
      <dgm:t>
        <a:bodyPr/>
        <a:lstStyle/>
        <a:p>
          <a:endParaRPr lang="ru-RU"/>
        </a:p>
      </dgm:t>
    </dgm:pt>
    <dgm:pt modelId="{F3CE6FE7-7F20-4A3A-BD6D-6CD9921A46DA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Требования</a:t>
          </a:r>
        </a:p>
      </dgm:t>
    </dgm:pt>
    <dgm:pt modelId="{5D09B1B2-881E-43BD-8653-D9E3FD5AF8F7}" type="parTrans" cxnId="{FF6A623B-0E59-4638-B113-C2546206F4E6}">
      <dgm:prSet/>
      <dgm:spPr/>
      <dgm:t>
        <a:bodyPr/>
        <a:lstStyle/>
        <a:p>
          <a:endParaRPr lang="ru-RU"/>
        </a:p>
      </dgm:t>
    </dgm:pt>
    <dgm:pt modelId="{FF581B7D-64D4-410C-8D08-E7F733D1F105}" type="sibTrans" cxnId="{FF6A623B-0E59-4638-B113-C2546206F4E6}">
      <dgm:prSet/>
      <dgm:spPr/>
      <dgm:t>
        <a:bodyPr/>
        <a:lstStyle/>
        <a:p>
          <a:endParaRPr lang="ru-RU"/>
        </a:p>
      </dgm:t>
    </dgm:pt>
    <dgm:pt modelId="{10FD5DC6-D56F-4695-8B1D-3EAB9373F095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ПО</a:t>
          </a:r>
        </a:p>
      </dgm:t>
    </dgm:pt>
    <dgm:pt modelId="{48923CB3-E4CC-4021-88E5-DE1EDCC9A0B7}" type="parTrans" cxnId="{DB873CC6-277D-4B59-A2D5-479B6045F278}">
      <dgm:prSet/>
      <dgm:spPr/>
      <dgm:t>
        <a:bodyPr/>
        <a:lstStyle/>
        <a:p>
          <a:endParaRPr lang="ru-RU"/>
        </a:p>
      </dgm:t>
    </dgm:pt>
    <dgm:pt modelId="{A087AF5B-30B6-453E-AF12-6FBE131BFF9A}" type="sibTrans" cxnId="{DB873CC6-277D-4B59-A2D5-479B6045F278}">
      <dgm:prSet/>
      <dgm:spPr/>
      <dgm:t>
        <a:bodyPr/>
        <a:lstStyle/>
        <a:p>
          <a:endParaRPr lang="ru-RU"/>
        </a:p>
      </dgm:t>
    </dgm:pt>
    <dgm:pt modelId="{AEE301EB-9E2D-4373-A286-51AAB8BFAB37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Предлагаемое решение</a:t>
          </a:r>
        </a:p>
      </dgm:t>
    </dgm:pt>
    <dgm:pt modelId="{9551D788-4891-4AD7-8FD3-16C52226AC1F}" type="parTrans" cxnId="{2E536F23-374D-45AD-804A-4FE5D3CD11C8}">
      <dgm:prSet/>
      <dgm:spPr/>
      <dgm:t>
        <a:bodyPr/>
        <a:lstStyle/>
        <a:p>
          <a:endParaRPr lang="ru-RU"/>
        </a:p>
      </dgm:t>
    </dgm:pt>
    <dgm:pt modelId="{2293E386-F995-4767-9D74-BC173D1ECFCC}" type="sibTrans" cxnId="{2E536F23-374D-45AD-804A-4FE5D3CD11C8}">
      <dgm:prSet/>
      <dgm:spPr/>
      <dgm:t>
        <a:bodyPr/>
        <a:lstStyle/>
        <a:p>
          <a:endParaRPr lang="ru-RU"/>
        </a:p>
      </dgm:t>
    </dgm:pt>
    <dgm:pt modelId="{DE69783C-1F97-40DB-8682-D81BF4533A7C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Алгоритмы</a:t>
          </a:r>
        </a:p>
      </dgm:t>
    </dgm:pt>
    <dgm:pt modelId="{9BBA5EDD-3885-4BB6-994D-8CE1A8D7A57E}" type="parTrans" cxnId="{7F46768B-183C-4748-A06D-DB9CECDD5878}">
      <dgm:prSet/>
      <dgm:spPr/>
      <dgm:t>
        <a:bodyPr/>
        <a:lstStyle/>
        <a:p>
          <a:endParaRPr lang="ru-RU"/>
        </a:p>
      </dgm:t>
    </dgm:pt>
    <dgm:pt modelId="{DD55CF48-DD58-4C23-A578-EAB96A370F0F}" type="sibTrans" cxnId="{7F46768B-183C-4748-A06D-DB9CECDD5878}">
      <dgm:prSet/>
      <dgm:spPr/>
      <dgm:t>
        <a:bodyPr/>
        <a:lstStyle/>
        <a:p>
          <a:endParaRPr lang="ru-RU"/>
        </a:p>
      </dgm:t>
    </dgm:pt>
    <dgm:pt modelId="{AAD16630-C10F-4791-A4D7-2EAFA028CBC9}">
      <dgm:prSet phldrT="[Текст]"/>
      <dgm:spPr>
        <a:solidFill>
          <a:srgbClr val="C00000"/>
        </a:solidFill>
      </dgm:spPr>
      <dgm:t>
        <a:bodyPr/>
        <a:lstStyle/>
        <a:p>
          <a:r>
            <a:rPr lang="ru-RU" dirty="0"/>
            <a:t>Результаты работы</a:t>
          </a:r>
        </a:p>
      </dgm:t>
    </dgm:pt>
    <dgm:pt modelId="{183975C4-4D00-4709-9664-960A0EA6F81E}" type="parTrans" cxnId="{7FBE3FD3-3E8B-4C48-892F-5E9312044412}">
      <dgm:prSet/>
      <dgm:spPr/>
      <dgm:t>
        <a:bodyPr/>
        <a:lstStyle/>
        <a:p>
          <a:endParaRPr lang="ru-RU"/>
        </a:p>
      </dgm:t>
    </dgm:pt>
    <dgm:pt modelId="{324F4977-14CA-47D5-9A75-4E5566A31484}" type="sibTrans" cxnId="{7FBE3FD3-3E8B-4C48-892F-5E9312044412}">
      <dgm:prSet/>
      <dgm:spPr/>
      <dgm:t>
        <a:bodyPr/>
        <a:lstStyle/>
        <a:p>
          <a:endParaRPr lang="ru-RU"/>
        </a:p>
      </dgm:t>
    </dgm:pt>
    <dgm:pt modelId="{3F3511B4-21E5-4471-936B-FD9527695FF6}">
      <dgm:prSet phldrT="[Текст]"/>
      <dgm:spPr>
        <a:solidFill>
          <a:srgbClr val="1E2A81"/>
        </a:solidFill>
      </dgm:spPr>
      <dgm:t>
        <a:bodyPr/>
        <a:lstStyle/>
        <a:p>
          <a:r>
            <a:rPr lang="ru-RU"/>
            <a:t>Архитектура</a:t>
          </a:r>
          <a:endParaRPr lang="ru-RU" dirty="0"/>
        </a:p>
      </dgm:t>
    </dgm:pt>
    <dgm:pt modelId="{0F372121-4C86-4965-974D-B4AA287F0FD8}" type="parTrans" cxnId="{858BCD99-6A99-4D8B-BB86-C95AC80A04F9}">
      <dgm:prSet/>
      <dgm:spPr/>
      <dgm:t>
        <a:bodyPr/>
        <a:lstStyle/>
        <a:p>
          <a:endParaRPr lang="ru-RU"/>
        </a:p>
      </dgm:t>
    </dgm:pt>
    <dgm:pt modelId="{BD9E2366-1207-471E-B439-4AC74536355B}" type="sibTrans" cxnId="{858BCD99-6A99-4D8B-BB86-C95AC80A04F9}">
      <dgm:prSet/>
      <dgm:spPr/>
      <dgm:t>
        <a:bodyPr/>
        <a:lstStyle/>
        <a:p>
          <a:endParaRPr lang="ru-RU"/>
        </a:p>
      </dgm:t>
    </dgm:pt>
    <dgm:pt modelId="{BF8464E4-48B6-483B-BD7C-F88A859F315F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Заключение</a:t>
          </a:r>
        </a:p>
      </dgm:t>
    </dgm:pt>
    <dgm:pt modelId="{BB4B18D1-0CB0-421F-A22C-34B0D1E96020}" type="parTrans" cxnId="{6234664F-D2DB-4A40-AF8E-AF85B49C1EC8}">
      <dgm:prSet/>
      <dgm:spPr/>
      <dgm:t>
        <a:bodyPr/>
        <a:lstStyle/>
        <a:p>
          <a:endParaRPr lang="ru-RU"/>
        </a:p>
      </dgm:t>
    </dgm:pt>
    <dgm:pt modelId="{61456DA8-33D0-4DB2-A02C-A36CFF1DDA40}" type="sibTrans" cxnId="{6234664F-D2DB-4A40-AF8E-AF85B49C1EC8}">
      <dgm:prSet/>
      <dgm:spPr/>
      <dgm:t>
        <a:bodyPr/>
        <a:lstStyle/>
        <a:p>
          <a:endParaRPr lang="ru-RU"/>
        </a:p>
      </dgm:t>
    </dgm:pt>
    <dgm:pt modelId="{ABB98645-FA13-4C5B-BCD6-953CDFB44FDD}" type="pres">
      <dgm:prSet presAssocID="{283261B5-4DA1-4FC6-8A87-43B4920FBF5F}" presName="Name0" presStyleCnt="0">
        <dgm:presLayoutVars>
          <dgm:dir/>
          <dgm:resizeHandles val="exact"/>
        </dgm:presLayoutVars>
      </dgm:prSet>
      <dgm:spPr/>
    </dgm:pt>
    <dgm:pt modelId="{5035A107-1DD7-432A-9D36-6F280822BE7C}" type="pres">
      <dgm:prSet presAssocID="{9AAB1FE7-C260-4F31-A336-B26A41F565B4}" presName="parTxOnly" presStyleLbl="node1" presStyleIdx="0" presStyleCnt="10" custLinFactNeighborX="4557">
        <dgm:presLayoutVars>
          <dgm:bulletEnabled val="1"/>
        </dgm:presLayoutVars>
      </dgm:prSet>
      <dgm:spPr/>
    </dgm:pt>
    <dgm:pt modelId="{8E17B02E-79D7-4A27-9B86-CE2A07CF37AA}" type="pres">
      <dgm:prSet presAssocID="{0CB6F3D1-56A8-4C0A-A61D-BDCE8CC923E0}" presName="parSpace" presStyleCnt="0"/>
      <dgm:spPr/>
    </dgm:pt>
    <dgm:pt modelId="{583E2C6A-0904-45AA-B55F-832B9C75DC5C}" type="pres">
      <dgm:prSet presAssocID="{158B6289-CB26-41BA-9F9A-A7419AD2C7F4}" presName="parTxOnly" presStyleLbl="node1" presStyleIdx="1" presStyleCnt="10" custLinFactNeighborX="4557">
        <dgm:presLayoutVars>
          <dgm:bulletEnabled val="1"/>
        </dgm:presLayoutVars>
      </dgm:prSet>
      <dgm:spPr/>
    </dgm:pt>
    <dgm:pt modelId="{A001246E-9876-470F-8A92-AA1708351A80}" type="pres">
      <dgm:prSet presAssocID="{BFDFD7C3-21CD-4E0E-815B-5627CE4DF48E}" presName="parSpace" presStyleCnt="0"/>
      <dgm:spPr/>
    </dgm:pt>
    <dgm:pt modelId="{870B1514-CD2A-4952-9B30-3DA78AE31247}" type="pres">
      <dgm:prSet presAssocID="{88DA8823-5A5A-403C-AA89-FADB4C0A841F}" presName="parTxOnly" presStyleLbl="node1" presStyleIdx="2" presStyleCnt="10" custLinFactNeighborX="4557">
        <dgm:presLayoutVars>
          <dgm:bulletEnabled val="1"/>
        </dgm:presLayoutVars>
      </dgm:prSet>
      <dgm:spPr/>
    </dgm:pt>
    <dgm:pt modelId="{BAB25A87-8183-41B2-9495-35B7638AE18E}" type="pres">
      <dgm:prSet presAssocID="{F337CE2C-27B3-49C9-A590-1ADAAB939727}" presName="parSpace" presStyleCnt="0"/>
      <dgm:spPr/>
    </dgm:pt>
    <dgm:pt modelId="{2C66C8A4-8E13-4762-8D5F-EB8436592A99}" type="pres">
      <dgm:prSet presAssocID="{F3CE6FE7-7F20-4A3A-BD6D-6CD9921A46DA}" presName="parTxOnly" presStyleLbl="node1" presStyleIdx="3" presStyleCnt="10" custLinFactNeighborX="4557">
        <dgm:presLayoutVars>
          <dgm:bulletEnabled val="1"/>
        </dgm:presLayoutVars>
      </dgm:prSet>
      <dgm:spPr/>
    </dgm:pt>
    <dgm:pt modelId="{9CF6F975-039F-4872-B3A8-08B97258FD02}" type="pres">
      <dgm:prSet presAssocID="{FF581B7D-64D4-410C-8D08-E7F733D1F105}" presName="parSpace" presStyleCnt="0"/>
      <dgm:spPr/>
    </dgm:pt>
    <dgm:pt modelId="{06BA5663-5449-4DE6-974E-FDBEE9CD0F8B}" type="pres">
      <dgm:prSet presAssocID="{10FD5DC6-D56F-4695-8B1D-3EAB9373F095}" presName="parTxOnly" presStyleLbl="node1" presStyleIdx="4" presStyleCnt="10" custLinFactNeighborX="4557">
        <dgm:presLayoutVars>
          <dgm:bulletEnabled val="1"/>
        </dgm:presLayoutVars>
      </dgm:prSet>
      <dgm:spPr/>
    </dgm:pt>
    <dgm:pt modelId="{23F9172A-6EDC-41EF-BFE2-D109838B8F5D}" type="pres">
      <dgm:prSet presAssocID="{A087AF5B-30B6-453E-AF12-6FBE131BFF9A}" presName="parSpace" presStyleCnt="0"/>
      <dgm:spPr/>
    </dgm:pt>
    <dgm:pt modelId="{57656809-9231-44C2-A8D3-F9A7E423A333}" type="pres">
      <dgm:prSet presAssocID="{AEE301EB-9E2D-4373-A286-51AAB8BFAB37}" presName="parTxOnly" presStyleLbl="node1" presStyleIdx="5" presStyleCnt="10" custLinFactNeighborX="4557">
        <dgm:presLayoutVars>
          <dgm:bulletEnabled val="1"/>
        </dgm:presLayoutVars>
      </dgm:prSet>
      <dgm:spPr/>
    </dgm:pt>
    <dgm:pt modelId="{9AA7CB09-696E-4478-924B-209889222B5A}" type="pres">
      <dgm:prSet presAssocID="{2293E386-F995-4767-9D74-BC173D1ECFCC}" presName="parSpace" presStyleCnt="0"/>
      <dgm:spPr/>
    </dgm:pt>
    <dgm:pt modelId="{17F5B502-2DCC-4ED7-84E0-454A1446D77F}" type="pres">
      <dgm:prSet presAssocID="{3F3511B4-21E5-4471-936B-FD9527695FF6}" presName="parTxOnly" presStyleLbl="node1" presStyleIdx="6" presStyleCnt="10" custLinFactNeighborX="4557">
        <dgm:presLayoutVars>
          <dgm:bulletEnabled val="1"/>
        </dgm:presLayoutVars>
      </dgm:prSet>
      <dgm:spPr/>
    </dgm:pt>
    <dgm:pt modelId="{BB934911-A4B4-4915-BD65-D00C2558B28F}" type="pres">
      <dgm:prSet presAssocID="{BD9E2366-1207-471E-B439-4AC74536355B}" presName="parSpace" presStyleCnt="0"/>
      <dgm:spPr/>
    </dgm:pt>
    <dgm:pt modelId="{6C747FD9-8548-4B4B-B8B6-5C98ADBC8745}" type="pres">
      <dgm:prSet presAssocID="{DE69783C-1F97-40DB-8682-D81BF4533A7C}" presName="parTxOnly" presStyleLbl="node1" presStyleIdx="7" presStyleCnt="10" custLinFactNeighborX="4557">
        <dgm:presLayoutVars>
          <dgm:bulletEnabled val="1"/>
        </dgm:presLayoutVars>
      </dgm:prSet>
      <dgm:spPr/>
    </dgm:pt>
    <dgm:pt modelId="{3AD80540-13F2-45CB-B56A-99B5313F7FBF}" type="pres">
      <dgm:prSet presAssocID="{DD55CF48-DD58-4C23-A578-EAB96A370F0F}" presName="parSpace" presStyleCnt="0"/>
      <dgm:spPr/>
    </dgm:pt>
    <dgm:pt modelId="{CFF2B4C9-3BF4-4B1A-ACC2-0074E0A8BC52}" type="pres">
      <dgm:prSet presAssocID="{AAD16630-C10F-4791-A4D7-2EAFA028CBC9}" presName="parTxOnly" presStyleLbl="node1" presStyleIdx="8" presStyleCnt="10">
        <dgm:presLayoutVars>
          <dgm:bulletEnabled val="1"/>
        </dgm:presLayoutVars>
      </dgm:prSet>
      <dgm:spPr/>
    </dgm:pt>
    <dgm:pt modelId="{B6FED43F-93A1-4AB4-90CC-FFEAA4BAD883}" type="pres">
      <dgm:prSet presAssocID="{324F4977-14CA-47D5-9A75-4E5566A31484}" presName="parSpace" presStyleCnt="0"/>
      <dgm:spPr/>
    </dgm:pt>
    <dgm:pt modelId="{F0119D59-8E27-477F-A619-5720F3E7785F}" type="pres">
      <dgm:prSet presAssocID="{BF8464E4-48B6-483B-BD7C-F88A859F315F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F3E35D02-90E2-425D-8CED-F9362BE8420F}" srcId="{283261B5-4DA1-4FC6-8A87-43B4920FBF5F}" destId="{9AAB1FE7-C260-4F31-A336-B26A41F565B4}" srcOrd="0" destOrd="0" parTransId="{561AA2FD-8B82-44FB-B952-DE7B75674386}" sibTransId="{0CB6F3D1-56A8-4C0A-A61D-BDCE8CC923E0}"/>
    <dgm:cxn modelId="{10A56208-A783-4285-8462-D104048BD48D}" type="presOf" srcId="{AAD16630-C10F-4791-A4D7-2EAFA028CBC9}" destId="{CFF2B4C9-3BF4-4B1A-ACC2-0074E0A8BC52}" srcOrd="0" destOrd="0" presId="urn:microsoft.com/office/officeart/2005/8/layout/hChevron3"/>
    <dgm:cxn modelId="{364D9717-46C3-4E02-8823-B32F8298A837}" type="presOf" srcId="{88DA8823-5A5A-403C-AA89-FADB4C0A841F}" destId="{870B1514-CD2A-4952-9B30-3DA78AE31247}" srcOrd="0" destOrd="0" presId="urn:microsoft.com/office/officeart/2005/8/layout/hChevron3"/>
    <dgm:cxn modelId="{AE425D20-40C4-4139-9DB3-807272CAD56C}" type="presOf" srcId="{158B6289-CB26-41BA-9F9A-A7419AD2C7F4}" destId="{583E2C6A-0904-45AA-B55F-832B9C75DC5C}" srcOrd="0" destOrd="0" presId="urn:microsoft.com/office/officeart/2005/8/layout/hChevron3"/>
    <dgm:cxn modelId="{2E536F23-374D-45AD-804A-4FE5D3CD11C8}" srcId="{283261B5-4DA1-4FC6-8A87-43B4920FBF5F}" destId="{AEE301EB-9E2D-4373-A286-51AAB8BFAB37}" srcOrd="5" destOrd="0" parTransId="{9551D788-4891-4AD7-8FD3-16C52226AC1F}" sibTransId="{2293E386-F995-4767-9D74-BC173D1ECFCC}"/>
    <dgm:cxn modelId="{FF6A623B-0E59-4638-B113-C2546206F4E6}" srcId="{283261B5-4DA1-4FC6-8A87-43B4920FBF5F}" destId="{F3CE6FE7-7F20-4A3A-BD6D-6CD9921A46DA}" srcOrd="3" destOrd="0" parTransId="{5D09B1B2-881E-43BD-8653-D9E3FD5AF8F7}" sibTransId="{FF581B7D-64D4-410C-8D08-E7F733D1F105}"/>
    <dgm:cxn modelId="{BC08764B-9428-4568-8E2E-8032371A2F0C}" srcId="{283261B5-4DA1-4FC6-8A87-43B4920FBF5F}" destId="{158B6289-CB26-41BA-9F9A-A7419AD2C7F4}" srcOrd="1" destOrd="0" parTransId="{D4A086C3-4F32-46DE-BB2D-292087AFEF78}" sibTransId="{BFDFD7C3-21CD-4E0E-815B-5627CE4DF48E}"/>
    <dgm:cxn modelId="{BC6BBE4D-7331-4E78-92A7-3514B3AE92D9}" type="presOf" srcId="{DE69783C-1F97-40DB-8682-D81BF4533A7C}" destId="{6C747FD9-8548-4B4B-B8B6-5C98ADBC8745}" srcOrd="0" destOrd="0" presId="urn:microsoft.com/office/officeart/2005/8/layout/hChevron3"/>
    <dgm:cxn modelId="{6234664F-D2DB-4A40-AF8E-AF85B49C1EC8}" srcId="{283261B5-4DA1-4FC6-8A87-43B4920FBF5F}" destId="{BF8464E4-48B6-483B-BD7C-F88A859F315F}" srcOrd="9" destOrd="0" parTransId="{BB4B18D1-0CB0-421F-A22C-34B0D1E96020}" sibTransId="{61456DA8-33D0-4DB2-A02C-A36CFF1DDA40}"/>
    <dgm:cxn modelId="{0CF0EE56-57EC-4FF4-89B1-52AFFC013EDA}" type="presOf" srcId="{BF8464E4-48B6-483B-BD7C-F88A859F315F}" destId="{F0119D59-8E27-477F-A619-5720F3E7785F}" srcOrd="0" destOrd="0" presId="urn:microsoft.com/office/officeart/2005/8/layout/hChevron3"/>
    <dgm:cxn modelId="{BA34B97C-4D13-48C6-B60B-3BFABE8E15D2}" type="presOf" srcId="{10FD5DC6-D56F-4695-8B1D-3EAB9373F095}" destId="{06BA5663-5449-4DE6-974E-FDBEE9CD0F8B}" srcOrd="0" destOrd="0" presId="urn:microsoft.com/office/officeart/2005/8/layout/hChevron3"/>
    <dgm:cxn modelId="{7F46768B-183C-4748-A06D-DB9CECDD5878}" srcId="{283261B5-4DA1-4FC6-8A87-43B4920FBF5F}" destId="{DE69783C-1F97-40DB-8682-D81BF4533A7C}" srcOrd="7" destOrd="0" parTransId="{9BBA5EDD-3885-4BB6-994D-8CE1A8D7A57E}" sibTransId="{DD55CF48-DD58-4C23-A578-EAB96A370F0F}"/>
    <dgm:cxn modelId="{858BCD99-6A99-4D8B-BB86-C95AC80A04F9}" srcId="{283261B5-4DA1-4FC6-8A87-43B4920FBF5F}" destId="{3F3511B4-21E5-4471-936B-FD9527695FF6}" srcOrd="6" destOrd="0" parTransId="{0F372121-4C86-4965-974D-B4AA287F0FD8}" sibTransId="{BD9E2366-1207-471E-B439-4AC74536355B}"/>
    <dgm:cxn modelId="{E56102A0-0D71-459C-983F-F50EED0B1A5C}" srcId="{283261B5-4DA1-4FC6-8A87-43B4920FBF5F}" destId="{88DA8823-5A5A-403C-AA89-FADB4C0A841F}" srcOrd="2" destOrd="0" parTransId="{1999FFBD-57C0-4781-8D8B-BC3E00AF3EB2}" sibTransId="{F337CE2C-27B3-49C9-A590-1ADAAB939727}"/>
    <dgm:cxn modelId="{1522DAB3-9FF1-40E6-9B6F-14A6899AF8D1}" type="presOf" srcId="{AEE301EB-9E2D-4373-A286-51AAB8BFAB37}" destId="{57656809-9231-44C2-A8D3-F9A7E423A333}" srcOrd="0" destOrd="0" presId="urn:microsoft.com/office/officeart/2005/8/layout/hChevron3"/>
    <dgm:cxn modelId="{DB873CC6-277D-4B59-A2D5-479B6045F278}" srcId="{283261B5-4DA1-4FC6-8A87-43B4920FBF5F}" destId="{10FD5DC6-D56F-4695-8B1D-3EAB9373F095}" srcOrd="4" destOrd="0" parTransId="{48923CB3-E4CC-4021-88E5-DE1EDCC9A0B7}" sibTransId="{A087AF5B-30B6-453E-AF12-6FBE131BFF9A}"/>
    <dgm:cxn modelId="{988E37CD-913F-4A7B-8EB6-7911889CB049}" type="presOf" srcId="{F3CE6FE7-7F20-4A3A-BD6D-6CD9921A46DA}" destId="{2C66C8A4-8E13-4762-8D5F-EB8436592A99}" srcOrd="0" destOrd="0" presId="urn:microsoft.com/office/officeart/2005/8/layout/hChevron3"/>
    <dgm:cxn modelId="{CC4A39CF-7381-46BC-8678-0CB165F88070}" type="presOf" srcId="{9AAB1FE7-C260-4F31-A336-B26A41F565B4}" destId="{5035A107-1DD7-432A-9D36-6F280822BE7C}" srcOrd="0" destOrd="0" presId="urn:microsoft.com/office/officeart/2005/8/layout/hChevron3"/>
    <dgm:cxn modelId="{7FBE3FD3-3E8B-4C48-892F-5E9312044412}" srcId="{283261B5-4DA1-4FC6-8A87-43B4920FBF5F}" destId="{AAD16630-C10F-4791-A4D7-2EAFA028CBC9}" srcOrd="8" destOrd="0" parTransId="{183975C4-4D00-4709-9664-960A0EA6F81E}" sibTransId="{324F4977-14CA-47D5-9A75-4E5566A31484}"/>
    <dgm:cxn modelId="{66AFCDE5-2D3A-4D42-B223-742E9811DC2F}" type="presOf" srcId="{283261B5-4DA1-4FC6-8A87-43B4920FBF5F}" destId="{ABB98645-FA13-4C5B-BCD6-953CDFB44FDD}" srcOrd="0" destOrd="0" presId="urn:microsoft.com/office/officeart/2005/8/layout/hChevron3"/>
    <dgm:cxn modelId="{EDAAD5E9-48E1-4797-9AFD-61D6478A3F99}" type="presOf" srcId="{3F3511B4-21E5-4471-936B-FD9527695FF6}" destId="{17F5B502-2DCC-4ED7-84E0-454A1446D77F}" srcOrd="0" destOrd="0" presId="urn:microsoft.com/office/officeart/2005/8/layout/hChevron3"/>
    <dgm:cxn modelId="{32F897EA-E01A-4BF4-A56A-65678BCB2C5F}" type="presParOf" srcId="{ABB98645-FA13-4C5B-BCD6-953CDFB44FDD}" destId="{5035A107-1DD7-432A-9D36-6F280822BE7C}" srcOrd="0" destOrd="0" presId="urn:microsoft.com/office/officeart/2005/8/layout/hChevron3"/>
    <dgm:cxn modelId="{9C747EA7-A590-4C8C-9BA1-D1DC3612C113}" type="presParOf" srcId="{ABB98645-FA13-4C5B-BCD6-953CDFB44FDD}" destId="{8E17B02E-79D7-4A27-9B86-CE2A07CF37AA}" srcOrd="1" destOrd="0" presId="urn:microsoft.com/office/officeart/2005/8/layout/hChevron3"/>
    <dgm:cxn modelId="{ED3A9785-2119-44EF-9513-6946B4C06EBC}" type="presParOf" srcId="{ABB98645-FA13-4C5B-BCD6-953CDFB44FDD}" destId="{583E2C6A-0904-45AA-B55F-832B9C75DC5C}" srcOrd="2" destOrd="0" presId="urn:microsoft.com/office/officeart/2005/8/layout/hChevron3"/>
    <dgm:cxn modelId="{D297CFDB-3EF4-4971-8A08-F71F9ED9E072}" type="presParOf" srcId="{ABB98645-FA13-4C5B-BCD6-953CDFB44FDD}" destId="{A001246E-9876-470F-8A92-AA1708351A80}" srcOrd="3" destOrd="0" presId="urn:microsoft.com/office/officeart/2005/8/layout/hChevron3"/>
    <dgm:cxn modelId="{01751332-8F88-4F9A-9675-E716F886617C}" type="presParOf" srcId="{ABB98645-FA13-4C5B-BCD6-953CDFB44FDD}" destId="{870B1514-CD2A-4952-9B30-3DA78AE31247}" srcOrd="4" destOrd="0" presId="urn:microsoft.com/office/officeart/2005/8/layout/hChevron3"/>
    <dgm:cxn modelId="{030ACC16-8713-4829-8576-026F32EE53BC}" type="presParOf" srcId="{ABB98645-FA13-4C5B-BCD6-953CDFB44FDD}" destId="{BAB25A87-8183-41B2-9495-35B7638AE18E}" srcOrd="5" destOrd="0" presId="urn:microsoft.com/office/officeart/2005/8/layout/hChevron3"/>
    <dgm:cxn modelId="{76C1BEC9-FF6D-429C-9174-52B5BE57DD73}" type="presParOf" srcId="{ABB98645-FA13-4C5B-BCD6-953CDFB44FDD}" destId="{2C66C8A4-8E13-4762-8D5F-EB8436592A99}" srcOrd="6" destOrd="0" presId="urn:microsoft.com/office/officeart/2005/8/layout/hChevron3"/>
    <dgm:cxn modelId="{73371B13-6E58-4107-BCB3-4C23BFD440CA}" type="presParOf" srcId="{ABB98645-FA13-4C5B-BCD6-953CDFB44FDD}" destId="{9CF6F975-039F-4872-B3A8-08B97258FD02}" srcOrd="7" destOrd="0" presId="urn:microsoft.com/office/officeart/2005/8/layout/hChevron3"/>
    <dgm:cxn modelId="{CDF98459-CD77-4B32-9E37-701177B38FD6}" type="presParOf" srcId="{ABB98645-FA13-4C5B-BCD6-953CDFB44FDD}" destId="{06BA5663-5449-4DE6-974E-FDBEE9CD0F8B}" srcOrd="8" destOrd="0" presId="urn:microsoft.com/office/officeart/2005/8/layout/hChevron3"/>
    <dgm:cxn modelId="{7E44DCF8-D8A9-4EA7-83EC-B7A88C983C2A}" type="presParOf" srcId="{ABB98645-FA13-4C5B-BCD6-953CDFB44FDD}" destId="{23F9172A-6EDC-41EF-BFE2-D109838B8F5D}" srcOrd="9" destOrd="0" presId="urn:microsoft.com/office/officeart/2005/8/layout/hChevron3"/>
    <dgm:cxn modelId="{C45798BA-A2BA-43CB-9F5D-0FE570366A62}" type="presParOf" srcId="{ABB98645-FA13-4C5B-BCD6-953CDFB44FDD}" destId="{57656809-9231-44C2-A8D3-F9A7E423A333}" srcOrd="10" destOrd="0" presId="urn:microsoft.com/office/officeart/2005/8/layout/hChevron3"/>
    <dgm:cxn modelId="{5D57ED7E-EE0D-42EF-ACF8-1E0BBA497B5A}" type="presParOf" srcId="{ABB98645-FA13-4C5B-BCD6-953CDFB44FDD}" destId="{9AA7CB09-696E-4478-924B-209889222B5A}" srcOrd="11" destOrd="0" presId="urn:microsoft.com/office/officeart/2005/8/layout/hChevron3"/>
    <dgm:cxn modelId="{BBB12DBF-0881-43B5-99B4-3AB8636585DA}" type="presParOf" srcId="{ABB98645-FA13-4C5B-BCD6-953CDFB44FDD}" destId="{17F5B502-2DCC-4ED7-84E0-454A1446D77F}" srcOrd="12" destOrd="0" presId="urn:microsoft.com/office/officeart/2005/8/layout/hChevron3"/>
    <dgm:cxn modelId="{75A58EF4-08C1-4683-8247-911723AA0618}" type="presParOf" srcId="{ABB98645-FA13-4C5B-BCD6-953CDFB44FDD}" destId="{BB934911-A4B4-4915-BD65-D00C2558B28F}" srcOrd="13" destOrd="0" presId="urn:microsoft.com/office/officeart/2005/8/layout/hChevron3"/>
    <dgm:cxn modelId="{C59307B1-9878-41E3-8A95-6517BB41B558}" type="presParOf" srcId="{ABB98645-FA13-4C5B-BCD6-953CDFB44FDD}" destId="{6C747FD9-8548-4B4B-B8B6-5C98ADBC8745}" srcOrd="14" destOrd="0" presId="urn:microsoft.com/office/officeart/2005/8/layout/hChevron3"/>
    <dgm:cxn modelId="{B5075FDD-7CBD-4A58-8E5E-188BF09271D3}" type="presParOf" srcId="{ABB98645-FA13-4C5B-BCD6-953CDFB44FDD}" destId="{3AD80540-13F2-45CB-B56A-99B5313F7FBF}" srcOrd="15" destOrd="0" presId="urn:microsoft.com/office/officeart/2005/8/layout/hChevron3"/>
    <dgm:cxn modelId="{1FC6B471-AA55-4EED-851F-0B439CBB75D4}" type="presParOf" srcId="{ABB98645-FA13-4C5B-BCD6-953CDFB44FDD}" destId="{CFF2B4C9-3BF4-4B1A-ACC2-0074E0A8BC52}" srcOrd="16" destOrd="0" presId="urn:microsoft.com/office/officeart/2005/8/layout/hChevron3"/>
    <dgm:cxn modelId="{66A42257-5024-4FC4-B3BF-756B7D19603D}" type="presParOf" srcId="{ABB98645-FA13-4C5B-BCD6-953CDFB44FDD}" destId="{B6FED43F-93A1-4AB4-90CC-FFEAA4BAD883}" srcOrd="17" destOrd="0" presId="urn:microsoft.com/office/officeart/2005/8/layout/hChevron3"/>
    <dgm:cxn modelId="{C1AF8592-23DE-4F3C-B65C-E5674155B08F}" type="presParOf" srcId="{ABB98645-FA13-4C5B-BCD6-953CDFB44FDD}" destId="{F0119D59-8E27-477F-A619-5720F3E7785F}" srcOrd="1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3261B5-4DA1-4FC6-8A87-43B4920FBF5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AAB1FE7-C260-4F31-A336-B26A41F565B4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Актуальность</a:t>
          </a:r>
        </a:p>
      </dgm:t>
    </dgm:pt>
    <dgm:pt modelId="{561AA2FD-8B82-44FB-B952-DE7B75674386}" type="parTrans" cxnId="{F3E35D02-90E2-425D-8CED-F9362BE8420F}">
      <dgm:prSet/>
      <dgm:spPr/>
      <dgm:t>
        <a:bodyPr/>
        <a:lstStyle/>
        <a:p>
          <a:endParaRPr lang="ru-RU"/>
        </a:p>
      </dgm:t>
    </dgm:pt>
    <dgm:pt modelId="{0CB6F3D1-56A8-4C0A-A61D-BDCE8CC923E0}" type="sibTrans" cxnId="{F3E35D02-90E2-425D-8CED-F9362BE8420F}">
      <dgm:prSet/>
      <dgm:spPr/>
      <dgm:t>
        <a:bodyPr/>
        <a:lstStyle/>
        <a:p>
          <a:endParaRPr lang="ru-RU"/>
        </a:p>
      </dgm:t>
    </dgm:pt>
    <dgm:pt modelId="{158B6289-CB26-41BA-9F9A-A7419AD2C7F4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Цель и задачи</a:t>
          </a:r>
        </a:p>
      </dgm:t>
    </dgm:pt>
    <dgm:pt modelId="{D4A086C3-4F32-46DE-BB2D-292087AFEF78}" type="parTrans" cxnId="{BC08764B-9428-4568-8E2E-8032371A2F0C}">
      <dgm:prSet/>
      <dgm:spPr/>
      <dgm:t>
        <a:bodyPr/>
        <a:lstStyle/>
        <a:p>
          <a:endParaRPr lang="ru-RU"/>
        </a:p>
      </dgm:t>
    </dgm:pt>
    <dgm:pt modelId="{BFDFD7C3-21CD-4E0E-815B-5627CE4DF48E}" type="sibTrans" cxnId="{BC08764B-9428-4568-8E2E-8032371A2F0C}">
      <dgm:prSet/>
      <dgm:spPr/>
      <dgm:t>
        <a:bodyPr/>
        <a:lstStyle/>
        <a:p>
          <a:endParaRPr lang="ru-RU"/>
        </a:p>
      </dgm:t>
    </dgm:pt>
    <dgm:pt modelId="{88DA8823-5A5A-403C-AA89-FADB4C0A841F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Аналоги</a:t>
          </a:r>
        </a:p>
      </dgm:t>
    </dgm:pt>
    <dgm:pt modelId="{1999FFBD-57C0-4781-8D8B-BC3E00AF3EB2}" type="parTrans" cxnId="{E56102A0-0D71-459C-983F-F50EED0B1A5C}">
      <dgm:prSet/>
      <dgm:spPr/>
      <dgm:t>
        <a:bodyPr/>
        <a:lstStyle/>
        <a:p>
          <a:endParaRPr lang="ru-RU"/>
        </a:p>
      </dgm:t>
    </dgm:pt>
    <dgm:pt modelId="{F337CE2C-27B3-49C9-A590-1ADAAB939727}" type="sibTrans" cxnId="{E56102A0-0D71-459C-983F-F50EED0B1A5C}">
      <dgm:prSet/>
      <dgm:spPr/>
      <dgm:t>
        <a:bodyPr/>
        <a:lstStyle/>
        <a:p>
          <a:endParaRPr lang="ru-RU"/>
        </a:p>
      </dgm:t>
    </dgm:pt>
    <dgm:pt modelId="{F3CE6FE7-7F20-4A3A-BD6D-6CD9921A46DA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Требования</a:t>
          </a:r>
        </a:p>
      </dgm:t>
    </dgm:pt>
    <dgm:pt modelId="{5D09B1B2-881E-43BD-8653-D9E3FD5AF8F7}" type="parTrans" cxnId="{FF6A623B-0E59-4638-B113-C2546206F4E6}">
      <dgm:prSet/>
      <dgm:spPr/>
      <dgm:t>
        <a:bodyPr/>
        <a:lstStyle/>
        <a:p>
          <a:endParaRPr lang="ru-RU"/>
        </a:p>
      </dgm:t>
    </dgm:pt>
    <dgm:pt modelId="{FF581B7D-64D4-410C-8D08-E7F733D1F105}" type="sibTrans" cxnId="{FF6A623B-0E59-4638-B113-C2546206F4E6}">
      <dgm:prSet/>
      <dgm:spPr/>
      <dgm:t>
        <a:bodyPr/>
        <a:lstStyle/>
        <a:p>
          <a:endParaRPr lang="ru-RU"/>
        </a:p>
      </dgm:t>
    </dgm:pt>
    <dgm:pt modelId="{10FD5DC6-D56F-4695-8B1D-3EAB9373F095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ПО</a:t>
          </a:r>
        </a:p>
      </dgm:t>
    </dgm:pt>
    <dgm:pt modelId="{48923CB3-E4CC-4021-88E5-DE1EDCC9A0B7}" type="parTrans" cxnId="{DB873CC6-277D-4B59-A2D5-479B6045F278}">
      <dgm:prSet/>
      <dgm:spPr/>
      <dgm:t>
        <a:bodyPr/>
        <a:lstStyle/>
        <a:p>
          <a:endParaRPr lang="ru-RU"/>
        </a:p>
      </dgm:t>
    </dgm:pt>
    <dgm:pt modelId="{A087AF5B-30B6-453E-AF12-6FBE131BFF9A}" type="sibTrans" cxnId="{DB873CC6-277D-4B59-A2D5-479B6045F278}">
      <dgm:prSet/>
      <dgm:spPr/>
      <dgm:t>
        <a:bodyPr/>
        <a:lstStyle/>
        <a:p>
          <a:endParaRPr lang="ru-RU"/>
        </a:p>
      </dgm:t>
    </dgm:pt>
    <dgm:pt modelId="{AEE301EB-9E2D-4373-A286-51AAB8BFAB37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Предлагаемое решение</a:t>
          </a:r>
        </a:p>
      </dgm:t>
    </dgm:pt>
    <dgm:pt modelId="{9551D788-4891-4AD7-8FD3-16C52226AC1F}" type="parTrans" cxnId="{2E536F23-374D-45AD-804A-4FE5D3CD11C8}">
      <dgm:prSet/>
      <dgm:spPr/>
      <dgm:t>
        <a:bodyPr/>
        <a:lstStyle/>
        <a:p>
          <a:endParaRPr lang="ru-RU"/>
        </a:p>
      </dgm:t>
    </dgm:pt>
    <dgm:pt modelId="{2293E386-F995-4767-9D74-BC173D1ECFCC}" type="sibTrans" cxnId="{2E536F23-374D-45AD-804A-4FE5D3CD11C8}">
      <dgm:prSet/>
      <dgm:spPr/>
      <dgm:t>
        <a:bodyPr/>
        <a:lstStyle/>
        <a:p>
          <a:endParaRPr lang="ru-RU"/>
        </a:p>
      </dgm:t>
    </dgm:pt>
    <dgm:pt modelId="{DE69783C-1F97-40DB-8682-D81BF4533A7C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Алгоритмы</a:t>
          </a:r>
        </a:p>
      </dgm:t>
    </dgm:pt>
    <dgm:pt modelId="{9BBA5EDD-3885-4BB6-994D-8CE1A8D7A57E}" type="parTrans" cxnId="{7F46768B-183C-4748-A06D-DB9CECDD5878}">
      <dgm:prSet/>
      <dgm:spPr/>
      <dgm:t>
        <a:bodyPr/>
        <a:lstStyle/>
        <a:p>
          <a:endParaRPr lang="ru-RU"/>
        </a:p>
      </dgm:t>
    </dgm:pt>
    <dgm:pt modelId="{DD55CF48-DD58-4C23-A578-EAB96A370F0F}" type="sibTrans" cxnId="{7F46768B-183C-4748-A06D-DB9CECDD5878}">
      <dgm:prSet/>
      <dgm:spPr/>
      <dgm:t>
        <a:bodyPr/>
        <a:lstStyle/>
        <a:p>
          <a:endParaRPr lang="ru-RU"/>
        </a:p>
      </dgm:t>
    </dgm:pt>
    <dgm:pt modelId="{AAD16630-C10F-4791-A4D7-2EAFA028CBC9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Результаты работы</a:t>
          </a:r>
        </a:p>
      </dgm:t>
    </dgm:pt>
    <dgm:pt modelId="{183975C4-4D00-4709-9664-960A0EA6F81E}" type="parTrans" cxnId="{7FBE3FD3-3E8B-4C48-892F-5E9312044412}">
      <dgm:prSet/>
      <dgm:spPr/>
      <dgm:t>
        <a:bodyPr/>
        <a:lstStyle/>
        <a:p>
          <a:endParaRPr lang="ru-RU"/>
        </a:p>
      </dgm:t>
    </dgm:pt>
    <dgm:pt modelId="{324F4977-14CA-47D5-9A75-4E5566A31484}" type="sibTrans" cxnId="{7FBE3FD3-3E8B-4C48-892F-5E9312044412}">
      <dgm:prSet/>
      <dgm:spPr/>
      <dgm:t>
        <a:bodyPr/>
        <a:lstStyle/>
        <a:p>
          <a:endParaRPr lang="ru-RU"/>
        </a:p>
      </dgm:t>
    </dgm:pt>
    <dgm:pt modelId="{3F3511B4-21E5-4471-936B-FD9527695FF6}">
      <dgm:prSet phldrT="[Текст]"/>
      <dgm:spPr>
        <a:solidFill>
          <a:srgbClr val="1E2A81"/>
        </a:solidFill>
      </dgm:spPr>
      <dgm:t>
        <a:bodyPr/>
        <a:lstStyle/>
        <a:p>
          <a:r>
            <a:rPr lang="ru-RU"/>
            <a:t>Архитектура</a:t>
          </a:r>
          <a:endParaRPr lang="ru-RU" dirty="0"/>
        </a:p>
      </dgm:t>
    </dgm:pt>
    <dgm:pt modelId="{0F372121-4C86-4965-974D-B4AA287F0FD8}" type="parTrans" cxnId="{858BCD99-6A99-4D8B-BB86-C95AC80A04F9}">
      <dgm:prSet/>
      <dgm:spPr/>
      <dgm:t>
        <a:bodyPr/>
        <a:lstStyle/>
        <a:p>
          <a:endParaRPr lang="ru-RU"/>
        </a:p>
      </dgm:t>
    </dgm:pt>
    <dgm:pt modelId="{BD9E2366-1207-471E-B439-4AC74536355B}" type="sibTrans" cxnId="{858BCD99-6A99-4D8B-BB86-C95AC80A04F9}">
      <dgm:prSet/>
      <dgm:spPr/>
      <dgm:t>
        <a:bodyPr/>
        <a:lstStyle/>
        <a:p>
          <a:endParaRPr lang="ru-RU"/>
        </a:p>
      </dgm:t>
    </dgm:pt>
    <dgm:pt modelId="{BF8464E4-48B6-483B-BD7C-F88A859F315F}">
      <dgm:prSet phldrT="[Текст]"/>
      <dgm:spPr>
        <a:solidFill>
          <a:srgbClr val="C00000"/>
        </a:solidFill>
      </dgm:spPr>
      <dgm:t>
        <a:bodyPr/>
        <a:lstStyle/>
        <a:p>
          <a:r>
            <a:rPr lang="ru-RU" dirty="0"/>
            <a:t>Заключение</a:t>
          </a:r>
        </a:p>
      </dgm:t>
    </dgm:pt>
    <dgm:pt modelId="{BB4B18D1-0CB0-421F-A22C-34B0D1E96020}" type="parTrans" cxnId="{6234664F-D2DB-4A40-AF8E-AF85B49C1EC8}">
      <dgm:prSet/>
      <dgm:spPr/>
      <dgm:t>
        <a:bodyPr/>
        <a:lstStyle/>
        <a:p>
          <a:endParaRPr lang="ru-RU"/>
        </a:p>
      </dgm:t>
    </dgm:pt>
    <dgm:pt modelId="{61456DA8-33D0-4DB2-A02C-A36CFF1DDA40}" type="sibTrans" cxnId="{6234664F-D2DB-4A40-AF8E-AF85B49C1EC8}">
      <dgm:prSet/>
      <dgm:spPr/>
      <dgm:t>
        <a:bodyPr/>
        <a:lstStyle/>
        <a:p>
          <a:endParaRPr lang="ru-RU"/>
        </a:p>
      </dgm:t>
    </dgm:pt>
    <dgm:pt modelId="{ABB98645-FA13-4C5B-BCD6-953CDFB44FDD}" type="pres">
      <dgm:prSet presAssocID="{283261B5-4DA1-4FC6-8A87-43B4920FBF5F}" presName="Name0" presStyleCnt="0">
        <dgm:presLayoutVars>
          <dgm:dir/>
          <dgm:resizeHandles val="exact"/>
        </dgm:presLayoutVars>
      </dgm:prSet>
      <dgm:spPr/>
    </dgm:pt>
    <dgm:pt modelId="{5035A107-1DD7-432A-9D36-6F280822BE7C}" type="pres">
      <dgm:prSet presAssocID="{9AAB1FE7-C260-4F31-A336-B26A41F565B4}" presName="parTxOnly" presStyleLbl="node1" presStyleIdx="0" presStyleCnt="10" custLinFactNeighborX="4557">
        <dgm:presLayoutVars>
          <dgm:bulletEnabled val="1"/>
        </dgm:presLayoutVars>
      </dgm:prSet>
      <dgm:spPr/>
    </dgm:pt>
    <dgm:pt modelId="{8E17B02E-79D7-4A27-9B86-CE2A07CF37AA}" type="pres">
      <dgm:prSet presAssocID="{0CB6F3D1-56A8-4C0A-A61D-BDCE8CC923E0}" presName="parSpace" presStyleCnt="0"/>
      <dgm:spPr/>
    </dgm:pt>
    <dgm:pt modelId="{583E2C6A-0904-45AA-B55F-832B9C75DC5C}" type="pres">
      <dgm:prSet presAssocID="{158B6289-CB26-41BA-9F9A-A7419AD2C7F4}" presName="parTxOnly" presStyleLbl="node1" presStyleIdx="1" presStyleCnt="10" custLinFactNeighborX="4557">
        <dgm:presLayoutVars>
          <dgm:bulletEnabled val="1"/>
        </dgm:presLayoutVars>
      </dgm:prSet>
      <dgm:spPr/>
    </dgm:pt>
    <dgm:pt modelId="{A001246E-9876-470F-8A92-AA1708351A80}" type="pres">
      <dgm:prSet presAssocID="{BFDFD7C3-21CD-4E0E-815B-5627CE4DF48E}" presName="parSpace" presStyleCnt="0"/>
      <dgm:spPr/>
    </dgm:pt>
    <dgm:pt modelId="{870B1514-CD2A-4952-9B30-3DA78AE31247}" type="pres">
      <dgm:prSet presAssocID="{88DA8823-5A5A-403C-AA89-FADB4C0A841F}" presName="parTxOnly" presStyleLbl="node1" presStyleIdx="2" presStyleCnt="10" custLinFactNeighborX="4557">
        <dgm:presLayoutVars>
          <dgm:bulletEnabled val="1"/>
        </dgm:presLayoutVars>
      </dgm:prSet>
      <dgm:spPr/>
    </dgm:pt>
    <dgm:pt modelId="{BAB25A87-8183-41B2-9495-35B7638AE18E}" type="pres">
      <dgm:prSet presAssocID="{F337CE2C-27B3-49C9-A590-1ADAAB939727}" presName="parSpace" presStyleCnt="0"/>
      <dgm:spPr/>
    </dgm:pt>
    <dgm:pt modelId="{2C66C8A4-8E13-4762-8D5F-EB8436592A99}" type="pres">
      <dgm:prSet presAssocID="{F3CE6FE7-7F20-4A3A-BD6D-6CD9921A46DA}" presName="parTxOnly" presStyleLbl="node1" presStyleIdx="3" presStyleCnt="10" custLinFactNeighborX="4557">
        <dgm:presLayoutVars>
          <dgm:bulletEnabled val="1"/>
        </dgm:presLayoutVars>
      </dgm:prSet>
      <dgm:spPr/>
    </dgm:pt>
    <dgm:pt modelId="{9CF6F975-039F-4872-B3A8-08B97258FD02}" type="pres">
      <dgm:prSet presAssocID="{FF581B7D-64D4-410C-8D08-E7F733D1F105}" presName="parSpace" presStyleCnt="0"/>
      <dgm:spPr/>
    </dgm:pt>
    <dgm:pt modelId="{06BA5663-5449-4DE6-974E-FDBEE9CD0F8B}" type="pres">
      <dgm:prSet presAssocID="{10FD5DC6-D56F-4695-8B1D-3EAB9373F095}" presName="parTxOnly" presStyleLbl="node1" presStyleIdx="4" presStyleCnt="10" custLinFactNeighborX="4557">
        <dgm:presLayoutVars>
          <dgm:bulletEnabled val="1"/>
        </dgm:presLayoutVars>
      </dgm:prSet>
      <dgm:spPr/>
    </dgm:pt>
    <dgm:pt modelId="{23F9172A-6EDC-41EF-BFE2-D109838B8F5D}" type="pres">
      <dgm:prSet presAssocID="{A087AF5B-30B6-453E-AF12-6FBE131BFF9A}" presName="parSpace" presStyleCnt="0"/>
      <dgm:spPr/>
    </dgm:pt>
    <dgm:pt modelId="{57656809-9231-44C2-A8D3-F9A7E423A333}" type="pres">
      <dgm:prSet presAssocID="{AEE301EB-9E2D-4373-A286-51AAB8BFAB37}" presName="parTxOnly" presStyleLbl="node1" presStyleIdx="5" presStyleCnt="10" custLinFactNeighborX="4557">
        <dgm:presLayoutVars>
          <dgm:bulletEnabled val="1"/>
        </dgm:presLayoutVars>
      </dgm:prSet>
      <dgm:spPr/>
    </dgm:pt>
    <dgm:pt modelId="{9AA7CB09-696E-4478-924B-209889222B5A}" type="pres">
      <dgm:prSet presAssocID="{2293E386-F995-4767-9D74-BC173D1ECFCC}" presName="parSpace" presStyleCnt="0"/>
      <dgm:spPr/>
    </dgm:pt>
    <dgm:pt modelId="{17F5B502-2DCC-4ED7-84E0-454A1446D77F}" type="pres">
      <dgm:prSet presAssocID="{3F3511B4-21E5-4471-936B-FD9527695FF6}" presName="parTxOnly" presStyleLbl="node1" presStyleIdx="6" presStyleCnt="10" custLinFactNeighborX="4557">
        <dgm:presLayoutVars>
          <dgm:bulletEnabled val="1"/>
        </dgm:presLayoutVars>
      </dgm:prSet>
      <dgm:spPr/>
    </dgm:pt>
    <dgm:pt modelId="{BB934911-A4B4-4915-BD65-D00C2558B28F}" type="pres">
      <dgm:prSet presAssocID="{BD9E2366-1207-471E-B439-4AC74536355B}" presName="parSpace" presStyleCnt="0"/>
      <dgm:spPr/>
    </dgm:pt>
    <dgm:pt modelId="{6C747FD9-8548-4B4B-B8B6-5C98ADBC8745}" type="pres">
      <dgm:prSet presAssocID="{DE69783C-1F97-40DB-8682-D81BF4533A7C}" presName="parTxOnly" presStyleLbl="node1" presStyleIdx="7" presStyleCnt="10" custLinFactNeighborX="4557">
        <dgm:presLayoutVars>
          <dgm:bulletEnabled val="1"/>
        </dgm:presLayoutVars>
      </dgm:prSet>
      <dgm:spPr/>
    </dgm:pt>
    <dgm:pt modelId="{3AD80540-13F2-45CB-B56A-99B5313F7FBF}" type="pres">
      <dgm:prSet presAssocID="{DD55CF48-DD58-4C23-A578-EAB96A370F0F}" presName="parSpace" presStyleCnt="0"/>
      <dgm:spPr/>
    </dgm:pt>
    <dgm:pt modelId="{CFF2B4C9-3BF4-4B1A-ACC2-0074E0A8BC52}" type="pres">
      <dgm:prSet presAssocID="{AAD16630-C10F-4791-A4D7-2EAFA028CBC9}" presName="parTxOnly" presStyleLbl="node1" presStyleIdx="8" presStyleCnt="10">
        <dgm:presLayoutVars>
          <dgm:bulletEnabled val="1"/>
        </dgm:presLayoutVars>
      </dgm:prSet>
      <dgm:spPr/>
    </dgm:pt>
    <dgm:pt modelId="{B6FED43F-93A1-4AB4-90CC-FFEAA4BAD883}" type="pres">
      <dgm:prSet presAssocID="{324F4977-14CA-47D5-9A75-4E5566A31484}" presName="parSpace" presStyleCnt="0"/>
      <dgm:spPr/>
    </dgm:pt>
    <dgm:pt modelId="{F0119D59-8E27-477F-A619-5720F3E7785F}" type="pres">
      <dgm:prSet presAssocID="{BF8464E4-48B6-483B-BD7C-F88A859F315F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F3E35D02-90E2-425D-8CED-F9362BE8420F}" srcId="{283261B5-4DA1-4FC6-8A87-43B4920FBF5F}" destId="{9AAB1FE7-C260-4F31-A336-B26A41F565B4}" srcOrd="0" destOrd="0" parTransId="{561AA2FD-8B82-44FB-B952-DE7B75674386}" sibTransId="{0CB6F3D1-56A8-4C0A-A61D-BDCE8CC923E0}"/>
    <dgm:cxn modelId="{2E536F23-374D-45AD-804A-4FE5D3CD11C8}" srcId="{283261B5-4DA1-4FC6-8A87-43B4920FBF5F}" destId="{AEE301EB-9E2D-4373-A286-51AAB8BFAB37}" srcOrd="5" destOrd="0" parTransId="{9551D788-4891-4AD7-8FD3-16C52226AC1F}" sibTransId="{2293E386-F995-4767-9D74-BC173D1ECFCC}"/>
    <dgm:cxn modelId="{AB5AC432-3D4E-42E3-B902-DFB78A057A30}" type="presOf" srcId="{88DA8823-5A5A-403C-AA89-FADB4C0A841F}" destId="{870B1514-CD2A-4952-9B30-3DA78AE31247}" srcOrd="0" destOrd="0" presId="urn:microsoft.com/office/officeart/2005/8/layout/hChevron3"/>
    <dgm:cxn modelId="{FF6A623B-0E59-4638-B113-C2546206F4E6}" srcId="{283261B5-4DA1-4FC6-8A87-43B4920FBF5F}" destId="{F3CE6FE7-7F20-4A3A-BD6D-6CD9921A46DA}" srcOrd="3" destOrd="0" parTransId="{5D09B1B2-881E-43BD-8653-D9E3FD5AF8F7}" sibTransId="{FF581B7D-64D4-410C-8D08-E7F733D1F105}"/>
    <dgm:cxn modelId="{91DC3C69-28AB-4FF9-9BE9-0C9A7AFE56A0}" type="presOf" srcId="{3F3511B4-21E5-4471-936B-FD9527695FF6}" destId="{17F5B502-2DCC-4ED7-84E0-454A1446D77F}" srcOrd="0" destOrd="0" presId="urn:microsoft.com/office/officeart/2005/8/layout/hChevron3"/>
    <dgm:cxn modelId="{BC08764B-9428-4568-8E2E-8032371A2F0C}" srcId="{283261B5-4DA1-4FC6-8A87-43B4920FBF5F}" destId="{158B6289-CB26-41BA-9F9A-A7419AD2C7F4}" srcOrd="1" destOrd="0" parTransId="{D4A086C3-4F32-46DE-BB2D-292087AFEF78}" sibTransId="{BFDFD7C3-21CD-4E0E-815B-5627CE4DF48E}"/>
    <dgm:cxn modelId="{6234664F-D2DB-4A40-AF8E-AF85B49C1EC8}" srcId="{283261B5-4DA1-4FC6-8A87-43B4920FBF5F}" destId="{BF8464E4-48B6-483B-BD7C-F88A859F315F}" srcOrd="9" destOrd="0" parTransId="{BB4B18D1-0CB0-421F-A22C-34B0D1E96020}" sibTransId="{61456DA8-33D0-4DB2-A02C-A36CFF1DDA40}"/>
    <dgm:cxn modelId="{7A96C578-582D-467D-BAF6-DA797DB219FF}" type="presOf" srcId="{10FD5DC6-D56F-4695-8B1D-3EAB9373F095}" destId="{06BA5663-5449-4DE6-974E-FDBEE9CD0F8B}" srcOrd="0" destOrd="0" presId="urn:microsoft.com/office/officeart/2005/8/layout/hChevron3"/>
    <dgm:cxn modelId="{7F46768B-183C-4748-A06D-DB9CECDD5878}" srcId="{283261B5-4DA1-4FC6-8A87-43B4920FBF5F}" destId="{DE69783C-1F97-40DB-8682-D81BF4533A7C}" srcOrd="7" destOrd="0" parTransId="{9BBA5EDD-3885-4BB6-994D-8CE1A8D7A57E}" sibTransId="{DD55CF48-DD58-4C23-A578-EAB96A370F0F}"/>
    <dgm:cxn modelId="{BBAD2D8C-4B62-4139-9DF1-7D2B03EB2977}" type="presOf" srcId="{9AAB1FE7-C260-4F31-A336-B26A41F565B4}" destId="{5035A107-1DD7-432A-9D36-6F280822BE7C}" srcOrd="0" destOrd="0" presId="urn:microsoft.com/office/officeart/2005/8/layout/hChevron3"/>
    <dgm:cxn modelId="{858BCD99-6A99-4D8B-BB86-C95AC80A04F9}" srcId="{283261B5-4DA1-4FC6-8A87-43B4920FBF5F}" destId="{3F3511B4-21E5-4471-936B-FD9527695FF6}" srcOrd="6" destOrd="0" parTransId="{0F372121-4C86-4965-974D-B4AA287F0FD8}" sibTransId="{BD9E2366-1207-471E-B439-4AC74536355B}"/>
    <dgm:cxn modelId="{E56102A0-0D71-459C-983F-F50EED0B1A5C}" srcId="{283261B5-4DA1-4FC6-8A87-43B4920FBF5F}" destId="{88DA8823-5A5A-403C-AA89-FADB4C0A841F}" srcOrd="2" destOrd="0" parTransId="{1999FFBD-57C0-4781-8D8B-BC3E00AF3EB2}" sibTransId="{F337CE2C-27B3-49C9-A590-1ADAAB939727}"/>
    <dgm:cxn modelId="{916541AF-1E6E-400E-97FB-0CCDDD96BD58}" type="presOf" srcId="{283261B5-4DA1-4FC6-8A87-43B4920FBF5F}" destId="{ABB98645-FA13-4C5B-BCD6-953CDFB44FDD}" srcOrd="0" destOrd="0" presId="urn:microsoft.com/office/officeart/2005/8/layout/hChevron3"/>
    <dgm:cxn modelId="{4E6607BF-54D5-4953-A5E4-5A175B9051AF}" type="presOf" srcId="{AAD16630-C10F-4791-A4D7-2EAFA028CBC9}" destId="{CFF2B4C9-3BF4-4B1A-ACC2-0074E0A8BC52}" srcOrd="0" destOrd="0" presId="urn:microsoft.com/office/officeart/2005/8/layout/hChevron3"/>
    <dgm:cxn modelId="{DB873CC6-277D-4B59-A2D5-479B6045F278}" srcId="{283261B5-4DA1-4FC6-8A87-43B4920FBF5F}" destId="{10FD5DC6-D56F-4695-8B1D-3EAB9373F095}" srcOrd="4" destOrd="0" parTransId="{48923CB3-E4CC-4021-88E5-DE1EDCC9A0B7}" sibTransId="{A087AF5B-30B6-453E-AF12-6FBE131BFF9A}"/>
    <dgm:cxn modelId="{5F90A3C7-9924-4B75-83C2-F957C37BD69E}" type="presOf" srcId="{F3CE6FE7-7F20-4A3A-BD6D-6CD9921A46DA}" destId="{2C66C8A4-8E13-4762-8D5F-EB8436592A99}" srcOrd="0" destOrd="0" presId="urn:microsoft.com/office/officeart/2005/8/layout/hChevron3"/>
    <dgm:cxn modelId="{7FBE3FD3-3E8B-4C48-892F-5E9312044412}" srcId="{283261B5-4DA1-4FC6-8A87-43B4920FBF5F}" destId="{AAD16630-C10F-4791-A4D7-2EAFA028CBC9}" srcOrd="8" destOrd="0" parTransId="{183975C4-4D00-4709-9664-960A0EA6F81E}" sibTransId="{324F4977-14CA-47D5-9A75-4E5566A31484}"/>
    <dgm:cxn modelId="{858CA4E3-4193-4276-A8AC-16612CC4EB42}" type="presOf" srcId="{BF8464E4-48B6-483B-BD7C-F88A859F315F}" destId="{F0119D59-8E27-477F-A619-5720F3E7785F}" srcOrd="0" destOrd="0" presId="urn:microsoft.com/office/officeart/2005/8/layout/hChevron3"/>
    <dgm:cxn modelId="{36F8BBE9-CD19-4D79-AB32-4E2E1F1DEDD7}" type="presOf" srcId="{158B6289-CB26-41BA-9F9A-A7419AD2C7F4}" destId="{583E2C6A-0904-45AA-B55F-832B9C75DC5C}" srcOrd="0" destOrd="0" presId="urn:microsoft.com/office/officeart/2005/8/layout/hChevron3"/>
    <dgm:cxn modelId="{782659EC-6CCC-4C13-BCB4-742892FAA827}" type="presOf" srcId="{AEE301EB-9E2D-4373-A286-51AAB8BFAB37}" destId="{57656809-9231-44C2-A8D3-F9A7E423A333}" srcOrd="0" destOrd="0" presId="urn:microsoft.com/office/officeart/2005/8/layout/hChevron3"/>
    <dgm:cxn modelId="{958367FB-3433-46FE-B5B6-B7588C609B38}" type="presOf" srcId="{DE69783C-1F97-40DB-8682-D81BF4533A7C}" destId="{6C747FD9-8548-4B4B-B8B6-5C98ADBC8745}" srcOrd="0" destOrd="0" presId="urn:microsoft.com/office/officeart/2005/8/layout/hChevron3"/>
    <dgm:cxn modelId="{EDF50535-584E-4084-8FEF-F3162A598F9C}" type="presParOf" srcId="{ABB98645-FA13-4C5B-BCD6-953CDFB44FDD}" destId="{5035A107-1DD7-432A-9D36-6F280822BE7C}" srcOrd="0" destOrd="0" presId="urn:microsoft.com/office/officeart/2005/8/layout/hChevron3"/>
    <dgm:cxn modelId="{11975852-5D67-4A95-B35F-3C1F46E39FE8}" type="presParOf" srcId="{ABB98645-FA13-4C5B-BCD6-953CDFB44FDD}" destId="{8E17B02E-79D7-4A27-9B86-CE2A07CF37AA}" srcOrd="1" destOrd="0" presId="urn:microsoft.com/office/officeart/2005/8/layout/hChevron3"/>
    <dgm:cxn modelId="{17DF5106-E649-4F76-AD51-72CB423C4864}" type="presParOf" srcId="{ABB98645-FA13-4C5B-BCD6-953CDFB44FDD}" destId="{583E2C6A-0904-45AA-B55F-832B9C75DC5C}" srcOrd="2" destOrd="0" presId="urn:microsoft.com/office/officeart/2005/8/layout/hChevron3"/>
    <dgm:cxn modelId="{580C28E3-9F93-45FB-9421-4D9125DC089A}" type="presParOf" srcId="{ABB98645-FA13-4C5B-BCD6-953CDFB44FDD}" destId="{A001246E-9876-470F-8A92-AA1708351A80}" srcOrd="3" destOrd="0" presId="urn:microsoft.com/office/officeart/2005/8/layout/hChevron3"/>
    <dgm:cxn modelId="{CA4C75DC-321A-45AD-9448-94AD67564A1C}" type="presParOf" srcId="{ABB98645-FA13-4C5B-BCD6-953CDFB44FDD}" destId="{870B1514-CD2A-4952-9B30-3DA78AE31247}" srcOrd="4" destOrd="0" presId="urn:microsoft.com/office/officeart/2005/8/layout/hChevron3"/>
    <dgm:cxn modelId="{FDC9D10F-DD69-4F50-BB89-7204AF49B459}" type="presParOf" srcId="{ABB98645-FA13-4C5B-BCD6-953CDFB44FDD}" destId="{BAB25A87-8183-41B2-9495-35B7638AE18E}" srcOrd="5" destOrd="0" presId="urn:microsoft.com/office/officeart/2005/8/layout/hChevron3"/>
    <dgm:cxn modelId="{D745C685-69C6-4B6F-BC70-B25D95761AD8}" type="presParOf" srcId="{ABB98645-FA13-4C5B-BCD6-953CDFB44FDD}" destId="{2C66C8A4-8E13-4762-8D5F-EB8436592A99}" srcOrd="6" destOrd="0" presId="urn:microsoft.com/office/officeart/2005/8/layout/hChevron3"/>
    <dgm:cxn modelId="{8F6FC81A-57A6-4127-866E-A56B2559B244}" type="presParOf" srcId="{ABB98645-FA13-4C5B-BCD6-953CDFB44FDD}" destId="{9CF6F975-039F-4872-B3A8-08B97258FD02}" srcOrd="7" destOrd="0" presId="urn:microsoft.com/office/officeart/2005/8/layout/hChevron3"/>
    <dgm:cxn modelId="{6A6A329D-9242-4540-827C-1D982B9321BE}" type="presParOf" srcId="{ABB98645-FA13-4C5B-BCD6-953CDFB44FDD}" destId="{06BA5663-5449-4DE6-974E-FDBEE9CD0F8B}" srcOrd="8" destOrd="0" presId="urn:microsoft.com/office/officeart/2005/8/layout/hChevron3"/>
    <dgm:cxn modelId="{90C6AB0D-D8B8-448C-9C65-43FB66890807}" type="presParOf" srcId="{ABB98645-FA13-4C5B-BCD6-953CDFB44FDD}" destId="{23F9172A-6EDC-41EF-BFE2-D109838B8F5D}" srcOrd="9" destOrd="0" presId="urn:microsoft.com/office/officeart/2005/8/layout/hChevron3"/>
    <dgm:cxn modelId="{5DE61F8D-CE58-42CC-B32B-91C05EFD12C6}" type="presParOf" srcId="{ABB98645-FA13-4C5B-BCD6-953CDFB44FDD}" destId="{57656809-9231-44C2-A8D3-F9A7E423A333}" srcOrd="10" destOrd="0" presId="urn:microsoft.com/office/officeart/2005/8/layout/hChevron3"/>
    <dgm:cxn modelId="{D80EB78F-CEC0-4FA3-8FA0-E54085EE0F12}" type="presParOf" srcId="{ABB98645-FA13-4C5B-BCD6-953CDFB44FDD}" destId="{9AA7CB09-696E-4478-924B-209889222B5A}" srcOrd="11" destOrd="0" presId="urn:microsoft.com/office/officeart/2005/8/layout/hChevron3"/>
    <dgm:cxn modelId="{66A033B2-57B9-4E06-A578-E66B63FDE575}" type="presParOf" srcId="{ABB98645-FA13-4C5B-BCD6-953CDFB44FDD}" destId="{17F5B502-2DCC-4ED7-84E0-454A1446D77F}" srcOrd="12" destOrd="0" presId="urn:microsoft.com/office/officeart/2005/8/layout/hChevron3"/>
    <dgm:cxn modelId="{EEE1F78E-A660-4438-A82B-E87253FB813F}" type="presParOf" srcId="{ABB98645-FA13-4C5B-BCD6-953CDFB44FDD}" destId="{BB934911-A4B4-4915-BD65-D00C2558B28F}" srcOrd="13" destOrd="0" presId="urn:microsoft.com/office/officeart/2005/8/layout/hChevron3"/>
    <dgm:cxn modelId="{2388652A-850E-4683-9377-A5FCEC5FA76F}" type="presParOf" srcId="{ABB98645-FA13-4C5B-BCD6-953CDFB44FDD}" destId="{6C747FD9-8548-4B4B-B8B6-5C98ADBC8745}" srcOrd="14" destOrd="0" presId="urn:microsoft.com/office/officeart/2005/8/layout/hChevron3"/>
    <dgm:cxn modelId="{7DDB777A-F75C-49E2-91CB-980A1B56023F}" type="presParOf" srcId="{ABB98645-FA13-4C5B-BCD6-953CDFB44FDD}" destId="{3AD80540-13F2-45CB-B56A-99B5313F7FBF}" srcOrd="15" destOrd="0" presId="urn:microsoft.com/office/officeart/2005/8/layout/hChevron3"/>
    <dgm:cxn modelId="{0A5D381E-869C-4DCD-9A3B-55A62E78A4DF}" type="presParOf" srcId="{ABB98645-FA13-4C5B-BCD6-953CDFB44FDD}" destId="{CFF2B4C9-3BF4-4B1A-ACC2-0074E0A8BC52}" srcOrd="16" destOrd="0" presId="urn:microsoft.com/office/officeart/2005/8/layout/hChevron3"/>
    <dgm:cxn modelId="{3AEB9E1A-40E3-4B6C-85CE-1812D36F259A}" type="presParOf" srcId="{ABB98645-FA13-4C5B-BCD6-953CDFB44FDD}" destId="{B6FED43F-93A1-4AB4-90CC-FFEAA4BAD883}" srcOrd="17" destOrd="0" presId="urn:microsoft.com/office/officeart/2005/8/layout/hChevron3"/>
    <dgm:cxn modelId="{61815D93-60EB-4B97-AFFA-7E68D1B8E86A}" type="presParOf" srcId="{ABB98645-FA13-4C5B-BCD6-953CDFB44FDD}" destId="{F0119D59-8E27-477F-A619-5720F3E7785F}" srcOrd="1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3261B5-4DA1-4FC6-8A87-43B4920FBF5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AAB1FE7-C260-4F31-A336-B26A41F565B4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Актуальность</a:t>
          </a:r>
        </a:p>
      </dgm:t>
    </dgm:pt>
    <dgm:pt modelId="{561AA2FD-8B82-44FB-B952-DE7B75674386}" type="parTrans" cxnId="{F3E35D02-90E2-425D-8CED-F9362BE8420F}">
      <dgm:prSet/>
      <dgm:spPr/>
      <dgm:t>
        <a:bodyPr/>
        <a:lstStyle/>
        <a:p>
          <a:endParaRPr lang="ru-RU"/>
        </a:p>
      </dgm:t>
    </dgm:pt>
    <dgm:pt modelId="{0CB6F3D1-56A8-4C0A-A61D-BDCE8CC923E0}" type="sibTrans" cxnId="{F3E35D02-90E2-425D-8CED-F9362BE8420F}">
      <dgm:prSet/>
      <dgm:spPr/>
      <dgm:t>
        <a:bodyPr/>
        <a:lstStyle/>
        <a:p>
          <a:endParaRPr lang="ru-RU"/>
        </a:p>
      </dgm:t>
    </dgm:pt>
    <dgm:pt modelId="{158B6289-CB26-41BA-9F9A-A7419AD2C7F4}">
      <dgm:prSet phldrT="[Текст]"/>
      <dgm:spPr>
        <a:solidFill>
          <a:srgbClr val="C00000"/>
        </a:solidFill>
      </dgm:spPr>
      <dgm:t>
        <a:bodyPr/>
        <a:lstStyle/>
        <a:p>
          <a:r>
            <a:rPr lang="ru-RU" dirty="0"/>
            <a:t>Цель и задачи</a:t>
          </a:r>
        </a:p>
      </dgm:t>
    </dgm:pt>
    <dgm:pt modelId="{D4A086C3-4F32-46DE-BB2D-292087AFEF78}" type="parTrans" cxnId="{BC08764B-9428-4568-8E2E-8032371A2F0C}">
      <dgm:prSet/>
      <dgm:spPr/>
      <dgm:t>
        <a:bodyPr/>
        <a:lstStyle/>
        <a:p>
          <a:endParaRPr lang="ru-RU"/>
        </a:p>
      </dgm:t>
    </dgm:pt>
    <dgm:pt modelId="{BFDFD7C3-21CD-4E0E-815B-5627CE4DF48E}" type="sibTrans" cxnId="{BC08764B-9428-4568-8E2E-8032371A2F0C}">
      <dgm:prSet/>
      <dgm:spPr/>
      <dgm:t>
        <a:bodyPr/>
        <a:lstStyle/>
        <a:p>
          <a:endParaRPr lang="ru-RU"/>
        </a:p>
      </dgm:t>
    </dgm:pt>
    <dgm:pt modelId="{88DA8823-5A5A-403C-AA89-FADB4C0A841F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Аналоги</a:t>
          </a:r>
        </a:p>
      </dgm:t>
    </dgm:pt>
    <dgm:pt modelId="{1999FFBD-57C0-4781-8D8B-BC3E00AF3EB2}" type="parTrans" cxnId="{E56102A0-0D71-459C-983F-F50EED0B1A5C}">
      <dgm:prSet/>
      <dgm:spPr/>
      <dgm:t>
        <a:bodyPr/>
        <a:lstStyle/>
        <a:p>
          <a:endParaRPr lang="ru-RU"/>
        </a:p>
      </dgm:t>
    </dgm:pt>
    <dgm:pt modelId="{F337CE2C-27B3-49C9-A590-1ADAAB939727}" type="sibTrans" cxnId="{E56102A0-0D71-459C-983F-F50EED0B1A5C}">
      <dgm:prSet/>
      <dgm:spPr/>
      <dgm:t>
        <a:bodyPr/>
        <a:lstStyle/>
        <a:p>
          <a:endParaRPr lang="ru-RU"/>
        </a:p>
      </dgm:t>
    </dgm:pt>
    <dgm:pt modelId="{F3CE6FE7-7F20-4A3A-BD6D-6CD9921A46DA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Требования</a:t>
          </a:r>
        </a:p>
      </dgm:t>
    </dgm:pt>
    <dgm:pt modelId="{5D09B1B2-881E-43BD-8653-D9E3FD5AF8F7}" type="parTrans" cxnId="{FF6A623B-0E59-4638-B113-C2546206F4E6}">
      <dgm:prSet/>
      <dgm:spPr/>
      <dgm:t>
        <a:bodyPr/>
        <a:lstStyle/>
        <a:p>
          <a:endParaRPr lang="ru-RU"/>
        </a:p>
      </dgm:t>
    </dgm:pt>
    <dgm:pt modelId="{FF581B7D-64D4-410C-8D08-E7F733D1F105}" type="sibTrans" cxnId="{FF6A623B-0E59-4638-B113-C2546206F4E6}">
      <dgm:prSet/>
      <dgm:spPr/>
      <dgm:t>
        <a:bodyPr/>
        <a:lstStyle/>
        <a:p>
          <a:endParaRPr lang="ru-RU"/>
        </a:p>
      </dgm:t>
    </dgm:pt>
    <dgm:pt modelId="{10FD5DC6-D56F-4695-8B1D-3EAB9373F095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ПО</a:t>
          </a:r>
        </a:p>
      </dgm:t>
    </dgm:pt>
    <dgm:pt modelId="{48923CB3-E4CC-4021-88E5-DE1EDCC9A0B7}" type="parTrans" cxnId="{DB873CC6-277D-4B59-A2D5-479B6045F278}">
      <dgm:prSet/>
      <dgm:spPr/>
      <dgm:t>
        <a:bodyPr/>
        <a:lstStyle/>
        <a:p>
          <a:endParaRPr lang="ru-RU"/>
        </a:p>
      </dgm:t>
    </dgm:pt>
    <dgm:pt modelId="{A087AF5B-30B6-453E-AF12-6FBE131BFF9A}" type="sibTrans" cxnId="{DB873CC6-277D-4B59-A2D5-479B6045F278}">
      <dgm:prSet/>
      <dgm:spPr/>
      <dgm:t>
        <a:bodyPr/>
        <a:lstStyle/>
        <a:p>
          <a:endParaRPr lang="ru-RU"/>
        </a:p>
      </dgm:t>
    </dgm:pt>
    <dgm:pt modelId="{AEE301EB-9E2D-4373-A286-51AAB8BFAB37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Предлагаемое решение</a:t>
          </a:r>
        </a:p>
      </dgm:t>
    </dgm:pt>
    <dgm:pt modelId="{9551D788-4891-4AD7-8FD3-16C52226AC1F}" type="parTrans" cxnId="{2E536F23-374D-45AD-804A-4FE5D3CD11C8}">
      <dgm:prSet/>
      <dgm:spPr/>
      <dgm:t>
        <a:bodyPr/>
        <a:lstStyle/>
        <a:p>
          <a:endParaRPr lang="ru-RU"/>
        </a:p>
      </dgm:t>
    </dgm:pt>
    <dgm:pt modelId="{2293E386-F995-4767-9D74-BC173D1ECFCC}" type="sibTrans" cxnId="{2E536F23-374D-45AD-804A-4FE5D3CD11C8}">
      <dgm:prSet/>
      <dgm:spPr/>
      <dgm:t>
        <a:bodyPr/>
        <a:lstStyle/>
        <a:p>
          <a:endParaRPr lang="ru-RU"/>
        </a:p>
      </dgm:t>
    </dgm:pt>
    <dgm:pt modelId="{DE69783C-1F97-40DB-8682-D81BF4533A7C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Алгоритмы</a:t>
          </a:r>
        </a:p>
      </dgm:t>
    </dgm:pt>
    <dgm:pt modelId="{9BBA5EDD-3885-4BB6-994D-8CE1A8D7A57E}" type="parTrans" cxnId="{7F46768B-183C-4748-A06D-DB9CECDD5878}">
      <dgm:prSet/>
      <dgm:spPr/>
      <dgm:t>
        <a:bodyPr/>
        <a:lstStyle/>
        <a:p>
          <a:endParaRPr lang="ru-RU"/>
        </a:p>
      </dgm:t>
    </dgm:pt>
    <dgm:pt modelId="{DD55CF48-DD58-4C23-A578-EAB96A370F0F}" type="sibTrans" cxnId="{7F46768B-183C-4748-A06D-DB9CECDD5878}">
      <dgm:prSet/>
      <dgm:spPr/>
      <dgm:t>
        <a:bodyPr/>
        <a:lstStyle/>
        <a:p>
          <a:endParaRPr lang="ru-RU"/>
        </a:p>
      </dgm:t>
    </dgm:pt>
    <dgm:pt modelId="{AAD16630-C10F-4791-A4D7-2EAFA028CBC9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Результаты работы</a:t>
          </a:r>
        </a:p>
      </dgm:t>
    </dgm:pt>
    <dgm:pt modelId="{183975C4-4D00-4709-9664-960A0EA6F81E}" type="parTrans" cxnId="{7FBE3FD3-3E8B-4C48-892F-5E9312044412}">
      <dgm:prSet/>
      <dgm:spPr/>
      <dgm:t>
        <a:bodyPr/>
        <a:lstStyle/>
        <a:p>
          <a:endParaRPr lang="ru-RU"/>
        </a:p>
      </dgm:t>
    </dgm:pt>
    <dgm:pt modelId="{324F4977-14CA-47D5-9A75-4E5566A31484}" type="sibTrans" cxnId="{7FBE3FD3-3E8B-4C48-892F-5E9312044412}">
      <dgm:prSet/>
      <dgm:spPr/>
      <dgm:t>
        <a:bodyPr/>
        <a:lstStyle/>
        <a:p>
          <a:endParaRPr lang="ru-RU"/>
        </a:p>
      </dgm:t>
    </dgm:pt>
    <dgm:pt modelId="{3F3511B4-21E5-4471-936B-FD9527695FF6}">
      <dgm:prSet phldrT="[Текст]"/>
      <dgm:spPr>
        <a:solidFill>
          <a:srgbClr val="1E2A81"/>
        </a:solidFill>
      </dgm:spPr>
      <dgm:t>
        <a:bodyPr/>
        <a:lstStyle/>
        <a:p>
          <a:r>
            <a:rPr lang="ru-RU"/>
            <a:t>Архитектура</a:t>
          </a:r>
          <a:endParaRPr lang="ru-RU" dirty="0"/>
        </a:p>
      </dgm:t>
    </dgm:pt>
    <dgm:pt modelId="{0F372121-4C86-4965-974D-B4AA287F0FD8}" type="parTrans" cxnId="{858BCD99-6A99-4D8B-BB86-C95AC80A04F9}">
      <dgm:prSet/>
      <dgm:spPr/>
      <dgm:t>
        <a:bodyPr/>
        <a:lstStyle/>
        <a:p>
          <a:endParaRPr lang="ru-RU"/>
        </a:p>
      </dgm:t>
    </dgm:pt>
    <dgm:pt modelId="{BD9E2366-1207-471E-B439-4AC74536355B}" type="sibTrans" cxnId="{858BCD99-6A99-4D8B-BB86-C95AC80A04F9}">
      <dgm:prSet/>
      <dgm:spPr/>
      <dgm:t>
        <a:bodyPr/>
        <a:lstStyle/>
        <a:p>
          <a:endParaRPr lang="ru-RU"/>
        </a:p>
      </dgm:t>
    </dgm:pt>
    <dgm:pt modelId="{BF8464E4-48B6-483B-BD7C-F88A859F315F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Заключение</a:t>
          </a:r>
        </a:p>
      </dgm:t>
    </dgm:pt>
    <dgm:pt modelId="{BB4B18D1-0CB0-421F-A22C-34B0D1E96020}" type="parTrans" cxnId="{6234664F-D2DB-4A40-AF8E-AF85B49C1EC8}">
      <dgm:prSet/>
      <dgm:spPr/>
      <dgm:t>
        <a:bodyPr/>
        <a:lstStyle/>
        <a:p>
          <a:endParaRPr lang="ru-RU"/>
        </a:p>
      </dgm:t>
    </dgm:pt>
    <dgm:pt modelId="{61456DA8-33D0-4DB2-A02C-A36CFF1DDA40}" type="sibTrans" cxnId="{6234664F-D2DB-4A40-AF8E-AF85B49C1EC8}">
      <dgm:prSet/>
      <dgm:spPr/>
      <dgm:t>
        <a:bodyPr/>
        <a:lstStyle/>
        <a:p>
          <a:endParaRPr lang="ru-RU"/>
        </a:p>
      </dgm:t>
    </dgm:pt>
    <dgm:pt modelId="{ABB98645-FA13-4C5B-BCD6-953CDFB44FDD}" type="pres">
      <dgm:prSet presAssocID="{283261B5-4DA1-4FC6-8A87-43B4920FBF5F}" presName="Name0" presStyleCnt="0">
        <dgm:presLayoutVars>
          <dgm:dir/>
          <dgm:resizeHandles val="exact"/>
        </dgm:presLayoutVars>
      </dgm:prSet>
      <dgm:spPr/>
    </dgm:pt>
    <dgm:pt modelId="{5035A107-1DD7-432A-9D36-6F280822BE7C}" type="pres">
      <dgm:prSet presAssocID="{9AAB1FE7-C260-4F31-A336-B26A41F565B4}" presName="parTxOnly" presStyleLbl="node1" presStyleIdx="0" presStyleCnt="10" custLinFactNeighborX="4557">
        <dgm:presLayoutVars>
          <dgm:bulletEnabled val="1"/>
        </dgm:presLayoutVars>
      </dgm:prSet>
      <dgm:spPr/>
    </dgm:pt>
    <dgm:pt modelId="{8E17B02E-79D7-4A27-9B86-CE2A07CF37AA}" type="pres">
      <dgm:prSet presAssocID="{0CB6F3D1-56A8-4C0A-A61D-BDCE8CC923E0}" presName="parSpace" presStyleCnt="0"/>
      <dgm:spPr/>
    </dgm:pt>
    <dgm:pt modelId="{583E2C6A-0904-45AA-B55F-832B9C75DC5C}" type="pres">
      <dgm:prSet presAssocID="{158B6289-CB26-41BA-9F9A-A7419AD2C7F4}" presName="parTxOnly" presStyleLbl="node1" presStyleIdx="1" presStyleCnt="10" custLinFactNeighborX="4557">
        <dgm:presLayoutVars>
          <dgm:bulletEnabled val="1"/>
        </dgm:presLayoutVars>
      </dgm:prSet>
      <dgm:spPr/>
    </dgm:pt>
    <dgm:pt modelId="{A001246E-9876-470F-8A92-AA1708351A80}" type="pres">
      <dgm:prSet presAssocID="{BFDFD7C3-21CD-4E0E-815B-5627CE4DF48E}" presName="parSpace" presStyleCnt="0"/>
      <dgm:spPr/>
    </dgm:pt>
    <dgm:pt modelId="{870B1514-CD2A-4952-9B30-3DA78AE31247}" type="pres">
      <dgm:prSet presAssocID="{88DA8823-5A5A-403C-AA89-FADB4C0A841F}" presName="parTxOnly" presStyleLbl="node1" presStyleIdx="2" presStyleCnt="10" custLinFactNeighborX="4557">
        <dgm:presLayoutVars>
          <dgm:bulletEnabled val="1"/>
        </dgm:presLayoutVars>
      </dgm:prSet>
      <dgm:spPr/>
    </dgm:pt>
    <dgm:pt modelId="{BAB25A87-8183-41B2-9495-35B7638AE18E}" type="pres">
      <dgm:prSet presAssocID="{F337CE2C-27B3-49C9-A590-1ADAAB939727}" presName="parSpace" presStyleCnt="0"/>
      <dgm:spPr/>
    </dgm:pt>
    <dgm:pt modelId="{2C66C8A4-8E13-4762-8D5F-EB8436592A99}" type="pres">
      <dgm:prSet presAssocID="{F3CE6FE7-7F20-4A3A-BD6D-6CD9921A46DA}" presName="parTxOnly" presStyleLbl="node1" presStyleIdx="3" presStyleCnt="10" custLinFactNeighborX="4557">
        <dgm:presLayoutVars>
          <dgm:bulletEnabled val="1"/>
        </dgm:presLayoutVars>
      </dgm:prSet>
      <dgm:spPr/>
    </dgm:pt>
    <dgm:pt modelId="{9CF6F975-039F-4872-B3A8-08B97258FD02}" type="pres">
      <dgm:prSet presAssocID="{FF581B7D-64D4-410C-8D08-E7F733D1F105}" presName="parSpace" presStyleCnt="0"/>
      <dgm:spPr/>
    </dgm:pt>
    <dgm:pt modelId="{06BA5663-5449-4DE6-974E-FDBEE9CD0F8B}" type="pres">
      <dgm:prSet presAssocID="{10FD5DC6-D56F-4695-8B1D-3EAB9373F095}" presName="parTxOnly" presStyleLbl="node1" presStyleIdx="4" presStyleCnt="10" custLinFactNeighborX="4557">
        <dgm:presLayoutVars>
          <dgm:bulletEnabled val="1"/>
        </dgm:presLayoutVars>
      </dgm:prSet>
      <dgm:spPr/>
    </dgm:pt>
    <dgm:pt modelId="{23F9172A-6EDC-41EF-BFE2-D109838B8F5D}" type="pres">
      <dgm:prSet presAssocID="{A087AF5B-30B6-453E-AF12-6FBE131BFF9A}" presName="parSpace" presStyleCnt="0"/>
      <dgm:spPr/>
    </dgm:pt>
    <dgm:pt modelId="{57656809-9231-44C2-A8D3-F9A7E423A333}" type="pres">
      <dgm:prSet presAssocID="{AEE301EB-9E2D-4373-A286-51AAB8BFAB37}" presName="parTxOnly" presStyleLbl="node1" presStyleIdx="5" presStyleCnt="10" custLinFactNeighborX="4557">
        <dgm:presLayoutVars>
          <dgm:bulletEnabled val="1"/>
        </dgm:presLayoutVars>
      </dgm:prSet>
      <dgm:spPr/>
    </dgm:pt>
    <dgm:pt modelId="{9AA7CB09-696E-4478-924B-209889222B5A}" type="pres">
      <dgm:prSet presAssocID="{2293E386-F995-4767-9D74-BC173D1ECFCC}" presName="parSpace" presStyleCnt="0"/>
      <dgm:spPr/>
    </dgm:pt>
    <dgm:pt modelId="{17F5B502-2DCC-4ED7-84E0-454A1446D77F}" type="pres">
      <dgm:prSet presAssocID="{3F3511B4-21E5-4471-936B-FD9527695FF6}" presName="parTxOnly" presStyleLbl="node1" presStyleIdx="6" presStyleCnt="10" custLinFactNeighborX="4557">
        <dgm:presLayoutVars>
          <dgm:bulletEnabled val="1"/>
        </dgm:presLayoutVars>
      </dgm:prSet>
      <dgm:spPr/>
    </dgm:pt>
    <dgm:pt modelId="{BB934911-A4B4-4915-BD65-D00C2558B28F}" type="pres">
      <dgm:prSet presAssocID="{BD9E2366-1207-471E-B439-4AC74536355B}" presName="parSpace" presStyleCnt="0"/>
      <dgm:spPr/>
    </dgm:pt>
    <dgm:pt modelId="{6C747FD9-8548-4B4B-B8B6-5C98ADBC8745}" type="pres">
      <dgm:prSet presAssocID="{DE69783C-1F97-40DB-8682-D81BF4533A7C}" presName="parTxOnly" presStyleLbl="node1" presStyleIdx="7" presStyleCnt="10" custLinFactNeighborX="4557">
        <dgm:presLayoutVars>
          <dgm:bulletEnabled val="1"/>
        </dgm:presLayoutVars>
      </dgm:prSet>
      <dgm:spPr/>
    </dgm:pt>
    <dgm:pt modelId="{3AD80540-13F2-45CB-B56A-99B5313F7FBF}" type="pres">
      <dgm:prSet presAssocID="{DD55CF48-DD58-4C23-A578-EAB96A370F0F}" presName="parSpace" presStyleCnt="0"/>
      <dgm:spPr/>
    </dgm:pt>
    <dgm:pt modelId="{CFF2B4C9-3BF4-4B1A-ACC2-0074E0A8BC52}" type="pres">
      <dgm:prSet presAssocID="{AAD16630-C10F-4791-A4D7-2EAFA028CBC9}" presName="parTxOnly" presStyleLbl="node1" presStyleIdx="8" presStyleCnt="10">
        <dgm:presLayoutVars>
          <dgm:bulletEnabled val="1"/>
        </dgm:presLayoutVars>
      </dgm:prSet>
      <dgm:spPr/>
    </dgm:pt>
    <dgm:pt modelId="{B6FED43F-93A1-4AB4-90CC-FFEAA4BAD883}" type="pres">
      <dgm:prSet presAssocID="{324F4977-14CA-47D5-9A75-4E5566A31484}" presName="parSpace" presStyleCnt="0"/>
      <dgm:spPr/>
    </dgm:pt>
    <dgm:pt modelId="{F0119D59-8E27-477F-A619-5720F3E7785F}" type="pres">
      <dgm:prSet presAssocID="{BF8464E4-48B6-483B-BD7C-F88A859F315F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F3E35D02-90E2-425D-8CED-F9362BE8420F}" srcId="{283261B5-4DA1-4FC6-8A87-43B4920FBF5F}" destId="{9AAB1FE7-C260-4F31-A336-B26A41F565B4}" srcOrd="0" destOrd="0" parTransId="{561AA2FD-8B82-44FB-B952-DE7B75674386}" sibTransId="{0CB6F3D1-56A8-4C0A-A61D-BDCE8CC923E0}"/>
    <dgm:cxn modelId="{585A9E11-670A-4B82-906E-D00FF6D01456}" type="presOf" srcId="{9AAB1FE7-C260-4F31-A336-B26A41F565B4}" destId="{5035A107-1DD7-432A-9D36-6F280822BE7C}" srcOrd="0" destOrd="0" presId="urn:microsoft.com/office/officeart/2005/8/layout/hChevron3"/>
    <dgm:cxn modelId="{2E536F23-374D-45AD-804A-4FE5D3CD11C8}" srcId="{283261B5-4DA1-4FC6-8A87-43B4920FBF5F}" destId="{AEE301EB-9E2D-4373-A286-51AAB8BFAB37}" srcOrd="5" destOrd="0" parTransId="{9551D788-4891-4AD7-8FD3-16C52226AC1F}" sibTransId="{2293E386-F995-4767-9D74-BC173D1ECFCC}"/>
    <dgm:cxn modelId="{D140392D-8225-4808-8439-1F7CFF655056}" type="presOf" srcId="{283261B5-4DA1-4FC6-8A87-43B4920FBF5F}" destId="{ABB98645-FA13-4C5B-BCD6-953CDFB44FDD}" srcOrd="0" destOrd="0" presId="urn:microsoft.com/office/officeart/2005/8/layout/hChevron3"/>
    <dgm:cxn modelId="{FF6A623B-0E59-4638-B113-C2546206F4E6}" srcId="{283261B5-4DA1-4FC6-8A87-43B4920FBF5F}" destId="{F3CE6FE7-7F20-4A3A-BD6D-6CD9921A46DA}" srcOrd="3" destOrd="0" parTransId="{5D09B1B2-881E-43BD-8653-D9E3FD5AF8F7}" sibTransId="{FF581B7D-64D4-410C-8D08-E7F733D1F105}"/>
    <dgm:cxn modelId="{B9A6FA3B-7CCE-402E-A097-333A225781C1}" type="presOf" srcId="{AAD16630-C10F-4791-A4D7-2EAFA028CBC9}" destId="{CFF2B4C9-3BF4-4B1A-ACC2-0074E0A8BC52}" srcOrd="0" destOrd="0" presId="urn:microsoft.com/office/officeart/2005/8/layout/hChevron3"/>
    <dgm:cxn modelId="{7049E261-7C99-461E-9DA8-F307EC2D7F7D}" type="presOf" srcId="{DE69783C-1F97-40DB-8682-D81BF4533A7C}" destId="{6C747FD9-8548-4B4B-B8B6-5C98ADBC8745}" srcOrd="0" destOrd="0" presId="urn:microsoft.com/office/officeart/2005/8/layout/hChevron3"/>
    <dgm:cxn modelId="{FF95AE63-CC74-4380-AD14-3585372C333B}" type="presOf" srcId="{F3CE6FE7-7F20-4A3A-BD6D-6CD9921A46DA}" destId="{2C66C8A4-8E13-4762-8D5F-EB8436592A99}" srcOrd="0" destOrd="0" presId="urn:microsoft.com/office/officeart/2005/8/layout/hChevron3"/>
    <dgm:cxn modelId="{BC08764B-9428-4568-8E2E-8032371A2F0C}" srcId="{283261B5-4DA1-4FC6-8A87-43B4920FBF5F}" destId="{158B6289-CB26-41BA-9F9A-A7419AD2C7F4}" srcOrd="1" destOrd="0" parTransId="{D4A086C3-4F32-46DE-BB2D-292087AFEF78}" sibTransId="{BFDFD7C3-21CD-4E0E-815B-5627CE4DF48E}"/>
    <dgm:cxn modelId="{6234664F-D2DB-4A40-AF8E-AF85B49C1EC8}" srcId="{283261B5-4DA1-4FC6-8A87-43B4920FBF5F}" destId="{BF8464E4-48B6-483B-BD7C-F88A859F315F}" srcOrd="9" destOrd="0" parTransId="{BB4B18D1-0CB0-421F-A22C-34B0D1E96020}" sibTransId="{61456DA8-33D0-4DB2-A02C-A36CFF1DDA40}"/>
    <dgm:cxn modelId="{7F46768B-183C-4748-A06D-DB9CECDD5878}" srcId="{283261B5-4DA1-4FC6-8A87-43B4920FBF5F}" destId="{DE69783C-1F97-40DB-8682-D81BF4533A7C}" srcOrd="7" destOrd="0" parTransId="{9BBA5EDD-3885-4BB6-994D-8CE1A8D7A57E}" sibTransId="{DD55CF48-DD58-4C23-A578-EAB96A370F0F}"/>
    <dgm:cxn modelId="{858BCD99-6A99-4D8B-BB86-C95AC80A04F9}" srcId="{283261B5-4DA1-4FC6-8A87-43B4920FBF5F}" destId="{3F3511B4-21E5-4471-936B-FD9527695FF6}" srcOrd="6" destOrd="0" parTransId="{0F372121-4C86-4965-974D-B4AA287F0FD8}" sibTransId="{BD9E2366-1207-471E-B439-4AC74536355B}"/>
    <dgm:cxn modelId="{2EC8EB9A-DD74-4696-8CB5-9F6F80994422}" type="presOf" srcId="{158B6289-CB26-41BA-9F9A-A7419AD2C7F4}" destId="{583E2C6A-0904-45AA-B55F-832B9C75DC5C}" srcOrd="0" destOrd="0" presId="urn:microsoft.com/office/officeart/2005/8/layout/hChevron3"/>
    <dgm:cxn modelId="{6EF5A89E-A8BA-4952-B1AA-CAB3B5DCD674}" type="presOf" srcId="{AEE301EB-9E2D-4373-A286-51AAB8BFAB37}" destId="{57656809-9231-44C2-A8D3-F9A7E423A333}" srcOrd="0" destOrd="0" presId="urn:microsoft.com/office/officeart/2005/8/layout/hChevron3"/>
    <dgm:cxn modelId="{E56102A0-0D71-459C-983F-F50EED0B1A5C}" srcId="{283261B5-4DA1-4FC6-8A87-43B4920FBF5F}" destId="{88DA8823-5A5A-403C-AA89-FADB4C0A841F}" srcOrd="2" destOrd="0" parTransId="{1999FFBD-57C0-4781-8D8B-BC3E00AF3EB2}" sibTransId="{F337CE2C-27B3-49C9-A590-1ADAAB939727}"/>
    <dgm:cxn modelId="{C3F050AB-D71F-4A60-A942-D9D9FBE859FF}" type="presOf" srcId="{10FD5DC6-D56F-4695-8B1D-3EAB9373F095}" destId="{06BA5663-5449-4DE6-974E-FDBEE9CD0F8B}" srcOrd="0" destOrd="0" presId="urn:microsoft.com/office/officeart/2005/8/layout/hChevron3"/>
    <dgm:cxn modelId="{DB873CC6-277D-4B59-A2D5-479B6045F278}" srcId="{283261B5-4DA1-4FC6-8A87-43B4920FBF5F}" destId="{10FD5DC6-D56F-4695-8B1D-3EAB9373F095}" srcOrd="4" destOrd="0" parTransId="{48923CB3-E4CC-4021-88E5-DE1EDCC9A0B7}" sibTransId="{A087AF5B-30B6-453E-AF12-6FBE131BFF9A}"/>
    <dgm:cxn modelId="{7FBE3FD3-3E8B-4C48-892F-5E9312044412}" srcId="{283261B5-4DA1-4FC6-8A87-43B4920FBF5F}" destId="{AAD16630-C10F-4791-A4D7-2EAFA028CBC9}" srcOrd="8" destOrd="0" parTransId="{183975C4-4D00-4709-9664-960A0EA6F81E}" sibTransId="{324F4977-14CA-47D5-9A75-4E5566A31484}"/>
    <dgm:cxn modelId="{8FB4A1D9-60C6-4C60-B4BA-BF7F61CFD1AE}" type="presOf" srcId="{3F3511B4-21E5-4471-936B-FD9527695FF6}" destId="{17F5B502-2DCC-4ED7-84E0-454A1446D77F}" srcOrd="0" destOrd="0" presId="urn:microsoft.com/office/officeart/2005/8/layout/hChevron3"/>
    <dgm:cxn modelId="{C3B1FDE4-BB66-448A-9732-53B698920774}" type="presOf" srcId="{BF8464E4-48B6-483B-BD7C-F88A859F315F}" destId="{F0119D59-8E27-477F-A619-5720F3E7785F}" srcOrd="0" destOrd="0" presId="urn:microsoft.com/office/officeart/2005/8/layout/hChevron3"/>
    <dgm:cxn modelId="{7C78CDFD-6DCC-4417-8DF5-8F5729148160}" type="presOf" srcId="{88DA8823-5A5A-403C-AA89-FADB4C0A841F}" destId="{870B1514-CD2A-4952-9B30-3DA78AE31247}" srcOrd="0" destOrd="0" presId="urn:microsoft.com/office/officeart/2005/8/layout/hChevron3"/>
    <dgm:cxn modelId="{0E60F037-B363-4C7D-882A-08D9F3064AE4}" type="presParOf" srcId="{ABB98645-FA13-4C5B-BCD6-953CDFB44FDD}" destId="{5035A107-1DD7-432A-9D36-6F280822BE7C}" srcOrd="0" destOrd="0" presId="urn:microsoft.com/office/officeart/2005/8/layout/hChevron3"/>
    <dgm:cxn modelId="{72C16A37-41C1-4B53-8B49-04278211FF2F}" type="presParOf" srcId="{ABB98645-FA13-4C5B-BCD6-953CDFB44FDD}" destId="{8E17B02E-79D7-4A27-9B86-CE2A07CF37AA}" srcOrd="1" destOrd="0" presId="urn:microsoft.com/office/officeart/2005/8/layout/hChevron3"/>
    <dgm:cxn modelId="{A66EB20A-D227-436E-883B-E0F6BC58D612}" type="presParOf" srcId="{ABB98645-FA13-4C5B-BCD6-953CDFB44FDD}" destId="{583E2C6A-0904-45AA-B55F-832B9C75DC5C}" srcOrd="2" destOrd="0" presId="urn:microsoft.com/office/officeart/2005/8/layout/hChevron3"/>
    <dgm:cxn modelId="{4DB2FE02-8FD7-40DF-B141-9E06627A1F27}" type="presParOf" srcId="{ABB98645-FA13-4C5B-BCD6-953CDFB44FDD}" destId="{A001246E-9876-470F-8A92-AA1708351A80}" srcOrd="3" destOrd="0" presId="urn:microsoft.com/office/officeart/2005/8/layout/hChevron3"/>
    <dgm:cxn modelId="{1C78DEE4-B2F6-40F1-8596-E4DA83B9FAC0}" type="presParOf" srcId="{ABB98645-FA13-4C5B-BCD6-953CDFB44FDD}" destId="{870B1514-CD2A-4952-9B30-3DA78AE31247}" srcOrd="4" destOrd="0" presId="urn:microsoft.com/office/officeart/2005/8/layout/hChevron3"/>
    <dgm:cxn modelId="{F9D3632F-0C51-4EE5-9E0D-35A5C421CE73}" type="presParOf" srcId="{ABB98645-FA13-4C5B-BCD6-953CDFB44FDD}" destId="{BAB25A87-8183-41B2-9495-35B7638AE18E}" srcOrd="5" destOrd="0" presId="urn:microsoft.com/office/officeart/2005/8/layout/hChevron3"/>
    <dgm:cxn modelId="{A9586612-F29B-4F4A-90A1-F2BBEABF1E81}" type="presParOf" srcId="{ABB98645-FA13-4C5B-BCD6-953CDFB44FDD}" destId="{2C66C8A4-8E13-4762-8D5F-EB8436592A99}" srcOrd="6" destOrd="0" presId="urn:microsoft.com/office/officeart/2005/8/layout/hChevron3"/>
    <dgm:cxn modelId="{6D03000A-7D15-496C-BA11-1EE216F9A0EC}" type="presParOf" srcId="{ABB98645-FA13-4C5B-BCD6-953CDFB44FDD}" destId="{9CF6F975-039F-4872-B3A8-08B97258FD02}" srcOrd="7" destOrd="0" presId="urn:microsoft.com/office/officeart/2005/8/layout/hChevron3"/>
    <dgm:cxn modelId="{21D6DECE-E991-4503-BFEE-24C6FE6D1F7B}" type="presParOf" srcId="{ABB98645-FA13-4C5B-BCD6-953CDFB44FDD}" destId="{06BA5663-5449-4DE6-974E-FDBEE9CD0F8B}" srcOrd="8" destOrd="0" presId="urn:microsoft.com/office/officeart/2005/8/layout/hChevron3"/>
    <dgm:cxn modelId="{64AE3569-0231-4C19-819A-9A071ECC8E36}" type="presParOf" srcId="{ABB98645-FA13-4C5B-BCD6-953CDFB44FDD}" destId="{23F9172A-6EDC-41EF-BFE2-D109838B8F5D}" srcOrd="9" destOrd="0" presId="urn:microsoft.com/office/officeart/2005/8/layout/hChevron3"/>
    <dgm:cxn modelId="{3086B577-1299-4B6C-8A7E-F1E092A39FDE}" type="presParOf" srcId="{ABB98645-FA13-4C5B-BCD6-953CDFB44FDD}" destId="{57656809-9231-44C2-A8D3-F9A7E423A333}" srcOrd="10" destOrd="0" presId="urn:microsoft.com/office/officeart/2005/8/layout/hChevron3"/>
    <dgm:cxn modelId="{E4CFBC39-FB00-4FA9-BB6B-CFE154208617}" type="presParOf" srcId="{ABB98645-FA13-4C5B-BCD6-953CDFB44FDD}" destId="{9AA7CB09-696E-4478-924B-209889222B5A}" srcOrd="11" destOrd="0" presId="urn:microsoft.com/office/officeart/2005/8/layout/hChevron3"/>
    <dgm:cxn modelId="{627F1345-5520-4427-9F6E-BBFB7D91F389}" type="presParOf" srcId="{ABB98645-FA13-4C5B-BCD6-953CDFB44FDD}" destId="{17F5B502-2DCC-4ED7-84E0-454A1446D77F}" srcOrd="12" destOrd="0" presId="urn:microsoft.com/office/officeart/2005/8/layout/hChevron3"/>
    <dgm:cxn modelId="{1008F60D-D8E7-4ABE-8A45-C3782005DB3A}" type="presParOf" srcId="{ABB98645-FA13-4C5B-BCD6-953CDFB44FDD}" destId="{BB934911-A4B4-4915-BD65-D00C2558B28F}" srcOrd="13" destOrd="0" presId="urn:microsoft.com/office/officeart/2005/8/layout/hChevron3"/>
    <dgm:cxn modelId="{55231EA3-42DE-4F0D-A5B2-04EB31289130}" type="presParOf" srcId="{ABB98645-FA13-4C5B-BCD6-953CDFB44FDD}" destId="{6C747FD9-8548-4B4B-B8B6-5C98ADBC8745}" srcOrd="14" destOrd="0" presId="urn:microsoft.com/office/officeart/2005/8/layout/hChevron3"/>
    <dgm:cxn modelId="{37680597-A394-40E3-8B8F-63D5C0F84282}" type="presParOf" srcId="{ABB98645-FA13-4C5B-BCD6-953CDFB44FDD}" destId="{3AD80540-13F2-45CB-B56A-99B5313F7FBF}" srcOrd="15" destOrd="0" presId="urn:microsoft.com/office/officeart/2005/8/layout/hChevron3"/>
    <dgm:cxn modelId="{D0F1AF0E-30D4-45FF-B1EE-298113E57DE4}" type="presParOf" srcId="{ABB98645-FA13-4C5B-BCD6-953CDFB44FDD}" destId="{CFF2B4C9-3BF4-4B1A-ACC2-0074E0A8BC52}" srcOrd="16" destOrd="0" presId="urn:microsoft.com/office/officeart/2005/8/layout/hChevron3"/>
    <dgm:cxn modelId="{99E91A31-A0A2-4F98-ABD3-EBC80D4D061B}" type="presParOf" srcId="{ABB98645-FA13-4C5B-BCD6-953CDFB44FDD}" destId="{B6FED43F-93A1-4AB4-90CC-FFEAA4BAD883}" srcOrd="17" destOrd="0" presId="urn:microsoft.com/office/officeart/2005/8/layout/hChevron3"/>
    <dgm:cxn modelId="{7A072479-EF3C-436D-A772-22E51A94814D}" type="presParOf" srcId="{ABB98645-FA13-4C5B-BCD6-953CDFB44FDD}" destId="{F0119D59-8E27-477F-A619-5720F3E7785F}" srcOrd="1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3261B5-4DA1-4FC6-8A87-43B4920FBF5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AAB1FE7-C260-4F31-A336-B26A41F565B4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Актуальность</a:t>
          </a:r>
        </a:p>
      </dgm:t>
    </dgm:pt>
    <dgm:pt modelId="{561AA2FD-8B82-44FB-B952-DE7B75674386}" type="parTrans" cxnId="{F3E35D02-90E2-425D-8CED-F9362BE8420F}">
      <dgm:prSet/>
      <dgm:spPr/>
      <dgm:t>
        <a:bodyPr/>
        <a:lstStyle/>
        <a:p>
          <a:endParaRPr lang="ru-RU"/>
        </a:p>
      </dgm:t>
    </dgm:pt>
    <dgm:pt modelId="{0CB6F3D1-56A8-4C0A-A61D-BDCE8CC923E0}" type="sibTrans" cxnId="{F3E35D02-90E2-425D-8CED-F9362BE8420F}">
      <dgm:prSet/>
      <dgm:spPr/>
      <dgm:t>
        <a:bodyPr/>
        <a:lstStyle/>
        <a:p>
          <a:endParaRPr lang="ru-RU"/>
        </a:p>
      </dgm:t>
    </dgm:pt>
    <dgm:pt modelId="{158B6289-CB26-41BA-9F9A-A7419AD2C7F4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Цель и задачи</a:t>
          </a:r>
        </a:p>
      </dgm:t>
    </dgm:pt>
    <dgm:pt modelId="{D4A086C3-4F32-46DE-BB2D-292087AFEF78}" type="parTrans" cxnId="{BC08764B-9428-4568-8E2E-8032371A2F0C}">
      <dgm:prSet/>
      <dgm:spPr/>
      <dgm:t>
        <a:bodyPr/>
        <a:lstStyle/>
        <a:p>
          <a:endParaRPr lang="ru-RU"/>
        </a:p>
      </dgm:t>
    </dgm:pt>
    <dgm:pt modelId="{BFDFD7C3-21CD-4E0E-815B-5627CE4DF48E}" type="sibTrans" cxnId="{BC08764B-9428-4568-8E2E-8032371A2F0C}">
      <dgm:prSet/>
      <dgm:spPr/>
      <dgm:t>
        <a:bodyPr/>
        <a:lstStyle/>
        <a:p>
          <a:endParaRPr lang="ru-RU"/>
        </a:p>
      </dgm:t>
    </dgm:pt>
    <dgm:pt modelId="{88DA8823-5A5A-403C-AA89-FADB4C0A841F}">
      <dgm:prSet phldrT="[Текст]"/>
      <dgm:spPr>
        <a:solidFill>
          <a:srgbClr val="C00000"/>
        </a:solidFill>
      </dgm:spPr>
      <dgm:t>
        <a:bodyPr/>
        <a:lstStyle/>
        <a:p>
          <a:r>
            <a:rPr lang="ru-RU" dirty="0"/>
            <a:t>Аналоги</a:t>
          </a:r>
        </a:p>
      </dgm:t>
    </dgm:pt>
    <dgm:pt modelId="{1999FFBD-57C0-4781-8D8B-BC3E00AF3EB2}" type="parTrans" cxnId="{E56102A0-0D71-459C-983F-F50EED0B1A5C}">
      <dgm:prSet/>
      <dgm:spPr/>
      <dgm:t>
        <a:bodyPr/>
        <a:lstStyle/>
        <a:p>
          <a:endParaRPr lang="ru-RU"/>
        </a:p>
      </dgm:t>
    </dgm:pt>
    <dgm:pt modelId="{F337CE2C-27B3-49C9-A590-1ADAAB939727}" type="sibTrans" cxnId="{E56102A0-0D71-459C-983F-F50EED0B1A5C}">
      <dgm:prSet/>
      <dgm:spPr/>
      <dgm:t>
        <a:bodyPr/>
        <a:lstStyle/>
        <a:p>
          <a:endParaRPr lang="ru-RU"/>
        </a:p>
      </dgm:t>
    </dgm:pt>
    <dgm:pt modelId="{F3CE6FE7-7F20-4A3A-BD6D-6CD9921A46DA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Требования</a:t>
          </a:r>
        </a:p>
      </dgm:t>
    </dgm:pt>
    <dgm:pt modelId="{5D09B1B2-881E-43BD-8653-D9E3FD5AF8F7}" type="parTrans" cxnId="{FF6A623B-0E59-4638-B113-C2546206F4E6}">
      <dgm:prSet/>
      <dgm:spPr/>
      <dgm:t>
        <a:bodyPr/>
        <a:lstStyle/>
        <a:p>
          <a:endParaRPr lang="ru-RU"/>
        </a:p>
      </dgm:t>
    </dgm:pt>
    <dgm:pt modelId="{FF581B7D-64D4-410C-8D08-E7F733D1F105}" type="sibTrans" cxnId="{FF6A623B-0E59-4638-B113-C2546206F4E6}">
      <dgm:prSet/>
      <dgm:spPr/>
      <dgm:t>
        <a:bodyPr/>
        <a:lstStyle/>
        <a:p>
          <a:endParaRPr lang="ru-RU"/>
        </a:p>
      </dgm:t>
    </dgm:pt>
    <dgm:pt modelId="{10FD5DC6-D56F-4695-8B1D-3EAB9373F095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ПО</a:t>
          </a:r>
        </a:p>
      </dgm:t>
    </dgm:pt>
    <dgm:pt modelId="{48923CB3-E4CC-4021-88E5-DE1EDCC9A0B7}" type="parTrans" cxnId="{DB873CC6-277D-4B59-A2D5-479B6045F278}">
      <dgm:prSet/>
      <dgm:spPr/>
      <dgm:t>
        <a:bodyPr/>
        <a:lstStyle/>
        <a:p>
          <a:endParaRPr lang="ru-RU"/>
        </a:p>
      </dgm:t>
    </dgm:pt>
    <dgm:pt modelId="{A087AF5B-30B6-453E-AF12-6FBE131BFF9A}" type="sibTrans" cxnId="{DB873CC6-277D-4B59-A2D5-479B6045F278}">
      <dgm:prSet/>
      <dgm:spPr/>
      <dgm:t>
        <a:bodyPr/>
        <a:lstStyle/>
        <a:p>
          <a:endParaRPr lang="ru-RU"/>
        </a:p>
      </dgm:t>
    </dgm:pt>
    <dgm:pt modelId="{AEE301EB-9E2D-4373-A286-51AAB8BFAB37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Предлагаемое решение</a:t>
          </a:r>
        </a:p>
      </dgm:t>
    </dgm:pt>
    <dgm:pt modelId="{9551D788-4891-4AD7-8FD3-16C52226AC1F}" type="parTrans" cxnId="{2E536F23-374D-45AD-804A-4FE5D3CD11C8}">
      <dgm:prSet/>
      <dgm:spPr/>
      <dgm:t>
        <a:bodyPr/>
        <a:lstStyle/>
        <a:p>
          <a:endParaRPr lang="ru-RU"/>
        </a:p>
      </dgm:t>
    </dgm:pt>
    <dgm:pt modelId="{2293E386-F995-4767-9D74-BC173D1ECFCC}" type="sibTrans" cxnId="{2E536F23-374D-45AD-804A-4FE5D3CD11C8}">
      <dgm:prSet/>
      <dgm:spPr/>
      <dgm:t>
        <a:bodyPr/>
        <a:lstStyle/>
        <a:p>
          <a:endParaRPr lang="ru-RU"/>
        </a:p>
      </dgm:t>
    </dgm:pt>
    <dgm:pt modelId="{DE69783C-1F97-40DB-8682-D81BF4533A7C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Алгоритмы</a:t>
          </a:r>
        </a:p>
      </dgm:t>
    </dgm:pt>
    <dgm:pt modelId="{9BBA5EDD-3885-4BB6-994D-8CE1A8D7A57E}" type="parTrans" cxnId="{7F46768B-183C-4748-A06D-DB9CECDD5878}">
      <dgm:prSet/>
      <dgm:spPr/>
      <dgm:t>
        <a:bodyPr/>
        <a:lstStyle/>
        <a:p>
          <a:endParaRPr lang="ru-RU"/>
        </a:p>
      </dgm:t>
    </dgm:pt>
    <dgm:pt modelId="{DD55CF48-DD58-4C23-A578-EAB96A370F0F}" type="sibTrans" cxnId="{7F46768B-183C-4748-A06D-DB9CECDD5878}">
      <dgm:prSet/>
      <dgm:spPr/>
      <dgm:t>
        <a:bodyPr/>
        <a:lstStyle/>
        <a:p>
          <a:endParaRPr lang="ru-RU"/>
        </a:p>
      </dgm:t>
    </dgm:pt>
    <dgm:pt modelId="{AAD16630-C10F-4791-A4D7-2EAFA028CBC9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Результаты работы</a:t>
          </a:r>
        </a:p>
      </dgm:t>
    </dgm:pt>
    <dgm:pt modelId="{183975C4-4D00-4709-9664-960A0EA6F81E}" type="parTrans" cxnId="{7FBE3FD3-3E8B-4C48-892F-5E9312044412}">
      <dgm:prSet/>
      <dgm:spPr/>
      <dgm:t>
        <a:bodyPr/>
        <a:lstStyle/>
        <a:p>
          <a:endParaRPr lang="ru-RU"/>
        </a:p>
      </dgm:t>
    </dgm:pt>
    <dgm:pt modelId="{324F4977-14CA-47D5-9A75-4E5566A31484}" type="sibTrans" cxnId="{7FBE3FD3-3E8B-4C48-892F-5E9312044412}">
      <dgm:prSet/>
      <dgm:spPr/>
      <dgm:t>
        <a:bodyPr/>
        <a:lstStyle/>
        <a:p>
          <a:endParaRPr lang="ru-RU"/>
        </a:p>
      </dgm:t>
    </dgm:pt>
    <dgm:pt modelId="{3F3511B4-21E5-4471-936B-FD9527695FF6}">
      <dgm:prSet phldrT="[Текст]"/>
      <dgm:spPr>
        <a:solidFill>
          <a:srgbClr val="1E2A81"/>
        </a:solidFill>
      </dgm:spPr>
      <dgm:t>
        <a:bodyPr/>
        <a:lstStyle/>
        <a:p>
          <a:r>
            <a:rPr lang="ru-RU"/>
            <a:t>Архитектура</a:t>
          </a:r>
          <a:endParaRPr lang="ru-RU" dirty="0"/>
        </a:p>
      </dgm:t>
    </dgm:pt>
    <dgm:pt modelId="{0F372121-4C86-4965-974D-B4AA287F0FD8}" type="parTrans" cxnId="{858BCD99-6A99-4D8B-BB86-C95AC80A04F9}">
      <dgm:prSet/>
      <dgm:spPr/>
      <dgm:t>
        <a:bodyPr/>
        <a:lstStyle/>
        <a:p>
          <a:endParaRPr lang="ru-RU"/>
        </a:p>
      </dgm:t>
    </dgm:pt>
    <dgm:pt modelId="{BD9E2366-1207-471E-B439-4AC74536355B}" type="sibTrans" cxnId="{858BCD99-6A99-4D8B-BB86-C95AC80A04F9}">
      <dgm:prSet/>
      <dgm:spPr/>
      <dgm:t>
        <a:bodyPr/>
        <a:lstStyle/>
        <a:p>
          <a:endParaRPr lang="ru-RU"/>
        </a:p>
      </dgm:t>
    </dgm:pt>
    <dgm:pt modelId="{BF8464E4-48B6-483B-BD7C-F88A859F315F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Заключение</a:t>
          </a:r>
        </a:p>
      </dgm:t>
    </dgm:pt>
    <dgm:pt modelId="{BB4B18D1-0CB0-421F-A22C-34B0D1E96020}" type="parTrans" cxnId="{6234664F-D2DB-4A40-AF8E-AF85B49C1EC8}">
      <dgm:prSet/>
      <dgm:spPr/>
      <dgm:t>
        <a:bodyPr/>
        <a:lstStyle/>
        <a:p>
          <a:endParaRPr lang="ru-RU"/>
        </a:p>
      </dgm:t>
    </dgm:pt>
    <dgm:pt modelId="{61456DA8-33D0-4DB2-A02C-A36CFF1DDA40}" type="sibTrans" cxnId="{6234664F-D2DB-4A40-AF8E-AF85B49C1EC8}">
      <dgm:prSet/>
      <dgm:spPr/>
      <dgm:t>
        <a:bodyPr/>
        <a:lstStyle/>
        <a:p>
          <a:endParaRPr lang="ru-RU"/>
        </a:p>
      </dgm:t>
    </dgm:pt>
    <dgm:pt modelId="{ABB98645-FA13-4C5B-BCD6-953CDFB44FDD}" type="pres">
      <dgm:prSet presAssocID="{283261B5-4DA1-4FC6-8A87-43B4920FBF5F}" presName="Name0" presStyleCnt="0">
        <dgm:presLayoutVars>
          <dgm:dir/>
          <dgm:resizeHandles val="exact"/>
        </dgm:presLayoutVars>
      </dgm:prSet>
      <dgm:spPr/>
    </dgm:pt>
    <dgm:pt modelId="{5035A107-1DD7-432A-9D36-6F280822BE7C}" type="pres">
      <dgm:prSet presAssocID="{9AAB1FE7-C260-4F31-A336-B26A41F565B4}" presName="parTxOnly" presStyleLbl="node1" presStyleIdx="0" presStyleCnt="10" custLinFactNeighborX="4557">
        <dgm:presLayoutVars>
          <dgm:bulletEnabled val="1"/>
        </dgm:presLayoutVars>
      </dgm:prSet>
      <dgm:spPr/>
    </dgm:pt>
    <dgm:pt modelId="{8E17B02E-79D7-4A27-9B86-CE2A07CF37AA}" type="pres">
      <dgm:prSet presAssocID="{0CB6F3D1-56A8-4C0A-A61D-BDCE8CC923E0}" presName="parSpace" presStyleCnt="0"/>
      <dgm:spPr/>
    </dgm:pt>
    <dgm:pt modelId="{583E2C6A-0904-45AA-B55F-832B9C75DC5C}" type="pres">
      <dgm:prSet presAssocID="{158B6289-CB26-41BA-9F9A-A7419AD2C7F4}" presName="parTxOnly" presStyleLbl="node1" presStyleIdx="1" presStyleCnt="10" custLinFactNeighborX="4557">
        <dgm:presLayoutVars>
          <dgm:bulletEnabled val="1"/>
        </dgm:presLayoutVars>
      </dgm:prSet>
      <dgm:spPr/>
    </dgm:pt>
    <dgm:pt modelId="{A001246E-9876-470F-8A92-AA1708351A80}" type="pres">
      <dgm:prSet presAssocID="{BFDFD7C3-21CD-4E0E-815B-5627CE4DF48E}" presName="parSpace" presStyleCnt="0"/>
      <dgm:spPr/>
    </dgm:pt>
    <dgm:pt modelId="{870B1514-CD2A-4952-9B30-3DA78AE31247}" type="pres">
      <dgm:prSet presAssocID="{88DA8823-5A5A-403C-AA89-FADB4C0A841F}" presName="parTxOnly" presStyleLbl="node1" presStyleIdx="2" presStyleCnt="10" custLinFactNeighborX="4557">
        <dgm:presLayoutVars>
          <dgm:bulletEnabled val="1"/>
        </dgm:presLayoutVars>
      </dgm:prSet>
      <dgm:spPr/>
    </dgm:pt>
    <dgm:pt modelId="{BAB25A87-8183-41B2-9495-35B7638AE18E}" type="pres">
      <dgm:prSet presAssocID="{F337CE2C-27B3-49C9-A590-1ADAAB939727}" presName="parSpace" presStyleCnt="0"/>
      <dgm:spPr/>
    </dgm:pt>
    <dgm:pt modelId="{2C66C8A4-8E13-4762-8D5F-EB8436592A99}" type="pres">
      <dgm:prSet presAssocID="{F3CE6FE7-7F20-4A3A-BD6D-6CD9921A46DA}" presName="parTxOnly" presStyleLbl="node1" presStyleIdx="3" presStyleCnt="10" custLinFactNeighborX="4557">
        <dgm:presLayoutVars>
          <dgm:bulletEnabled val="1"/>
        </dgm:presLayoutVars>
      </dgm:prSet>
      <dgm:spPr/>
    </dgm:pt>
    <dgm:pt modelId="{9CF6F975-039F-4872-B3A8-08B97258FD02}" type="pres">
      <dgm:prSet presAssocID="{FF581B7D-64D4-410C-8D08-E7F733D1F105}" presName="parSpace" presStyleCnt="0"/>
      <dgm:spPr/>
    </dgm:pt>
    <dgm:pt modelId="{06BA5663-5449-4DE6-974E-FDBEE9CD0F8B}" type="pres">
      <dgm:prSet presAssocID="{10FD5DC6-D56F-4695-8B1D-3EAB9373F095}" presName="parTxOnly" presStyleLbl="node1" presStyleIdx="4" presStyleCnt="10" custLinFactNeighborX="4557">
        <dgm:presLayoutVars>
          <dgm:bulletEnabled val="1"/>
        </dgm:presLayoutVars>
      </dgm:prSet>
      <dgm:spPr/>
    </dgm:pt>
    <dgm:pt modelId="{23F9172A-6EDC-41EF-BFE2-D109838B8F5D}" type="pres">
      <dgm:prSet presAssocID="{A087AF5B-30B6-453E-AF12-6FBE131BFF9A}" presName="parSpace" presStyleCnt="0"/>
      <dgm:spPr/>
    </dgm:pt>
    <dgm:pt modelId="{57656809-9231-44C2-A8D3-F9A7E423A333}" type="pres">
      <dgm:prSet presAssocID="{AEE301EB-9E2D-4373-A286-51AAB8BFAB37}" presName="parTxOnly" presStyleLbl="node1" presStyleIdx="5" presStyleCnt="10" custLinFactNeighborX="4557">
        <dgm:presLayoutVars>
          <dgm:bulletEnabled val="1"/>
        </dgm:presLayoutVars>
      </dgm:prSet>
      <dgm:spPr/>
    </dgm:pt>
    <dgm:pt modelId="{9AA7CB09-696E-4478-924B-209889222B5A}" type="pres">
      <dgm:prSet presAssocID="{2293E386-F995-4767-9D74-BC173D1ECFCC}" presName="parSpace" presStyleCnt="0"/>
      <dgm:spPr/>
    </dgm:pt>
    <dgm:pt modelId="{17F5B502-2DCC-4ED7-84E0-454A1446D77F}" type="pres">
      <dgm:prSet presAssocID="{3F3511B4-21E5-4471-936B-FD9527695FF6}" presName="parTxOnly" presStyleLbl="node1" presStyleIdx="6" presStyleCnt="10" custLinFactNeighborX="4557">
        <dgm:presLayoutVars>
          <dgm:bulletEnabled val="1"/>
        </dgm:presLayoutVars>
      </dgm:prSet>
      <dgm:spPr/>
    </dgm:pt>
    <dgm:pt modelId="{BB934911-A4B4-4915-BD65-D00C2558B28F}" type="pres">
      <dgm:prSet presAssocID="{BD9E2366-1207-471E-B439-4AC74536355B}" presName="parSpace" presStyleCnt="0"/>
      <dgm:spPr/>
    </dgm:pt>
    <dgm:pt modelId="{6C747FD9-8548-4B4B-B8B6-5C98ADBC8745}" type="pres">
      <dgm:prSet presAssocID="{DE69783C-1F97-40DB-8682-D81BF4533A7C}" presName="parTxOnly" presStyleLbl="node1" presStyleIdx="7" presStyleCnt="10" custLinFactNeighborX="4557">
        <dgm:presLayoutVars>
          <dgm:bulletEnabled val="1"/>
        </dgm:presLayoutVars>
      </dgm:prSet>
      <dgm:spPr/>
    </dgm:pt>
    <dgm:pt modelId="{3AD80540-13F2-45CB-B56A-99B5313F7FBF}" type="pres">
      <dgm:prSet presAssocID="{DD55CF48-DD58-4C23-A578-EAB96A370F0F}" presName="parSpace" presStyleCnt="0"/>
      <dgm:spPr/>
    </dgm:pt>
    <dgm:pt modelId="{CFF2B4C9-3BF4-4B1A-ACC2-0074E0A8BC52}" type="pres">
      <dgm:prSet presAssocID="{AAD16630-C10F-4791-A4D7-2EAFA028CBC9}" presName="parTxOnly" presStyleLbl="node1" presStyleIdx="8" presStyleCnt="10">
        <dgm:presLayoutVars>
          <dgm:bulletEnabled val="1"/>
        </dgm:presLayoutVars>
      </dgm:prSet>
      <dgm:spPr/>
    </dgm:pt>
    <dgm:pt modelId="{B6FED43F-93A1-4AB4-90CC-FFEAA4BAD883}" type="pres">
      <dgm:prSet presAssocID="{324F4977-14CA-47D5-9A75-4E5566A31484}" presName="parSpace" presStyleCnt="0"/>
      <dgm:spPr/>
    </dgm:pt>
    <dgm:pt modelId="{F0119D59-8E27-477F-A619-5720F3E7785F}" type="pres">
      <dgm:prSet presAssocID="{BF8464E4-48B6-483B-BD7C-F88A859F315F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F3E35D02-90E2-425D-8CED-F9362BE8420F}" srcId="{283261B5-4DA1-4FC6-8A87-43B4920FBF5F}" destId="{9AAB1FE7-C260-4F31-A336-B26A41F565B4}" srcOrd="0" destOrd="0" parTransId="{561AA2FD-8B82-44FB-B952-DE7B75674386}" sibTransId="{0CB6F3D1-56A8-4C0A-A61D-BDCE8CC923E0}"/>
    <dgm:cxn modelId="{8F2B4018-99C7-47B8-93A9-AE00F8A884E0}" type="presOf" srcId="{AEE301EB-9E2D-4373-A286-51AAB8BFAB37}" destId="{57656809-9231-44C2-A8D3-F9A7E423A333}" srcOrd="0" destOrd="0" presId="urn:microsoft.com/office/officeart/2005/8/layout/hChevron3"/>
    <dgm:cxn modelId="{2E536F23-374D-45AD-804A-4FE5D3CD11C8}" srcId="{283261B5-4DA1-4FC6-8A87-43B4920FBF5F}" destId="{AEE301EB-9E2D-4373-A286-51AAB8BFAB37}" srcOrd="5" destOrd="0" parTransId="{9551D788-4891-4AD7-8FD3-16C52226AC1F}" sibTransId="{2293E386-F995-4767-9D74-BC173D1ECFCC}"/>
    <dgm:cxn modelId="{FF6A623B-0E59-4638-B113-C2546206F4E6}" srcId="{283261B5-4DA1-4FC6-8A87-43B4920FBF5F}" destId="{F3CE6FE7-7F20-4A3A-BD6D-6CD9921A46DA}" srcOrd="3" destOrd="0" parTransId="{5D09B1B2-881E-43BD-8653-D9E3FD5AF8F7}" sibTransId="{FF581B7D-64D4-410C-8D08-E7F733D1F105}"/>
    <dgm:cxn modelId="{EA979E41-7F08-4C61-8102-42A4E0A07B59}" type="presOf" srcId="{158B6289-CB26-41BA-9F9A-A7419AD2C7F4}" destId="{583E2C6A-0904-45AA-B55F-832B9C75DC5C}" srcOrd="0" destOrd="0" presId="urn:microsoft.com/office/officeart/2005/8/layout/hChevron3"/>
    <dgm:cxn modelId="{8BC72345-9CA2-4DEB-A6D5-11373B60110D}" type="presOf" srcId="{10FD5DC6-D56F-4695-8B1D-3EAB9373F095}" destId="{06BA5663-5449-4DE6-974E-FDBEE9CD0F8B}" srcOrd="0" destOrd="0" presId="urn:microsoft.com/office/officeart/2005/8/layout/hChevron3"/>
    <dgm:cxn modelId="{020CCE69-A3F3-4390-BF56-7F206A794F5A}" type="presOf" srcId="{88DA8823-5A5A-403C-AA89-FADB4C0A841F}" destId="{870B1514-CD2A-4952-9B30-3DA78AE31247}" srcOrd="0" destOrd="0" presId="urn:microsoft.com/office/officeart/2005/8/layout/hChevron3"/>
    <dgm:cxn modelId="{BC08764B-9428-4568-8E2E-8032371A2F0C}" srcId="{283261B5-4DA1-4FC6-8A87-43B4920FBF5F}" destId="{158B6289-CB26-41BA-9F9A-A7419AD2C7F4}" srcOrd="1" destOrd="0" parTransId="{D4A086C3-4F32-46DE-BB2D-292087AFEF78}" sibTransId="{BFDFD7C3-21CD-4E0E-815B-5627CE4DF48E}"/>
    <dgm:cxn modelId="{CABC606D-402C-4FFF-90FA-1421E7A85525}" type="presOf" srcId="{DE69783C-1F97-40DB-8682-D81BF4533A7C}" destId="{6C747FD9-8548-4B4B-B8B6-5C98ADBC8745}" srcOrd="0" destOrd="0" presId="urn:microsoft.com/office/officeart/2005/8/layout/hChevron3"/>
    <dgm:cxn modelId="{DF11374E-7D34-40BD-93C5-82F09BDB75AB}" type="presOf" srcId="{9AAB1FE7-C260-4F31-A336-B26A41F565B4}" destId="{5035A107-1DD7-432A-9D36-6F280822BE7C}" srcOrd="0" destOrd="0" presId="urn:microsoft.com/office/officeart/2005/8/layout/hChevron3"/>
    <dgm:cxn modelId="{6234664F-D2DB-4A40-AF8E-AF85B49C1EC8}" srcId="{283261B5-4DA1-4FC6-8A87-43B4920FBF5F}" destId="{BF8464E4-48B6-483B-BD7C-F88A859F315F}" srcOrd="9" destOrd="0" parTransId="{BB4B18D1-0CB0-421F-A22C-34B0D1E96020}" sibTransId="{61456DA8-33D0-4DB2-A02C-A36CFF1DDA40}"/>
    <dgm:cxn modelId="{7F46768B-183C-4748-A06D-DB9CECDD5878}" srcId="{283261B5-4DA1-4FC6-8A87-43B4920FBF5F}" destId="{DE69783C-1F97-40DB-8682-D81BF4533A7C}" srcOrd="7" destOrd="0" parTransId="{9BBA5EDD-3885-4BB6-994D-8CE1A8D7A57E}" sibTransId="{DD55CF48-DD58-4C23-A578-EAB96A370F0F}"/>
    <dgm:cxn modelId="{1ED39591-CD77-4AE4-B675-035956DFA276}" type="presOf" srcId="{BF8464E4-48B6-483B-BD7C-F88A859F315F}" destId="{F0119D59-8E27-477F-A619-5720F3E7785F}" srcOrd="0" destOrd="0" presId="urn:microsoft.com/office/officeart/2005/8/layout/hChevron3"/>
    <dgm:cxn modelId="{858BCD99-6A99-4D8B-BB86-C95AC80A04F9}" srcId="{283261B5-4DA1-4FC6-8A87-43B4920FBF5F}" destId="{3F3511B4-21E5-4471-936B-FD9527695FF6}" srcOrd="6" destOrd="0" parTransId="{0F372121-4C86-4965-974D-B4AA287F0FD8}" sibTransId="{BD9E2366-1207-471E-B439-4AC74536355B}"/>
    <dgm:cxn modelId="{E56102A0-0D71-459C-983F-F50EED0B1A5C}" srcId="{283261B5-4DA1-4FC6-8A87-43B4920FBF5F}" destId="{88DA8823-5A5A-403C-AA89-FADB4C0A841F}" srcOrd="2" destOrd="0" parTransId="{1999FFBD-57C0-4781-8D8B-BC3E00AF3EB2}" sibTransId="{F337CE2C-27B3-49C9-A590-1ADAAB939727}"/>
    <dgm:cxn modelId="{D4FCE0B8-BD63-428F-BD57-17D50EDDB7EA}" type="presOf" srcId="{3F3511B4-21E5-4471-936B-FD9527695FF6}" destId="{17F5B502-2DCC-4ED7-84E0-454A1446D77F}" srcOrd="0" destOrd="0" presId="urn:microsoft.com/office/officeart/2005/8/layout/hChevron3"/>
    <dgm:cxn modelId="{5BA912B9-7884-4AA9-BC5C-63A38A5AB008}" type="presOf" srcId="{F3CE6FE7-7F20-4A3A-BD6D-6CD9921A46DA}" destId="{2C66C8A4-8E13-4762-8D5F-EB8436592A99}" srcOrd="0" destOrd="0" presId="urn:microsoft.com/office/officeart/2005/8/layout/hChevron3"/>
    <dgm:cxn modelId="{DB873CC6-277D-4B59-A2D5-479B6045F278}" srcId="{283261B5-4DA1-4FC6-8A87-43B4920FBF5F}" destId="{10FD5DC6-D56F-4695-8B1D-3EAB9373F095}" srcOrd="4" destOrd="0" parTransId="{48923CB3-E4CC-4021-88E5-DE1EDCC9A0B7}" sibTransId="{A087AF5B-30B6-453E-AF12-6FBE131BFF9A}"/>
    <dgm:cxn modelId="{7FBE3FD3-3E8B-4C48-892F-5E9312044412}" srcId="{283261B5-4DA1-4FC6-8A87-43B4920FBF5F}" destId="{AAD16630-C10F-4791-A4D7-2EAFA028CBC9}" srcOrd="8" destOrd="0" parTransId="{183975C4-4D00-4709-9664-960A0EA6F81E}" sibTransId="{324F4977-14CA-47D5-9A75-4E5566A31484}"/>
    <dgm:cxn modelId="{9C180FDC-183F-4BD8-B07A-E161EB32122C}" type="presOf" srcId="{AAD16630-C10F-4791-A4D7-2EAFA028CBC9}" destId="{CFF2B4C9-3BF4-4B1A-ACC2-0074E0A8BC52}" srcOrd="0" destOrd="0" presId="urn:microsoft.com/office/officeart/2005/8/layout/hChevron3"/>
    <dgm:cxn modelId="{B9F33EFC-3678-43AC-834D-2FF7404E7D55}" type="presOf" srcId="{283261B5-4DA1-4FC6-8A87-43B4920FBF5F}" destId="{ABB98645-FA13-4C5B-BCD6-953CDFB44FDD}" srcOrd="0" destOrd="0" presId="urn:microsoft.com/office/officeart/2005/8/layout/hChevron3"/>
    <dgm:cxn modelId="{D2C9E1F5-6B16-4B7C-B479-36E69A76744F}" type="presParOf" srcId="{ABB98645-FA13-4C5B-BCD6-953CDFB44FDD}" destId="{5035A107-1DD7-432A-9D36-6F280822BE7C}" srcOrd="0" destOrd="0" presId="urn:microsoft.com/office/officeart/2005/8/layout/hChevron3"/>
    <dgm:cxn modelId="{A365DCDF-0DB6-4E5F-A1FF-B3A6F294E85C}" type="presParOf" srcId="{ABB98645-FA13-4C5B-BCD6-953CDFB44FDD}" destId="{8E17B02E-79D7-4A27-9B86-CE2A07CF37AA}" srcOrd="1" destOrd="0" presId="urn:microsoft.com/office/officeart/2005/8/layout/hChevron3"/>
    <dgm:cxn modelId="{772561C7-26E2-4614-B47B-7DD0055BA794}" type="presParOf" srcId="{ABB98645-FA13-4C5B-BCD6-953CDFB44FDD}" destId="{583E2C6A-0904-45AA-B55F-832B9C75DC5C}" srcOrd="2" destOrd="0" presId="urn:microsoft.com/office/officeart/2005/8/layout/hChevron3"/>
    <dgm:cxn modelId="{027E991F-444E-43B0-A5EC-1B25BEEC8CBE}" type="presParOf" srcId="{ABB98645-FA13-4C5B-BCD6-953CDFB44FDD}" destId="{A001246E-9876-470F-8A92-AA1708351A80}" srcOrd="3" destOrd="0" presId="urn:microsoft.com/office/officeart/2005/8/layout/hChevron3"/>
    <dgm:cxn modelId="{F6A4D116-3DAF-4DF1-BBCE-1F4A2784DD1C}" type="presParOf" srcId="{ABB98645-FA13-4C5B-BCD6-953CDFB44FDD}" destId="{870B1514-CD2A-4952-9B30-3DA78AE31247}" srcOrd="4" destOrd="0" presId="urn:microsoft.com/office/officeart/2005/8/layout/hChevron3"/>
    <dgm:cxn modelId="{3C386C21-8426-447B-9651-6E208F1A7CA8}" type="presParOf" srcId="{ABB98645-FA13-4C5B-BCD6-953CDFB44FDD}" destId="{BAB25A87-8183-41B2-9495-35B7638AE18E}" srcOrd="5" destOrd="0" presId="urn:microsoft.com/office/officeart/2005/8/layout/hChevron3"/>
    <dgm:cxn modelId="{B4E3962D-1326-45C0-BC2F-71AE5805CC50}" type="presParOf" srcId="{ABB98645-FA13-4C5B-BCD6-953CDFB44FDD}" destId="{2C66C8A4-8E13-4762-8D5F-EB8436592A99}" srcOrd="6" destOrd="0" presId="urn:microsoft.com/office/officeart/2005/8/layout/hChevron3"/>
    <dgm:cxn modelId="{43585319-C16C-4050-B3A7-18E99F1AE6AD}" type="presParOf" srcId="{ABB98645-FA13-4C5B-BCD6-953CDFB44FDD}" destId="{9CF6F975-039F-4872-B3A8-08B97258FD02}" srcOrd="7" destOrd="0" presId="urn:microsoft.com/office/officeart/2005/8/layout/hChevron3"/>
    <dgm:cxn modelId="{8BB7553B-4733-48AC-ADE9-0CE296B42017}" type="presParOf" srcId="{ABB98645-FA13-4C5B-BCD6-953CDFB44FDD}" destId="{06BA5663-5449-4DE6-974E-FDBEE9CD0F8B}" srcOrd="8" destOrd="0" presId="urn:microsoft.com/office/officeart/2005/8/layout/hChevron3"/>
    <dgm:cxn modelId="{73732342-FFBF-454E-9533-5717F209B040}" type="presParOf" srcId="{ABB98645-FA13-4C5B-BCD6-953CDFB44FDD}" destId="{23F9172A-6EDC-41EF-BFE2-D109838B8F5D}" srcOrd="9" destOrd="0" presId="urn:microsoft.com/office/officeart/2005/8/layout/hChevron3"/>
    <dgm:cxn modelId="{A3E62FA3-9AAC-4AE5-874A-49378EBE744E}" type="presParOf" srcId="{ABB98645-FA13-4C5B-BCD6-953CDFB44FDD}" destId="{57656809-9231-44C2-A8D3-F9A7E423A333}" srcOrd="10" destOrd="0" presId="urn:microsoft.com/office/officeart/2005/8/layout/hChevron3"/>
    <dgm:cxn modelId="{A878880C-5F87-45E6-8279-F57756794C7A}" type="presParOf" srcId="{ABB98645-FA13-4C5B-BCD6-953CDFB44FDD}" destId="{9AA7CB09-696E-4478-924B-209889222B5A}" srcOrd="11" destOrd="0" presId="urn:microsoft.com/office/officeart/2005/8/layout/hChevron3"/>
    <dgm:cxn modelId="{45973A37-CF7E-402C-85F9-CD744B619767}" type="presParOf" srcId="{ABB98645-FA13-4C5B-BCD6-953CDFB44FDD}" destId="{17F5B502-2DCC-4ED7-84E0-454A1446D77F}" srcOrd="12" destOrd="0" presId="urn:microsoft.com/office/officeart/2005/8/layout/hChevron3"/>
    <dgm:cxn modelId="{F83C4029-BA31-4E68-87BE-CF5A2C519111}" type="presParOf" srcId="{ABB98645-FA13-4C5B-BCD6-953CDFB44FDD}" destId="{BB934911-A4B4-4915-BD65-D00C2558B28F}" srcOrd="13" destOrd="0" presId="urn:microsoft.com/office/officeart/2005/8/layout/hChevron3"/>
    <dgm:cxn modelId="{7505A5A0-7632-44F8-82F8-8F020114E1F4}" type="presParOf" srcId="{ABB98645-FA13-4C5B-BCD6-953CDFB44FDD}" destId="{6C747FD9-8548-4B4B-B8B6-5C98ADBC8745}" srcOrd="14" destOrd="0" presId="urn:microsoft.com/office/officeart/2005/8/layout/hChevron3"/>
    <dgm:cxn modelId="{C56D71D3-A43A-45F9-9A58-F3E30928EC40}" type="presParOf" srcId="{ABB98645-FA13-4C5B-BCD6-953CDFB44FDD}" destId="{3AD80540-13F2-45CB-B56A-99B5313F7FBF}" srcOrd="15" destOrd="0" presId="urn:microsoft.com/office/officeart/2005/8/layout/hChevron3"/>
    <dgm:cxn modelId="{C4F5558C-20E3-4DC5-A76B-2728FAB93F6C}" type="presParOf" srcId="{ABB98645-FA13-4C5B-BCD6-953CDFB44FDD}" destId="{CFF2B4C9-3BF4-4B1A-ACC2-0074E0A8BC52}" srcOrd="16" destOrd="0" presId="urn:microsoft.com/office/officeart/2005/8/layout/hChevron3"/>
    <dgm:cxn modelId="{C5BE2CC3-62C8-4884-B58A-201557F578B0}" type="presParOf" srcId="{ABB98645-FA13-4C5B-BCD6-953CDFB44FDD}" destId="{B6FED43F-93A1-4AB4-90CC-FFEAA4BAD883}" srcOrd="17" destOrd="0" presId="urn:microsoft.com/office/officeart/2005/8/layout/hChevron3"/>
    <dgm:cxn modelId="{F1B0EF4E-8D9C-4056-B4AE-E93378875DC1}" type="presParOf" srcId="{ABB98645-FA13-4C5B-BCD6-953CDFB44FDD}" destId="{F0119D59-8E27-477F-A619-5720F3E7785F}" srcOrd="1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3261B5-4DA1-4FC6-8A87-43B4920FBF5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AAB1FE7-C260-4F31-A336-B26A41F565B4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Актуальность</a:t>
          </a:r>
        </a:p>
      </dgm:t>
    </dgm:pt>
    <dgm:pt modelId="{561AA2FD-8B82-44FB-B952-DE7B75674386}" type="parTrans" cxnId="{F3E35D02-90E2-425D-8CED-F9362BE8420F}">
      <dgm:prSet/>
      <dgm:spPr/>
      <dgm:t>
        <a:bodyPr/>
        <a:lstStyle/>
        <a:p>
          <a:endParaRPr lang="ru-RU"/>
        </a:p>
      </dgm:t>
    </dgm:pt>
    <dgm:pt modelId="{0CB6F3D1-56A8-4C0A-A61D-BDCE8CC923E0}" type="sibTrans" cxnId="{F3E35D02-90E2-425D-8CED-F9362BE8420F}">
      <dgm:prSet/>
      <dgm:spPr/>
      <dgm:t>
        <a:bodyPr/>
        <a:lstStyle/>
        <a:p>
          <a:endParaRPr lang="ru-RU"/>
        </a:p>
      </dgm:t>
    </dgm:pt>
    <dgm:pt modelId="{158B6289-CB26-41BA-9F9A-A7419AD2C7F4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Цель и задачи</a:t>
          </a:r>
        </a:p>
      </dgm:t>
    </dgm:pt>
    <dgm:pt modelId="{D4A086C3-4F32-46DE-BB2D-292087AFEF78}" type="parTrans" cxnId="{BC08764B-9428-4568-8E2E-8032371A2F0C}">
      <dgm:prSet/>
      <dgm:spPr/>
      <dgm:t>
        <a:bodyPr/>
        <a:lstStyle/>
        <a:p>
          <a:endParaRPr lang="ru-RU"/>
        </a:p>
      </dgm:t>
    </dgm:pt>
    <dgm:pt modelId="{BFDFD7C3-21CD-4E0E-815B-5627CE4DF48E}" type="sibTrans" cxnId="{BC08764B-9428-4568-8E2E-8032371A2F0C}">
      <dgm:prSet/>
      <dgm:spPr/>
      <dgm:t>
        <a:bodyPr/>
        <a:lstStyle/>
        <a:p>
          <a:endParaRPr lang="ru-RU"/>
        </a:p>
      </dgm:t>
    </dgm:pt>
    <dgm:pt modelId="{88DA8823-5A5A-403C-AA89-FADB4C0A841F}">
      <dgm:prSet phldrT="[Текст]"/>
      <dgm:spPr>
        <a:solidFill>
          <a:srgbClr val="C00000"/>
        </a:solidFill>
      </dgm:spPr>
      <dgm:t>
        <a:bodyPr/>
        <a:lstStyle/>
        <a:p>
          <a:r>
            <a:rPr lang="ru-RU" dirty="0"/>
            <a:t>Аналоги</a:t>
          </a:r>
        </a:p>
      </dgm:t>
    </dgm:pt>
    <dgm:pt modelId="{1999FFBD-57C0-4781-8D8B-BC3E00AF3EB2}" type="parTrans" cxnId="{E56102A0-0D71-459C-983F-F50EED0B1A5C}">
      <dgm:prSet/>
      <dgm:spPr/>
      <dgm:t>
        <a:bodyPr/>
        <a:lstStyle/>
        <a:p>
          <a:endParaRPr lang="ru-RU"/>
        </a:p>
      </dgm:t>
    </dgm:pt>
    <dgm:pt modelId="{F337CE2C-27B3-49C9-A590-1ADAAB939727}" type="sibTrans" cxnId="{E56102A0-0D71-459C-983F-F50EED0B1A5C}">
      <dgm:prSet/>
      <dgm:spPr/>
      <dgm:t>
        <a:bodyPr/>
        <a:lstStyle/>
        <a:p>
          <a:endParaRPr lang="ru-RU"/>
        </a:p>
      </dgm:t>
    </dgm:pt>
    <dgm:pt modelId="{F3CE6FE7-7F20-4A3A-BD6D-6CD9921A46DA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Требования</a:t>
          </a:r>
        </a:p>
      </dgm:t>
    </dgm:pt>
    <dgm:pt modelId="{5D09B1B2-881E-43BD-8653-D9E3FD5AF8F7}" type="parTrans" cxnId="{FF6A623B-0E59-4638-B113-C2546206F4E6}">
      <dgm:prSet/>
      <dgm:spPr/>
      <dgm:t>
        <a:bodyPr/>
        <a:lstStyle/>
        <a:p>
          <a:endParaRPr lang="ru-RU"/>
        </a:p>
      </dgm:t>
    </dgm:pt>
    <dgm:pt modelId="{FF581B7D-64D4-410C-8D08-E7F733D1F105}" type="sibTrans" cxnId="{FF6A623B-0E59-4638-B113-C2546206F4E6}">
      <dgm:prSet/>
      <dgm:spPr/>
      <dgm:t>
        <a:bodyPr/>
        <a:lstStyle/>
        <a:p>
          <a:endParaRPr lang="ru-RU"/>
        </a:p>
      </dgm:t>
    </dgm:pt>
    <dgm:pt modelId="{10FD5DC6-D56F-4695-8B1D-3EAB9373F095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ПО</a:t>
          </a:r>
        </a:p>
      </dgm:t>
    </dgm:pt>
    <dgm:pt modelId="{48923CB3-E4CC-4021-88E5-DE1EDCC9A0B7}" type="parTrans" cxnId="{DB873CC6-277D-4B59-A2D5-479B6045F278}">
      <dgm:prSet/>
      <dgm:spPr/>
      <dgm:t>
        <a:bodyPr/>
        <a:lstStyle/>
        <a:p>
          <a:endParaRPr lang="ru-RU"/>
        </a:p>
      </dgm:t>
    </dgm:pt>
    <dgm:pt modelId="{A087AF5B-30B6-453E-AF12-6FBE131BFF9A}" type="sibTrans" cxnId="{DB873CC6-277D-4B59-A2D5-479B6045F278}">
      <dgm:prSet/>
      <dgm:spPr/>
      <dgm:t>
        <a:bodyPr/>
        <a:lstStyle/>
        <a:p>
          <a:endParaRPr lang="ru-RU"/>
        </a:p>
      </dgm:t>
    </dgm:pt>
    <dgm:pt modelId="{AEE301EB-9E2D-4373-A286-51AAB8BFAB37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Предлагаемое решение</a:t>
          </a:r>
        </a:p>
      </dgm:t>
    </dgm:pt>
    <dgm:pt modelId="{9551D788-4891-4AD7-8FD3-16C52226AC1F}" type="parTrans" cxnId="{2E536F23-374D-45AD-804A-4FE5D3CD11C8}">
      <dgm:prSet/>
      <dgm:spPr/>
      <dgm:t>
        <a:bodyPr/>
        <a:lstStyle/>
        <a:p>
          <a:endParaRPr lang="ru-RU"/>
        </a:p>
      </dgm:t>
    </dgm:pt>
    <dgm:pt modelId="{2293E386-F995-4767-9D74-BC173D1ECFCC}" type="sibTrans" cxnId="{2E536F23-374D-45AD-804A-4FE5D3CD11C8}">
      <dgm:prSet/>
      <dgm:spPr/>
      <dgm:t>
        <a:bodyPr/>
        <a:lstStyle/>
        <a:p>
          <a:endParaRPr lang="ru-RU"/>
        </a:p>
      </dgm:t>
    </dgm:pt>
    <dgm:pt modelId="{DE69783C-1F97-40DB-8682-D81BF4533A7C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Алгоритмы</a:t>
          </a:r>
        </a:p>
      </dgm:t>
    </dgm:pt>
    <dgm:pt modelId="{9BBA5EDD-3885-4BB6-994D-8CE1A8D7A57E}" type="parTrans" cxnId="{7F46768B-183C-4748-A06D-DB9CECDD5878}">
      <dgm:prSet/>
      <dgm:spPr/>
      <dgm:t>
        <a:bodyPr/>
        <a:lstStyle/>
        <a:p>
          <a:endParaRPr lang="ru-RU"/>
        </a:p>
      </dgm:t>
    </dgm:pt>
    <dgm:pt modelId="{DD55CF48-DD58-4C23-A578-EAB96A370F0F}" type="sibTrans" cxnId="{7F46768B-183C-4748-A06D-DB9CECDD5878}">
      <dgm:prSet/>
      <dgm:spPr/>
      <dgm:t>
        <a:bodyPr/>
        <a:lstStyle/>
        <a:p>
          <a:endParaRPr lang="ru-RU"/>
        </a:p>
      </dgm:t>
    </dgm:pt>
    <dgm:pt modelId="{AAD16630-C10F-4791-A4D7-2EAFA028CBC9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Результаты работы</a:t>
          </a:r>
        </a:p>
      </dgm:t>
    </dgm:pt>
    <dgm:pt modelId="{183975C4-4D00-4709-9664-960A0EA6F81E}" type="parTrans" cxnId="{7FBE3FD3-3E8B-4C48-892F-5E9312044412}">
      <dgm:prSet/>
      <dgm:spPr/>
      <dgm:t>
        <a:bodyPr/>
        <a:lstStyle/>
        <a:p>
          <a:endParaRPr lang="ru-RU"/>
        </a:p>
      </dgm:t>
    </dgm:pt>
    <dgm:pt modelId="{324F4977-14CA-47D5-9A75-4E5566A31484}" type="sibTrans" cxnId="{7FBE3FD3-3E8B-4C48-892F-5E9312044412}">
      <dgm:prSet/>
      <dgm:spPr/>
      <dgm:t>
        <a:bodyPr/>
        <a:lstStyle/>
        <a:p>
          <a:endParaRPr lang="ru-RU"/>
        </a:p>
      </dgm:t>
    </dgm:pt>
    <dgm:pt modelId="{3F3511B4-21E5-4471-936B-FD9527695FF6}">
      <dgm:prSet phldrT="[Текст]"/>
      <dgm:spPr>
        <a:solidFill>
          <a:srgbClr val="1E2A81"/>
        </a:solidFill>
      </dgm:spPr>
      <dgm:t>
        <a:bodyPr/>
        <a:lstStyle/>
        <a:p>
          <a:r>
            <a:rPr lang="ru-RU"/>
            <a:t>Архитектура</a:t>
          </a:r>
          <a:endParaRPr lang="ru-RU" dirty="0"/>
        </a:p>
      </dgm:t>
    </dgm:pt>
    <dgm:pt modelId="{0F372121-4C86-4965-974D-B4AA287F0FD8}" type="parTrans" cxnId="{858BCD99-6A99-4D8B-BB86-C95AC80A04F9}">
      <dgm:prSet/>
      <dgm:spPr/>
      <dgm:t>
        <a:bodyPr/>
        <a:lstStyle/>
        <a:p>
          <a:endParaRPr lang="ru-RU"/>
        </a:p>
      </dgm:t>
    </dgm:pt>
    <dgm:pt modelId="{BD9E2366-1207-471E-B439-4AC74536355B}" type="sibTrans" cxnId="{858BCD99-6A99-4D8B-BB86-C95AC80A04F9}">
      <dgm:prSet/>
      <dgm:spPr/>
      <dgm:t>
        <a:bodyPr/>
        <a:lstStyle/>
        <a:p>
          <a:endParaRPr lang="ru-RU"/>
        </a:p>
      </dgm:t>
    </dgm:pt>
    <dgm:pt modelId="{BF8464E4-48B6-483B-BD7C-F88A859F315F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Заключение</a:t>
          </a:r>
        </a:p>
      </dgm:t>
    </dgm:pt>
    <dgm:pt modelId="{BB4B18D1-0CB0-421F-A22C-34B0D1E96020}" type="parTrans" cxnId="{6234664F-D2DB-4A40-AF8E-AF85B49C1EC8}">
      <dgm:prSet/>
      <dgm:spPr/>
      <dgm:t>
        <a:bodyPr/>
        <a:lstStyle/>
        <a:p>
          <a:endParaRPr lang="ru-RU"/>
        </a:p>
      </dgm:t>
    </dgm:pt>
    <dgm:pt modelId="{61456DA8-33D0-4DB2-A02C-A36CFF1DDA40}" type="sibTrans" cxnId="{6234664F-D2DB-4A40-AF8E-AF85B49C1EC8}">
      <dgm:prSet/>
      <dgm:spPr/>
      <dgm:t>
        <a:bodyPr/>
        <a:lstStyle/>
        <a:p>
          <a:endParaRPr lang="ru-RU"/>
        </a:p>
      </dgm:t>
    </dgm:pt>
    <dgm:pt modelId="{ABB98645-FA13-4C5B-BCD6-953CDFB44FDD}" type="pres">
      <dgm:prSet presAssocID="{283261B5-4DA1-4FC6-8A87-43B4920FBF5F}" presName="Name0" presStyleCnt="0">
        <dgm:presLayoutVars>
          <dgm:dir/>
          <dgm:resizeHandles val="exact"/>
        </dgm:presLayoutVars>
      </dgm:prSet>
      <dgm:spPr/>
    </dgm:pt>
    <dgm:pt modelId="{5035A107-1DD7-432A-9D36-6F280822BE7C}" type="pres">
      <dgm:prSet presAssocID="{9AAB1FE7-C260-4F31-A336-B26A41F565B4}" presName="parTxOnly" presStyleLbl="node1" presStyleIdx="0" presStyleCnt="10" custLinFactNeighborX="4557">
        <dgm:presLayoutVars>
          <dgm:bulletEnabled val="1"/>
        </dgm:presLayoutVars>
      </dgm:prSet>
      <dgm:spPr/>
    </dgm:pt>
    <dgm:pt modelId="{8E17B02E-79D7-4A27-9B86-CE2A07CF37AA}" type="pres">
      <dgm:prSet presAssocID="{0CB6F3D1-56A8-4C0A-A61D-BDCE8CC923E0}" presName="parSpace" presStyleCnt="0"/>
      <dgm:spPr/>
    </dgm:pt>
    <dgm:pt modelId="{583E2C6A-0904-45AA-B55F-832B9C75DC5C}" type="pres">
      <dgm:prSet presAssocID="{158B6289-CB26-41BA-9F9A-A7419AD2C7F4}" presName="parTxOnly" presStyleLbl="node1" presStyleIdx="1" presStyleCnt="10" custLinFactNeighborX="4557">
        <dgm:presLayoutVars>
          <dgm:bulletEnabled val="1"/>
        </dgm:presLayoutVars>
      </dgm:prSet>
      <dgm:spPr/>
    </dgm:pt>
    <dgm:pt modelId="{A001246E-9876-470F-8A92-AA1708351A80}" type="pres">
      <dgm:prSet presAssocID="{BFDFD7C3-21CD-4E0E-815B-5627CE4DF48E}" presName="parSpace" presStyleCnt="0"/>
      <dgm:spPr/>
    </dgm:pt>
    <dgm:pt modelId="{870B1514-CD2A-4952-9B30-3DA78AE31247}" type="pres">
      <dgm:prSet presAssocID="{88DA8823-5A5A-403C-AA89-FADB4C0A841F}" presName="parTxOnly" presStyleLbl="node1" presStyleIdx="2" presStyleCnt="10" custLinFactNeighborX="4557">
        <dgm:presLayoutVars>
          <dgm:bulletEnabled val="1"/>
        </dgm:presLayoutVars>
      </dgm:prSet>
      <dgm:spPr/>
    </dgm:pt>
    <dgm:pt modelId="{BAB25A87-8183-41B2-9495-35B7638AE18E}" type="pres">
      <dgm:prSet presAssocID="{F337CE2C-27B3-49C9-A590-1ADAAB939727}" presName="parSpace" presStyleCnt="0"/>
      <dgm:spPr/>
    </dgm:pt>
    <dgm:pt modelId="{2C66C8A4-8E13-4762-8D5F-EB8436592A99}" type="pres">
      <dgm:prSet presAssocID="{F3CE6FE7-7F20-4A3A-BD6D-6CD9921A46DA}" presName="parTxOnly" presStyleLbl="node1" presStyleIdx="3" presStyleCnt="10" custLinFactNeighborX="4557">
        <dgm:presLayoutVars>
          <dgm:bulletEnabled val="1"/>
        </dgm:presLayoutVars>
      </dgm:prSet>
      <dgm:spPr/>
    </dgm:pt>
    <dgm:pt modelId="{9CF6F975-039F-4872-B3A8-08B97258FD02}" type="pres">
      <dgm:prSet presAssocID="{FF581B7D-64D4-410C-8D08-E7F733D1F105}" presName="parSpace" presStyleCnt="0"/>
      <dgm:spPr/>
    </dgm:pt>
    <dgm:pt modelId="{06BA5663-5449-4DE6-974E-FDBEE9CD0F8B}" type="pres">
      <dgm:prSet presAssocID="{10FD5DC6-D56F-4695-8B1D-3EAB9373F095}" presName="parTxOnly" presStyleLbl="node1" presStyleIdx="4" presStyleCnt="10" custLinFactNeighborX="4557">
        <dgm:presLayoutVars>
          <dgm:bulletEnabled val="1"/>
        </dgm:presLayoutVars>
      </dgm:prSet>
      <dgm:spPr/>
    </dgm:pt>
    <dgm:pt modelId="{23F9172A-6EDC-41EF-BFE2-D109838B8F5D}" type="pres">
      <dgm:prSet presAssocID="{A087AF5B-30B6-453E-AF12-6FBE131BFF9A}" presName="parSpace" presStyleCnt="0"/>
      <dgm:spPr/>
    </dgm:pt>
    <dgm:pt modelId="{57656809-9231-44C2-A8D3-F9A7E423A333}" type="pres">
      <dgm:prSet presAssocID="{AEE301EB-9E2D-4373-A286-51AAB8BFAB37}" presName="parTxOnly" presStyleLbl="node1" presStyleIdx="5" presStyleCnt="10" custLinFactNeighborX="4557">
        <dgm:presLayoutVars>
          <dgm:bulletEnabled val="1"/>
        </dgm:presLayoutVars>
      </dgm:prSet>
      <dgm:spPr/>
    </dgm:pt>
    <dgm:pt modelId="{9AA7CB09-696E-4478-924B-209889222B5A}" type="pres">
      <dgm:prSet presAssocID="{2293E386-F995-4767-9D74-BC173D1ECFCC}" presName="parSpace" presStyleCnt="0"/>
      <dgm:spPr/>
    </dgm:pt>
    <dgm:pt modelId="{17F5B502-2DCC-4ED7-84E0-454A1446D77F}" type="pres">
      <dgm:prSet presAssocID="{3F3511B4-21E5-4471-936B-FD9527695FF6}" presName="parTxOnly" presStyleLbl="node1" presStyleIdx="6" presStyleCnt="10" custLinFactNeighborX="4557">
        <dgm:presLayoutVars>
          <dgm:bulletEnabled val="1"/>
        </dgm:presLayoutVars>
      </dgm:prSet>
      <dgm:spPr/>
    </dgm:pt>
    <dgm:pt modelId="{BB934911-A4B4-4915-BD65-D00C2558B28F}" type="pres">
      <dgm:prSet presAssocID="{BD9E2366-1207-471E-B439-4AC74536355B}" presName="parSpace" presStyleCnt="0"/>
      <dgm:spPr/>
    </dgm:pt>
    <dgm:pt modelId="{6C747FD9-8548-4B4B-B8B6-5C98ADBC8745}" type="pres">
      <dgm:prSet presAssocID="{DE69783C-1F97-40DB-8682-D81BF4533A7C}" presName="parTxOnly" presStyleLbl="node1" presStyleIdx="7" presStyleCnt="10" custLinFactNeighborX="4557">
        <dgm:presLayoutVars>
          <dgm:bulletEnabled val="1"/>
        </dgm:presLayoutVars>
      </dgm:prSet>
      <dgm:spPr/>
    </dgm:pt>
    <dgm:pt modelId="{3AD80540-13F2-45CB-B56A-99B5313F7FBF}" type="pres">
      <dgm:prSet presAssocID="{DD55CF48-DD58-4C23-A578-EAB96A370F0F}" presName="parSpace" presStyleCnt="0"/>
      <dgm:spPr/>
    </dgm:pt>
    <dgm:pt modelId="{CFF2B4C9-3BF4-4B1A-ACC2-0074E0A8BC52}" type="pres">
      <dgm:prSet presAssocID="{AAD16630-C10F-4791-A4D7-2EAFA028CBC9}" presName="parTxOnly" presStyleLbl="node1" presStyleIdx="8" presStyleCnt="10">
        <dgm:presLayoutVars>
          <dgm:bulletEnabled val="1"/>
        </dgm:presLayoutVars>
      </dgm:prSet>
      <dgm:spPr/>
    </dgm:pt>
    <dgm:pt modelId="{B6FED43F-93A1-4AB4-90CC-FFEAA4BAD883}" type="pres">
      <dgm:prSet presAssocID="{324F4977-14CA-47D5-9A75-4E5566A31484}" presName="parSpace" presStyleCnt="0"/>
      <dgm:spPr/>
    </dgm:pt>
    <dgm:pt modelId="{F0119D59-8E27-477F-A619-5720F3E7785F}" type="pres">
      <dgm:prSet presAssocID="{BF8464E4-48B6-483B-BD7C-F88A859F315F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F3E35D02-90E2-425D-8CED-F9362BE8420F}" srcId="{283261B5-4DA1-4FC6-8A87-43B4920FBF5F}" destId="{9AAB1FE7-C260-4F31-A336-B26A41F565B4}" srcOrd="0" destOrd="0" parTransId="{561AA2FD-8B82-44FB-B952-DE7B75674386}" sibTransId="{0CB6F3D1-56A8-4C0A-A61D-BDCE8CC923E0}"/>
    <dgm:cxn modelId="{7CE3A30A-808E-4A53-90F6-CD9B14049B5C}" type="presOf" srcId="{BF8464E4-48B6-483B-BD7C-F88A859F315F}" destId="{F0119D59-8E27-477F-A619-5720F3E7785F}" srcOrd="0" destOrd="0" presId="urn:microsoft.com/office/officeart/2005/8/layout/hChevron3"/>
    <dgm:cxn modelId="{2E536F23-374D-45AD-804A-4FE5D3CD11C8}" srcId="{283261B5-4DA1-4FC6-8A87-43B4920FBF5F}" destId="{AEE301EB-9E2D-4373-A286-51AAB8BFAB37}" srcOrd="5" destOrd="0" parTransId="{9551D788-4891-4AD7-8FD3-16C52226AC1F}" sibTransId="{2293E386-F995-4767-9D74-BC173D1ECFCC}"/>
    <dgm:cxn modelId="{CED19F38-C8F4-4223-B749-B19C94AE6EEF}" type="presOf" srcId="{158B6289-CB26-41BA-9F9A-A7419AD2C7F4}" destId="{583E2C6A-0904-45AA-B55F-832B9C75DC5C}" srcOrd="0" destOrd="0" presId="urn:microsoft.com/office/officeart/2005/8/layout/hChevron3"/>
    <dgm:cxn modelId="{FF6A623B-0E59-4638-B113-C2546206F4E6}" srcId="{283261B5-4DA1-4FC6-8A87-43B4920FBF5F}" destId="{F3CE6FE7-7F20-4A3A-BD6D-6CD9921A46DA}" srcOrd="3" destOrd="0" parTransId="{5D09B1B2-881E-43BD-8653-D9E3FD5AF8F7}" sibTransId="{FF581B7D-64D4-410C-8D08-E7F733D1F105}"/>
    <dgm:cxn modelId="{6891745D-67C2-4AD1-B1D8-C4EFD7D3F086}" type="presOf" srcId="{DE69783C-1F97-40DB-8682-D81BF4533A7C}" destId="{6C747FD9-8548-4B4B-B8B6-5C98ADBC8745}" srcOrd="0" destOrd="0" presId="urn:microsoft.com/office/officeart/2005/8/layout/hChevron3"/>
    <dgm:cxn modelId="{BC08764B-9428-4568-8E2E-8032371A2F0C}" srcId="{283261B5-4DA1-4FC6-8A87-43B4920FBF5F}" destId="{158B6289-CB26-41BA-9F9A-A7419AD2C7F4}" srcOrd="1" destOrd="0" parTransId="{D4A086C3-4F32-46DE-BB2D-292087AFEF78}" sibTransId="{BFDFD7C3-21CD-4E0E-815B-5627CE4DF48E}"/>
    <dgm:cxn modelId="{6234664F-D2DB-4A40-AF8E-AF85B49C1EC8}" srcId="{283261B5-4DA1-4FC6-8A87-43B4920FBF5F}" destId="{BF8464E4-48B6-483B-BD7C-F88A859F315F}" srcOrd="9" destOrd="0" parTransId="{BB4B18D1-0CB0-421F-A22C-34B0D1E96020}" sibTransId="{61456DA8-33D0-4DB2-A02C-A36CFF1DDA40}"/>
    <dgm:cxn modelId="{DA830F78-6CD1-4F9F-9E5C-8ADA70BA12F7}" type="presOf" srcId="{9AAB1FE7-C260-4F31-A336-B26A41F565B4}" destId="{5035A107-1DD7-432A-9D36-6F280822BE7C}" srcOrd="0" destOrd="0" presId="urn:microsoft.com/office/officeart/2005/8/layout/hChevron3"/>
    <dgm:cxn modelId="{360BE95A-275C-4AC1-81F4-8A471B0F5C67}" type="presOf" srcId="{10FD5DC6-D56F-4695-8B1D-3EAB9373F095}" destId="{06BA5663-5449-4DE6-974E-FDBEE9CD0F8B}" srcOrd="0" destOrd="0" presId="urn:microsoft.com/office/officeart/2005/8/layout/hChevron3"/>
    <dgm:cxn modelId="{0378567F-F7F6-4DEA-98DC-3461F8198692}" type="presOf" srcId="{F3CE6FE7-7F20-4A3A-BD6D-6CD9921A46DA}" destId="{2C66C8A4-8E13-4762-8D5F-EB8436592A99}" srcOrd="0" destOrd="0" presId="urn:microsoft.com/office/officeart/2005/8/layout/hChevron3"/>
    <dgm:cxn modelId="{7F46768B-183C-4748-A06D-DB9CECDD5878}" srcId="{283261B5-4DA1-4FC6-8A87-43B4920FBF5F}" destId="{DE69783C-1F97-40DB-8682-D81BF4533A7C}" srcOrd="7" destOrd="0" parTransId="{9BBA5EDD-3885-4BB6-994D-8CE1A8D7A57E}" sibTransId="{DD55CF48-DD58-4C23-A578-EAB96A370F0F}"/>
    <dgm:cxn modelId="{858BCD99-6A99-4D8B-BB86-C95AC80A04F9}" srcId="{283261B5-4DA1-4FC6-8A87-43B4920FBF5F}" destId="{3F3511B4-21E5-4471-936B-FD9527695FF6}" srcOrd="6" destOrd="0" parTransId="{0F372121-4C86-4965-974D-B4AA287F0FD8}" sibTransId="{BD9E2366-1207-471E-B439-4AC74536355B}"/>
    <dgm:cxn modelId="{E56102A0-0D71-459C-983F-F50EED0B1A5C}" srcId="{283261B5-4DA1-4FC6-8A87-43B4920FBF5F}" destId="{88DA8823-5A5A-403C-AA89-FADB4C0A841F}" srcOrd="2" destOrd="0" parTransId="{1999FFBD-57C0-4781-8D8B-BC3E00AF3EB2}" sibTransId="{F337CE2C-27B3-49C9-A590-1ADAAB939727}"/>
    <dgm:cxn modelId="{9F57AFA6-8139-4EF8-82AB-955A1A97C95D}" type="presOf" srcId="{AAD16630-C10F-4791-A4D7-2EAFA028CBC9}" destId="{CFF2B4C9-3BF4-4B1A-ACC2-0074E0A8BC52}" srcOrd="0" destOrd="0" presId="urn:microsoft.com/office/officeart/2005/8/layout/hChevron3"/>
    <dgm:cxn modelId="{7A486EAE-FB5A-4EB9-8C49-D8553B15F497}" type="presOf" srcId="{283261B5-4DA1-4FC6-8A87-43B4920FBF5F}" destId="{ABB98645-FA13-4C5B-BCD6-953CDFB44FDD}" srcOrd="0" destOrd="0" presId="urn:microsoft.com/office/officeart/2005/8/layout/hChevron3"/>
    <dgm:cxn modelId="{729A83B1-A862-41A5-B0C0-9816570BCA93}" type="presOf" srcId="{3F3511B4-21E5-4471-936B-FD9527695FF6}" destId="{17F5B502-2DCC-4ED7-84E0-454A1446D77F}" srcOrd="0" destOrd="0" presId="urn:microsoft.com/office/officeart/2005/8/layout/hChevron3"/>
    <dgm:cxn modelId="{512998C3-864C-4BD5-ADCD-1B25AC7B83AA}" type="presOf" srcId="{AEE301EB-9E2D-4373-A286-51AAB8BFAB37}" destId="{57656809-9231-44C2-A8D3-F9A7E423A333}" srcOrd="0" destOrd="0" presId="urn:microsoft.com/office/officeart/2005/8/layout/hChevron3"/>
    <dgm:cxn modelId="{DB873CC6-277D-4B59-A2D5-479B6045F278}" srcId="{283261B5-4DA1-4FC6-8A87-43B4920FBF5F}" destId="{10FD5DC6-D56F-4695-8B1D-3EAB9373F095}" srcOrd="4" destOrd="0" parTransId="{48923CB3-E4CC-4021-88E5-DE1EDCC9A0B7}" sibTransId="{A087AF5B-30B6-453E-AF12-6FBE131BFF9A}"/>
    <dgm:cxn modelId="{7FBE3FD3-3E8B-4C48-892F-5E9312044412}" srcId="{283261B5-4DA1-4FC6-8A87-43B4920FBF5F}" destId="{AAD16630-C10F-4791-A4D7-2EAFA028CBC9}" srcOrd="8" destOrd="0" parTransId="{183975C4-4D00-4709-9664-960A0EA6F81E}" sibTransId="{324F4977-14CA-47D5-9A75-4E5566A31484}"/>
    <dgm:cxn modelId="{D147AEE8-36E5-45B3-8C61-C4C94619C7F6}" type="presOf" srcId="{88DA8823-5A5A-403C-AA89-FADB4C0A841F}" destId="{870B1514-CD2A-4952-9B30-3DA78AE31247}" srcOrd="0" destOrd="0" presId="urn:microsoft.com/office/officeart/2005/8/layout/hChevron3"/>
    <dgm:cxn modelId="{CF964F38-4584-4636-B406-AD1EC50EE55D}" type="presParOf" srcId="{ABB98645-FA13-4C5B-BCD6-953CDFB44FDD}" destId="{5035A107-1DD7-432A-9D36-6F280822BE7C}" srcOrd="0" destOrd="0" presId="urn:microsoft.com/office/officeart/2005/8/layout/hChevron3"/>
    <dgm:cxn modelId="{02BDC2AD-3090-423B-84D0-C7F03340E234}" type="presParOf" srcId="{ABB98645-FA13-4C5B-BCD6-953CDFB44FDD}" destId="{8E17B02E-79D7-4A27-9B86-CE2A07CF37AA}" srcOrd="1" destOrd="0" presId="urn:microsoft.com/office/officeart/2005/8/layout/hChevron3"/>
    <dgm:cxn modelId="{5AAA1805-2448-4941-ACA6-1A3724464D9F}" type="presParOf" srcId="{ABB98645-FA13-4C5B-BCD6-953CDFB44FDD}" destId="{583E2C6A-0904-45AA-B55F-832B9C75DC5C}" srcOrd="2" destOrd="0" presId="urn:microsoft.com/office/officeart/2005/8/layout/hChevron3"/>
    <dgm:cxn modelId="{82DEDCA9-8496-4F68-91E4-D7BC7D720127}" type="presParOf" srcId="{ABB98645-FA13-4C5B-BCD6-953CDFB44FDD}" destId="{A001246E-9876-470F-8A92-AA1708351A80}" srcOrd="3" destOrd="0" presId="urn:microsoft.com/office/officeart/2005/8/layout/hChevron3"/>
    <dgm:cxn modelId="{CCE4164F-9209-42A8-9B26-B3201B771FBD}" type="presParOf" srcId="{ABB98645-FA13-4C5B-BCD6-953CDFB44FDD}" destId="{870B1514-CD2A-4952-9B30-3DA78AE31247}" srcOrd="4" destOrd="0" presId="urn:microsoft.com/office/officeart/2005/8/layout/hChevron3"/>
    <dgm:cxn modelId="{44D16805-505A-4594-9C5F-4BDBC271EEA2}" type="presParOf" srcId="{ABB98645-FA13-4C5B-BCD6-953CDFB44FDD}" destId="{BAB25A87-8183-41B2-9495-35B7638AE18E}" srcOrd="5" destOrd="0" presId="urn:microsoft.com/office/officeart/2005/8/layout/hChevron3"/>
    <dgm:cxn modelId="{797EBCE9-4309-4EFF-928B-615E04D043CD}" type="presParOf" srcId="{ABB98645-FA13-4C5B-BCD6-953CDFB44FDD}" destId="{2C66C8A4-8E13-4762-8D5F-EB8436592A99}" srcOrd="6" destOrd="0" presId="urn:microsoft.com/office/officeart/2005/8/layout/hChevron3"/>
    <dgm:cxn modelId="{9BB97CEF-C029-4498-AD9E-A0E1BF95361C}" type="presParOf" srcId="{ABB98645-FA13-4C5B-BCD6-953CDFB44FDD}" destId="{9CF6F975-039F-4872-B3A8-08B97258FD02}" srcOrd="7" destOrd="0" presId="urn:microsoft.com/office/officeart/2005/8/layout/hChevron3"/>
    <dgm:cxn modelId="{AA9869FB-154F-47E8-9B1A-7AD6D936D341}" type="presParOf" srcId="{ABB98645-FA13-4C5B-BCD6-953CDFB44FDD}" destId="{06BA5663-5449-4DE6-974E-FDBEE9CD0F8B}" srcOrd="8" destOrd="0" presId="urn:microsoft.com/office/officeart/2005/8/layout/hChevron3"/>
    <dgm:cxn modelId="{5FE76E19-AD45-44F4-9AAB-1844328CC5A8}" type="presParOf" srcId="{ABB98645-FA13-4C5B-BCD6-953CDFB44FDD}" destId="{23F9172A-6EDC-41EF-BFE2-D109838B8F5D}" srcOrd="9" destOrd="0" presId="urn:microsoft.com/office/officeart/2005/8/layout/hChevron3"/>
    <dgm:cxn modelId="{1F5CF59E-D95D-470A-8113-932161F62FAD}" type="presParOf" srcId="{ABB98645-FA13-4C5B-BCD6-953CDFB44FDD}" destId="{57656809-9231-44C2-A8D3-F9A7E423A333}" srcOrd="10" destOrd="0" presId="urn:microsoft.com/office/officeart/2005/8/layout/hChevron3"/>
    <dgm:cxn modelId="{80C8F991-F08A-4A34-A9A6-4212E641F1E7}" type="presParOf" srcId="{ABB98645-FA13-4C5B-BCD6-953CDFB44FDD}" destId="{9AA7CB09-696E-4478-924B-209889222B5A}" srcOrd="11" destOrd="0" presId="urn:microsoft.com/office/officeart/2005/8/layout/hChevron3"/>
    <dgm:cxn modelId="{D94A4329-1DBF-4F66-87C5-FC4AB69154AA}" type="presParOf" srcId="{ABB98645-FA13-4C5B-BCD6-953CDFB44FDD}" destId="{17F5B502-2DCC-4ED7-84E0-454A1446D77F}" srcOrd="12" destOrd="0" presId="urn:microsoft.com/office/officeart/2005/8/layout/hChevron3"/>
    <dgm:cxn modelId="{B0FA458A-1E47-4FB5-B38D-D713589710B5}" type="presParOf" srcId="{ABB98645-FA13-4C5B-BCD6-953CDFB44FDD}" destId="{BB934911-A4B4-4915-BD65-D00C2558B28F}" srcOrd="13" destOrd="0" presId="urn:microsoft.com/office/officeart/2005/8/layout/hChevron3"/>
    <dgm:cxn modelId="{3CC4FD69-F773-44E2-B6B0-41F0CE011896}" type="presParOf" srcId="{ABB98645-FA13-4C5B-BCD6-953CDFB44FDD}" destId="{6C747FD9-8548-4B4B-B8B6-5C98ADBC8745}" srcOrd="14" destOrd="0" presId="urn:microsoft.com/office/officeart/2005/8/layout/hChevron3"/>
    <dgm:cxn modelId="{EF4CBB35-9CCF-4A62-94C4-FD8D5BF630B8}" type="presParOf" srcId="{ABB98645-FA13-4C5B-BCD6-953CDFB44FDD}" destId="{3AD80540-13F2-45CB-B56A-99B5313F7FBF}" srcOrd="15" destOrd="0" presId="urn:microsoft.com/office/officeart/2005/8/layout/hChevron3"/>
    <dgm:cxn modelId="{07E5530D-0194-4649-9DC0-7ADFBBF9CE8E}" type="presParOf" srcId="{ABB98645-FA13-4C5B-BCD6-953CDFB44FDD}" destId="{CFF2B4C9-3BF4-4B1A-ACC2-0074E0A8BC52}" srcOrd="16" destOrd="0" presId="urn:microsoft.com/office/officeart/2005/8/layout/hChevron3"/>
    <dgm:cxn modelId="{0C7B3EF8-5FF9-45D6-ACB2-22FD6B71B920}" type="presParOf" srcId="{ABB98645-FA13-4C5B-BCD6-953CDFB44FDD}" destId="{B6FED43F-93A1-4AB4-90CC-FFEAA4BAD883}" srcOrd="17" destOrd="0" presId="urn:microsoft.com/office/officeart/2005/8/layout/hChevron3"/>
    <dgm:cxn modelId="{2DF39149-6536-4EB1-8C57-9B789550BB2F}" type="presParOf" srcId="{ABB98645-FA13-4C5B-BCD6-953CDFB44FDD}" destId="{F0119D59-8E27-477F-A619-5720F3E7785F}" srcOrd="1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3261B5-4DA1-4FC6-8A87-43B4920FBF5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AAB1FE7-C260-4F31-A336-B26A41F565B4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Актуальность</a:t>
          </a:r>
        </a:p>
      </dgm:t>
    </dgm:pt>
    <dgm:pt modelId="{561AA2FD-8B82-44FB-B952-DE7B75674386}" type="parTrans" cxnId="{F3E35D02-90E2-425D-8CED-F9362BE8420F}">
      <dgm:prSet/>
      <dgm:spPr/>
      <dgm:t>
        <a:bodyPr/>
        <a:lstStyle/>
        <a:p>
          <a:endParaRPr lang="ru-RU"/>
        </a:p>
      </dgm:t>
    </dgm:pt>
    <dgm:pt modelId="{0CB6F3D1-56A8-4C0A-A61D-BDCE8CC923E0}" type="sibTrans" cxnId="{F3E35D02-90E2-425D-8CED-F9362BE8420F}">
      <dgm:prSet/>
      <dgm:spPr/>
      <dgm:t>
        <a:bodyPr/>
        <a:lstStyle/>
        <a:p>
          <a:endParaRPr lang="ru-RU"/>
        </a:p>
      </dgm:t>
    </dgm:pt>
    <dgm:pt modelId="{158B6289-CB26-41BA-9F9A-A7419AD2C7F4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Цель и задачи</a:t>
          </a:r>
        </a:p>
      </dgm:t>
    </dgm:pt>
    <dgm:pt modelId="{D4A086C3-4F32-46DE-BB2D-292087AFEF78}" type="parTrans" cxnId="{BC08764B-9428-4568-8E2E-8032371A2F0C}">
      <dgm:prSet/>
      <dgm:spPr/>
      <dgm:t>
        <a:bodyPr/>
        <a:lstStyle/>
        <a:p>
          <a:endParaRPr lang="ru-RU"/>
        </a:p>
      </dgm:t>
    </dgm:pt>
    <dgm:pt modelId="{BFDFD7C3-21CD-4E0E-815B-5627CE4DF48E}" type="sibTrans" cxnId="{BC08764B-9428-4568-8E2E-8032371A2F0C}">
      <dgm:prSet/>
      <dgm:spPr/>
      <dgm:t>
        <a:bodyPr/>
        <a:lstStyle/>
        <a:p>
          <a:endParaRPr lang="ru-RU"/>
        </a:p>
      </dgm:t>
    </dgm:pt>
    <dgm:pt modelId="{88DA8823-5A5A-403C-AA89-FADB4C0A841F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Аналоги</a:t>
          </a:r>
        </a:p>
      </dgm:t>
    </dgm:pt>
    <dgm:pt modelId="{1999FFBD-57C0-4781-8D8B-BC3E00AF3EB2}" type="parTrans" cxnId="{E56102A0-0D71-459C-983F-F50EED0B1A5C}">
      <dgm:prSet/>
      <dgm:spPr/>
      <dgm:t>
        <a:bodyPr/>
        <a:lstStyle/>
        <a:p>
          <a:endParaRPr lang="ru-RU"/>
        </a:p>
      </dgm:t>
    </dgm:pt>
    <dgm:pt modelId="{F337CE2C-27B3-49C9-A590-1ADAAB939727}" type="sibTrans" cxnId="{E56102A0-0D71-459C-983F-F50EED0B1A5C}">
      <dgm:prSet/>
      <dgm:spPr/>
      <dgm:t>
        <a:bodyPr/>
        <a:lstStyle/>
        <a:p>
          <a:endParaRPr lang="ru-RU"/>
        </a:p>
      </dgm:t>
    </dgm:pt>
    <dgm:pt modelId="{F3CE6FE7-7F20-4A3A-BD6D-6CD9921A46DA}">
      <dgm:prSet phldrT="[Текст]"/>
      <dgm:spPr>
        <a:solidFill>
          <a:srgbClr val="C00000"/>
        </a:solidFill>
      </dgm:spPr>
      <dgm:t>
        <a:bodyPr/>
        <a:lstStyle/>
        <a:p>
          <a:r>
            <a:rPr lang="ru-RU" dirty="0"/>
            <a:t>Требования</a:t>
          </a:r>
        </a:p>
      </dgm:t>
    </dgm:pt>
    <dgm:pt modelId="{5D09B1B2-881E-43BD-8653-D9E3FD5AF8F7}" type="parTrans" cxnId="{FF6A623B-0E59-4638-B113-C2546206F4E6}">
      <dgm:prSet/>
      <dgm:spPr/>
      <dgm:t>
        <a:bodyPr/>
        <a:lstStyle/>
        <a:p>
          <a:endParaRPr lang="ru-RU"/>
        </a:p>
      </dgm:t>
    </dgm:pt>
    <dgm:pt modelId="{FF581B7D-64D4-410C-8D08-E7F733D1F105}" type="sibTrans" cxnId="{FF6A623B-0E59-4638-B113-C2546206F4E6}">
      <dgm:prSet/>
      <dgm:spPr/>
      <dgm:t>
        <a:bodyPr/>
        <a:lstStyle/>
        <a:p>
          <a:endParaRPr lang="ru-RU"/>
        </a:p>
      </dgm:t>
    </dgm:pt>
    <dgm:pt modelId="{10FD5DC6-D56F-4695-8B1D-3EAB9373F095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ПО</a:t>
          </a:r>
        </a:p>
      </dgm:t>
    </dgm:pt>
    <dgm:pt modelId="{48923CB3-E4CC-4021-88E5-DE1EDCC9A0B7}" type="parTrans" cxnId="{DB873CC6-277D-4B59-A2D5-479B6045F278}">
      <dgm:prSet/>
      <dgm:spPr/>
      <dgm:t>
        <a:bodyPr/>
        <a:lstStyle/>
        <a:p>
          <a:endParaRPr lang="ru-RU"/>
        </a:p>
      </dgm:t>
    </dgm:pt>
    <dgm:pt modelId="{A087AF5B-30B6-453E-AF12-6FBE131BFF9A}" type="sibTrans" cxnId="{DB873CC6-277D-4B59-A2D5-479B6045F278}">
      <dgm:prSet/>
      <dgm:spPr/>
      <dgm:t>
        <a:bodyPr/>
        <a:lstStyle/>
        <a:p>
          <a:endParaRPr lang="ru-RU"/>
        </a:p>
      </dgm:t>
    </dgm:pt>
    <dgm:pt modelId="{AEE301EB-9E2D-4373-A286-51AAB8BFAB37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Предлагаемое решение</a:t>
          </a:r>
        </a:p>
      </dgm:t>
    </dgm:pt>
    <dgm:pt modelId="{9551D788-4891-4AD7-8FD3-16C52226AC1F}" type="parTrans" cxnId="{2E536F23-374D-45AD-804A-4FE5D3CD11C8}">
      <dgm:prSet/>
      <dgm:spPr/>
      <dgm:t>
        <a:bodyPr/>
        <a:lstStyle/>
        <a:p>
          <a:endParaRPr lang="ru-RU"/>
        </a:p>
      </dgm:t>
    </dgm:pt>
    <dgm:pt modelId="{2293E386-F995-4767-9D74-BC173D1ECFCC}" type="sibTrans" cxnId="{2E536F23-374D-45AD-804A-4FE5D3CD11C8}">
      <dgm:prSet/>
      <dgm:spPr/>
      <dgm:t>
        <a:bodyPr/>
        <a:lstStyle/>
        <a:p>
          <a:endParaRPr lang="ru-RU"/>
        </a:p>
      </dgm:t>
    </dgm:pt>
    <dgm:pt modelId="{DE69783C-1F97-40DB-8682-D81BF4533A7C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Алгоритмы</a:t>
          </a:r>
        </a:p>
      </dgm:t>
    </dgm:pt>
    <dgm:pt modelId="{9BBA5EDD-3885-4BB6-994D-8CE1A8D7A57E}" type="parTrans" cxnId="{7F46768B-183C-4748-A06D-DB9CECDD5878}">
      <dgm:prSet/>
      <dgm:spPr/>
      <dgm:t>
        <a:bodyPr/>
        <a:lstStyle/>
        <a:p>
          <a:endParaRPr lang="ru-RU"/>
        </a:p>
      </dgm:t>
    </dgm:pt>
    <dgm:pt modelId="{DD55CF48-DD58-4C23-A578-EAB96A370F0F}" type="sibTrans" cxnId="{7F46768B-183C-4748-A06D-DB9CECDD5878}">
      <dgm:prSet/>
      <dgm:spPr/>
      <dgm:t>
        <a:bodyPr/>
        <a:lstStyle/>
        <a:p>
          <a:endParaRPr lang="ru-RU"/>
        </a:p>
      </dgm:t>
    </dgm:pt>
    <dgm:pt modelId="{AAD16630-C10F-4791-A4D7-2EAFA028CBC9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Результаты работы</a:t>
          </a:r>
        </a:p>
      </dgm:t>
    </dgm:pt>
    <dgm:pt modelId="{183975C4-4D00-4709-9664-960A0EA6F81E}" type="parTrans" cxnId="{7FBE3FD3-3E8B-4C48-892F-5E9312044412}">
      <dgm:prSet/>
      <dgm:spPr/>
      <dgm:t>
        <a:bodyPr/>
        <a:lstStyle/>
        <a:p>
          <a:endParaRPr lang="ru-RU"/>
        </a:p>
      </dgm:t>
    </dgm:pt>
    <dgm:pt modelId="{324F4977-14CA-47D5-9A75-4E5566A31484}" type="sibTrans" cxnId="{7FBE3FD3-3E8B-4C48-892F-5E9312044412}">
      <dgm:prSet/>
      <dgm:spPr/>
      <dgm:t>
        <a:bodyPr/>
        <a:lstStyle/>
        <a:p>
          <a:endParaRPr lang="ru-RU"/>
        </a:p>
      </dgm:t>
    </dgm:pt>
    <dgm:pt modelId="{3F3511B4-21E5-4471-936B-FD9527695FF6}">
      <dgm:prSet phldrT="[Текст]"/>
      <dgm:spPr>
        <a:solidFill>
          <a:srgbClr val="1E2A81"/>
        </a:solidFill>
      </dgm:spPr>
      <dgm:t>
        <a:bodyPr/>
        <a:lstStyle/>
        <a:p>
          <a:r>
            <a:rPr lang="ru-RU"/>
            <a:t>Архитектура</a:t>
          </a:r>
          <a:endParaRPr lang="ru-RU" dirty="0"/>
        </a:p>
      </dgm:t>
    </dgm:pt>
    <dgm:pt modelId="{0F372121-4C86-4965-974D-B4AA287F0FD8}" type="parTrans" cxnId="{858BCD99-6A99-4D8B-BB86-C95AC80A04F9}">
      <dgm:prSet/>
      <dgm:spPr/>
      <dgm:t>
        <a:bodyPr/>
        <a:lstStyle/>
        <a:p>
          <a:endParaRPr lang="ru-RU"/>
        </a:p>
      </dgm:t>
    </dgm:pt>
    <dgm:pt modelId="{BD9E2366-1207-471E-B439-4AC74536355B}" type="sibTrans" cxnId="{858BCD99-6A99-4D8B-BB86-C95AC80A04F9}">
      <dgm:prSet/>
      <dgm:spPr/>
      <dgm:t>
        <a:bodyPr/>
        <a:lstStyle/>
        <a:p>
          <a:endParaRPr lang="ru-RU"/>
        </a:p>
      </dgm:t>
    </dgm:pt>
    <dgm:pt modelId="{BF8464E4-48B6-483B-BD7C-F88A859F315F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Заключение</a:t>
          </a:r>
        </a:p>
      </dgm:t>
    </dgm:pt>
    <dgm:pt modelId="{BB4B18D1-0CB0-421F-A22C-34B0D1E96020}" type="parTrans" cxnId="{6234664F-D2DB-4A40-AF8E-AF85B49C1EC8}">
      <dgm:prSet/>
      <dgm:spPr/>
      <dgm:t>
        <a:bodyPr/>
        <a:lstStyle/>
        <a:p>
          <a:endParaRPr lang="ru-RU"/>
        </a:p>
      </dgm:t>
    </dgm:pt>
    <dgm:pt modelId="{61456DA8-33D0-4DB2-A02C-A36CFF1DDA40}" type="sibTrans" cxnId="{6234664F-D2DB-4A40-AF8E-AF85B49C1EC8}">
      <dgm:prSet/>
      <dgm:spPr/>
      <dgm:t>
        <a:bodyPr/>
        <a:lstStyle/>
        <a:p>
          <a:endParaRPr lang="ru-RU"/>
        </a:p>
      </dgm:t>
    </dgm:pt>
    <dgm:pt modelId="{ABB98645-FA13-4C5B-BCD6-953CDFB44FDD}" type="pres">
      <dgm:prSet presAssocID="{283261B5-4DA1-4FC6-8A87-43B4920FBF5F}" presName="Name0" presStyleCnt="0">
        <dgm:presLayoutVars>
          <dgm:dir/>
          <dgm:resizeHandles val="exact"/>
        </dgm:presLayoutVars>
      </dgm:prSet>
      <dgm:spPr/>
    </dgm:pt>
    <dgm:pt modelId="{5035A107-1DD7-432A-9D36-6F280822BE7C}" type="pres">
      <dgm:prSet presAssocID="{9AAB1FE7-C260-4F31-A336-B26A41F565B4}" presName="parTxOnly" presStyleLbl="node1" presStyleIdx="0" presStyleCnt="10" custLinFactNeighborX="4557">
        <dgm:presLayoutVars>
          <dgm:bulletEnabled val="1"/>
        </dgm:presLayoutVars>
      </dgm:prSet>
      <dgm:spPr/>
    </dgm:pt>
    <dgm:pt modelId="{8E17B02E-79D7-4A27-9B86-CE2A07CF37AA}" type="pres">
      <dgm:prSet presAssocID="{0CB6F3D1-56A8-4C0A-A61D-BDCE8CC923E0}" presName="parSpace" presStyleCnt="0"/>
      <dgm:spPr/>
    </dgm:pt>
    <dgm:pt modelId="{583E2C6A-0904-45AA-B55F-832B9C75DC5C}" type="pres">
      <dgm:prSet presAssocID="{158B6289-CB26-41BA-9F9A-A7419AD2C7F4}" presName="parTxOnly" presStyleLbl="node1" presStyleIdx="1" presStyleCnt="10" custLinFactNeighborX="4557">
        <dgm:presLayoutVars>
          <dgm:bulletEnabled val="1"/>
        </dgm:presLayoutVars>
      </dgm:prSet>
      <dgm:spPr/>
    </dgm:pt>
    <dgm:pt modelId="{A001246E-9876-470F-8A92-AA1708351A80}" type="pres">
      <dgm:prSet presAssocID="{BFDFD7C3-21CD-4E0E-815B-5627CE4DF48E}" presName="parSpace" presStyleCnt="0"/>
      <dgm:spPr/>
    </dgm:pt>
    <dgm:pt modelId="{870B1514-CD2A-4952-9B30-3DA78AE31247}" type="pres">
      <dgm:prSet presAssocID="{88DA8823-5A5A-403C-AA89-FADB4C0A841F}" presName="parTxOnly" presStyleLbl="node1" presStyleIdx="2" presStyleCnt="10" custLinFactNeighborX="4557">
        <dgm:presLayoutVars>
          <dgm:bulletEnabled val="1"/>
        </dgm:presLayoutVars>
      </dgm:prSet>
      <dgm:spPr/>
    </dgm:pt>
    <dgm:pt modelId="{BAB25A87-8183-41B2-9495-35B7638AE18E}" type="pres">
      <dgm:prSet presAssocID="{F337CE2C-27B3-49C9-A590-1ADAAB939727}" presName="parSpace" presStyleCnt="0"/>
      <dgm:spPr/>
    </dgm:pt>
    <dgm:pt modelId="{2C66C8A4-8E13-4762-8D5F-EB8436592A99}" type="pres">
      <dgm:prSet presAssocID="{F3CE6FE7-7F20-4A3A-BD6D-6CD9921A46DA}" presName="parTxOnly" presStyleLbl="node1" presStyleIdx="3" presStyleCnt="10" custLinFactNeighborX="4557">
        <dgm:presLayoutVars>
          <dgm:bulletEnabled val="1"/>
        </dgm:presLayoutVars>
      </dgm:prSet>
      <dgm:spPr/>
    </dgm:pt>
    <dgm:pt modelId="{9CF6F975-039F-4872-B3A8-08B97258FD02}" type="pres">
      <dgm:prSet presAssocID="{FF581B7D-64D4-410C-8D08-E7F733D1F105}" presName="parSpace" presStyleCnt="0"/>
      <dgm:spPr/>
    </dgm:pt>
    <dgm:pt modelId="{06BA5663-5449-4DE6-974E-FDBEE9CD0F8B}" type="pres">
      <dgm:prSet presAssocID="{10FD5DC6-D56F-4695-8B1D-3EAB9373F095}" presName="parTxOnly" presStyleLbl="node1" presStyleIdx="4" presStyleCnt="10" custLinFactNeighborX="4557">
        <dgm:presLayoutVars>
          <dgm:bulletEnabled val="1"/>
        </dgm:presLayoutVars>
      </dgm:prSet>
      <dgm:spPr/>
    </dgm:pt>
    <dgm:pt modelId="{23F9172A-6EDC-41EF-BFE2-D109838B8F5D}" type="pres">
      <dgm:prSet presAssocID="{A087AF5B-30B6-453E-AF12-6FBE131BFF9A}" presName="parSpace" presStyleCnt="0"/>
      <dgm:spPr/>
    </dgm:pt>
    <dgm:pt modelId="{57656809-9231-44C2-A8D3-F9A7E423A333}" type="pres">
      <dgm:prSet presAssocID="{AEE301EB-9E2D-4373-A286-51AAB8BFAB37}" presName="parTxOnly" presStyleLbl="node1" presStyleIdx="5" presStyleCnt="10" custLinFactNeighborX="4557">
        <dgm:presLayoutVars>
          <dgm:bulletEnabled val="1"/>
        </dgm:presLayoutVars>
      </dgm:prSet>
      <dgm:spPr/>
    </dgm:pt>
    <dgm:pt modelId="{9AA7CB09-696E-4478-924B-209889222B5A}" type="pres">
      <dgm:prSet presAssocID="{2293E386-F995-4767-9D74-BC173D1ECFCC}" presName="parSpace" presStyleCnt="0"/>
      <dgm:spPr/>
    </dgm:pt>
    <dgm:pt modelId="{17F5B502-2DCC-4ED7-84E0-454A1446D77F}" type="pres">
      <dgm:prSet presAssocID="{3F3511B4-21E5-4471-936B-FD9527695FF6}" presName="parTxOnly" presStyleLbl="node1" presStyleIdx="6" presStyleCnt="10" custLinFactNeighborX="4557">
        <dgm:presLayoutVars>
          <dgm:bulletEnabled val="1"/>
        </dgm:presLayoutVars>
      </dgm:prSet>
      <dgm:spPr/>
    </dgm:pt>
    <dgm:pt modelId="{BB934911-A4B4-4915-BD65-D00C2558B28F}" type="pres">
      <dgm:prSet presAssocID="{BD9E2366-1207-471E-B439-4AC74536355B}" presName="parSpace" presStyleCnt="0"/>
      <dgm:spPr/>
    </dgm:pt>
    <dgm:pt modelId="{6C747FD9-8548-4B4B-B8B6-5C98ADBC8745}" type="pres">
      <dgm:prSet presAssocID="{DE69783C-1F97-40DB-8682-D81BF4533A7C}" presName="parTxOnly" presStyleLbl="node1" presStyleIdx="7" presStyleCnt="10" custLinFactNeighborX="4557">
        <dgm:presLayoutVars>
          <dgm:bulletEnabled val="1"/>
        </dgm:presLayoutVars>
      </dgm:prSet>
      <dgm:spPr/>
    </dgm:pt>
    <dgm:pt modelId="{3AD80540-13F2-45CB-B56A-99B5313F7FBF}" type="pres">
      <dgm:prSet presAssocID="{DD55CF48-DD58-4C23-A578-EAB96A370F0F}" presName="parSpace" presStyleCnt="0"/>
      <dgm:spPr/>
    </dgm:pt>
    <dgm:pt modelId="{CFF2B4C9-3BF4-4B1A-ACC2-0074E0A8BC52}" type="pres">
      <dgm:prSet presAssocID="{AAD16630-C10F-4791-A4D7-2EAFA028CBC9}" presName="parTxOnly" presStyleLbl="node1" presStyleIdx="8" presStyleCnt="10">
        <dgm:presLayoutVars>
          <dgm:bulletEnabled val="1"/>
        </dgm:presLayoutVars>
      </dgm:prSet>
      <dgm:spPr/>
    </dgm:pt>
    <dgm:pt modelId="{B6FED43F-93A1-4AB4-90CC-FFEAA4BAD883}" type="pres">
      <dgm:prSet presAssocID="{324F4977-14CA-47D5-9A75-4E5566A31484}" presName="parSpace" presStyleCnt="0"/>
      <dgm:spPr/>
    </dgm:pt>
    <dgm:pt modelId="{F0119D59-8E27-477F-A619-5720F3E7785F}" type="pres">
      <dgm:prSet presAssocID="{BF8464E4-48B6-483B-BD7C-F88A859F315F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F3E35D02-90E2-425D-8CED-F9362BE8420F}" srcId="{283261B5-4DA1-4FC6-8A87-43B4920FBF5F}" destId="{9AAB1FE7-C260-4F31-A336-B26A41F565B4}" srcOrd="0" destOrd="0" parTransId="{561AA2FD-8B82-44FB-B952-DE7B75674386}" sibTransId="{0CB6F3D1-56A8-4C0A-A61D-BDCE8CC923E0}"/>
    <dgm:cxn modelId="{D7E3F90E-9907-4952-BE23-4D721559EAB9}" type="presOf" srcId="{158B6289-CB26-41BA-9F9A-A7419AD2C7F4}" destId="{583E2C6A-0904-45AA-B55F-832B9C75DC5C}" srcOrd="0" destOrd="0" presId="urn:microsoft.com/office/officeart/2005/8/layout/hChevron3"/>
    <dgm:cxn modelId="{5D08A111-74BB-412A-968B-877C920283DC}" type="presOf" srcId="{3F3511B4-21E5-4471-936B-FD9527695FF6}" destId="{17F5B502-2DCC-4ED7-84E0-454A1446D77F}" srcOrd="0" destOrd="0" presId="urn:microsoft.com/office/officeart/2005/8/layout/hChevron3"/>
    <dgm:cxn modelId="{38E32015-EEA3-4CFA-B9EC-28D54CDB6B4E}" type="presOf" srcId="{F3CE6FE7-7F20-4A3A-BD6D-6CD9921A46DA}" destId="{2C66C8A4-8E13-4762-8D5F-EB8436592A99}" srcOrd="0" destOrd="0" presId="urn:microsoft.com/office/officeart/2005/8/layout/hChevron3"/>
    <dgm:cxn modelId="{3C90E515-6BE1-4F95-B63A-CEAB98B544F4}" type="presOf" srcId="{AAD16630-C10F-4791-A4D7-2EAFA028CBC9}" destId="{CFF2B4C9-3BF4-4B1A-ACC2-0074E0A8BC52}" srcOrd="0" destOrd="0" presId="urn:microsoft.com/office/officeart/2005/8/layout/hChevron3"/>
    <dgm:cxn modelId="{2E536F23-374D-45AD-804A-4FE5D3CD11C8}" srcId="{283261B5-4DA1-4FC6-8A87-43B4920FBF5F}" destId="{AEE301EB-9E2D-4373-A286-51AAB8BFAB37}" srcOrd="5" destOrd="0" parTransId="{9551D788-4891-4AD7-8FD3-16C52226AC1F}" sibTransId="{2293E386-F995-4767-9D74-BC173D1ECFCC}"/>
    <dgm:cxn modelId="{6F38952B-321B-4DB1-A203-52B14145BE3C}" type="presOf" srcId="{10FD5DC6-D56F-4695-8B1D-3EAB9373F095}" destId="{06BA5663-5449-4DE6-974E-FDBEE9CD0F8B}" srcOrd="0" destOrd="0" presId="urn:microsoft.com/office/officeart/2005/8/layout/hChevron3"/>
    <dgm:cxn modelId="{FF6A623B-0E59-4638-B113-C2546206F4E6}" srcId="{283261B5-4DA1-4FC6-8A87-43B4920FBF5F}" destId="{F3CE6FE7-7F20-4A3A-BD6D-6CD9921A46DA}" srcOrd="3" destOrd="0" parTransId="{5D09B1B2-881E-43BD-8653-D9E3FD5AF8F7}" sibTransId="{FF581B7D-64D4-410C-8D08-E7F733D1F105}"/>
    <dgm:cxn modelId="{BC08764B-9428-4568-8E2E-8032371A2F0C}" srcId="{283261B5-4DA1-4FC6-8A87-43B4920FBF5F}" destId="{158B6289-CB26-41BA-9F9A-A7419AD2C7F4}" srcOrd="1" destOrd="0" parTransId="{D4A086C3-4F32-46DE-BB2D-292087AFEF78}" sibTransId="{BFDFD7C3-21CD-4E0E-815B-5627CE4DF48E}"/>
    <dgm:cxn modelId="{6234664F-D2DB-4A40-AF8E-AF85B49C1EC8}" srcId="{283261B5-4DA1-4FC6-8A87-43B4920FBF5F}" destId="{BF8464E4-48B6-483B-BD7C-F88A859F315F}" srcOrd="9" destOrd="0" parTransId="{BB4B18D1-0CB0-421F-A22C-34B0D1E96020}" sibTransId="{61456DA8-33D0-4DB2-A02C-A36CFF1DDA40}"/>
    <dgm:cxn modelId="{9C0B2C7A-D304-4868-9816-387A25F550ED}" type="presOf" srcId="{AEE301EB-9E2D-4373-A286-51AAB8BFAB37}" destId="{57656809-9231-44C2-A8D3-F9A7E423A333}" srcOrd="0" destOrd="0" presId="urn:microsoft.com/office/officeart/2005/8/layout/hChevron3"/>
    <dgm:cxn modelId="{7F46768B-183C-4748-A06D-DB9CECDD5878}" srcId="{283261B5-4DA1-4FC6-8A87-43B4920FBF5F}" destId="{DE69783C-1F97-40DB-8682-D81BF4533A7C}" srcOrd="7" destOrd="0" parTransId="{9BBA5EDD-3885-4BB6-994D-8CE1A8D7A57E}" sibTransId="{DD55CF48-DD58-4C23-A578-EAB96A370F0F}"/>
    <dgm:cxn modelId="{D498D68C-EBF2-47F6-AA30-1B5C04A91BB9}" type="presOf" srcId="{283261B5-4DA1-4FC6-8A87-43B4920FBF5F}" destId="{ABB98645-FA13-4C5B-BCD6-953CDFB44FDD}" srcOrd="0" destOrd="0" presId="urn:microsoft.com/office/officeart/2005/8/layout/hChevron3"/>
    <dgm:cxn modelId="{858BCD99-6A99-4D8B-BB86-C95AC80A04F9}" srcId="{283261B5-4DA1-4FC6-8A87-43B4920FBF5F}" destId="{3F3511B4-21E5-4471-936B-FD9527695FF6}" srcOrd="6" destOrd="0" parTransId="{0F372121-4C86-4965-974D-B4AA287F0FD8}" sibTransId="{BD9E2366-1207-471E-B439-4AC74536355B}"/>
    <dgm:cxn modelId="{E56102A0-0D71-459C-983F-F50EED0B1A5C}" srcId="{283261B5-4DA1-4FC6-8A87-43B4920FBF5F}" destId="{88DA8823-5A5A-403C-AA89-FADB4C0A841F}" srcOrd="2" destOrd="0" parTransId="{1999FFBD-57C0-4781-8D8B-BC3E00AF3EB2}" sibTransId="{F337CE2C-27B3-49C9-A590-1ADAAB939727}"/>
    <dgm:cxn modelId="{9A6787BA-9069-4498-9857-B8C3D54BE33B}" type="presOf" srcId="{88DA8823-5A5A-403C-AA89-FADB4C0A841F}" destId="{870B1514-CD2A-4952-9B30-3DA78AE31247}" srcOrd="0" destOrd="0" presId="urn:microsoft.com/office/officeart/2005/8/layout/hChevron3"/>
    <dgm:cxn modelId="{09A006BB-1E65-491C-9411-58C17DC754F1}" type="presOf" srcId="{DE69783C-1F97-40DB-8682-D81BF4533A7C}" destId="{6C747FD9-8548-4B4B-B8B6-5C98ADBC8745}" srcOrd="0" destOrd="0" presId="urn:microsoft.com/office/officeart/2005/8/layout/hChevron3"/>
    <dgm:cxn modelId="{590DF7BC-2B84-4F84-A160-B46E84683001}" type="presOf" srcId="{BF8464E4-48B6-483B-BD7C-F88A859F315F}" destId="{F0119D59-8E27-477F-A619-5720F3E7785F}" srcOrd="0" destOrd="0" presId="urn:microsoft.com/office/officeart/2005/8/layout/hChevron3"/>
    <dgm:cxn modelId="{DB873CC6-277D-4B59-A2D5-479B6045F278}" srcId="{283261B5-4DA1-4FC6-8A87-43B4920FBF5F}" destId="{10FD5DC6-D56F-4695-8B1D-3EAB9373F095}" srcOrd="4" destOrd="0" parTransId="{48923CB3-E4CC-4021-88E5-DE1EDCC9A0B7}" sibTransId="{A087AF5B-30B6-453E-AF12-6FBE131BFF9A}"/>
    <dgm:cxn modelId="{7FBE3FD3-3E8B-4C48-892F-5E9312044412}" srcId="{283261B5-4DA1-4FC6-8A87-43B4920FBF5F}" destId="{AAD16630-C10F-4791-A4D7-2EAFA028CBC9}" srcOrd="8" destOrd="0" parTransId="{183975C4-4D00-4709-9664-960A0EA6F81E}" sibTransId="{324F4977-14CA-47D5-9A75-4E5566A31484}"/>
    <dgm:cxn modelId="{F14F90FF-2999-4064-8E1A-1B34B548AE69}" type="presOf" srcId="{9AAB1FE7-C260-4F31-A336-B26A41F565B4}" destId="{5035A107-1DD7-432A-9D36-6F280822BE7C}" srcOrd="0" destOrd="0" presId="urn:microsoft.com/office/officeart/2005/8/layout/hChevron3"/>
    <dgm:cxn modelId="{F56A64BE-AB4D-4C22-83A2-A3AD6A1241F0}" type="presParOf" srcId="{ABB98645-FA13-4C5B-BCD6-953CDFB44FDD}" destId="{5035A107-1DD7-432A-9D36-6F280822BE7C}" srcOrd="0" destOrd="0" presId="urn:microsoft.com/office/officeart/2005/8/layout/hChevron3"/>
    <dgm:cxn modelId="{A2357F00-EBA3-421A-8ABB-B050516BC8BF}" type="presParOf" srcId="{ABB98645-FA13-4C5B-BCD6-953CDFB44FDD}" destId="{8E17B02E-79D7-4A27-9B86-CE2A07CF37AA}" srcOrd="1" destOrd="0" presId="urn:microsoft.com/office/officeart/2005/8/layout/hChevron3"/>
    <dgm:cxn modelId="{EAED4149-EED9-4BC3-B825-0B731472306D}" type="presParOf" srcId="{ABB98645-FA13-4C5B-BCD6-953CDFB44FDD}" destId="{583E2C6A-0904-45AA-B55F-832B9C75DC5C}" srcOrd="2" destOrd="0" presId="urn:microsoft.com/office/officeart/2005/8/layout/hChevron3"/>
    <dgm:cxn modelId="{B32BD7B8-E2CA-4497-8CF2-DB48D96C7F7A}" type="presParOf" srcId="{ABB98645-FA13-4C5B-BCD6-953CDFB44FDD}" destId="{A001246E-9876-470F-8A92-AA1708351A80}" srcOrd="3" destOrd="0" presId="urn:microsoft.com/office/officeart/2005/8/layout/hChevron3"/>
    <dgm:cxn modelId="{AD74D8CA-E172-4CB1-B087-536A107BEA59}" type="presParOf" srcId="{ABB98645-FA13-4C5B-BCD6-953CDFB44FDD}" destId="{870B1514-CD2A-4952-9B30-3DA78AE31247}" srcOrd="4" destOrd="0" presId="urn:microsoft.com/office/officeart/2005/8/layout/hChevron3"/>
    <dgm:cxn modelId="{93252E62-D5F2-49FA-AC89-9C6C7FE35439}" type="presParOf" srcId="{ABB98645-FA13-4C5B-BCD6-953CDFB44FDD}" destId="{BAB25A87-8183-41B2-9495-35B7638AE18E}" srcOrd="5" destOrd="0" presId="urn:microsoft.com/office/officeart/2005/8/layout/hChevron3"/>
    <dgm:cxn modelId="{02B88FD7-4587-41F1-9EB1-7FCD5E37B221}" type="presParOf" srcId="{ABB98645-FA13-4C5B-BCD6-953CDFB44FDD}" destId="{2C66C8A4-8E13-4762-8D5F-EB8436592A99}" srcOrd="6" destOrd="0" presId="urn:microsoft.com/office/officeart/2005/8/layout/hChevron3"/>
    <dgm:cxn modelId="{69137337-48ED-4520-BBD1-C8F7BBABF13A}" type="presParOf" srcId="{ABB98645-FA13-4C5B-BCD6-953CDFB44FDD}" destId="{9CF6F975-039F-4872-B3A8-08B97258FD02}" srcOrd="7" destOrd="0" presId="urn:microsoft.com/office/officeart/2005/8/layout/hChevron3"/>
    <dgm:cxn modelId="{CA913FF3-DE30-439C-9D05-A4B5C61D0C99}" type="presParOf" srcId="{ABB98645-FA13-4C5B-BCD6-953CDFB44FDD}" destId="{06BA5663-5449-4DE6-974E-FDBEE9CD0F8B}" srcOrd="8" destOrd="0" presId="urn:microsoft.com/office/officeart/2005/8/layout/hChevron3"/>
    <dgm:cxn modelId="{41F3340D-C75D-4DF0-9D48-3172E9197D5F}" type="presParOf" srcId="{ABB98645-FA13-4C5B-BCD6-953CDFB44FDD}" destId="{23F9172A-6EDC-41EF-BFE2-D109838B8F5D}" srcOrd="9" destOrd="0" presId="urn:microsoft.com/office/officeart/2005/8/layout/hChevron3"/>
    <dgm:cxn modelId="{783A1BAF-7D52-4AA3-877C-04C919925835}" type="presParOf" srcId="{ABB98645-FA13-4C5B-BCD6-953CDFB44FDD}" destId="{57656809-9231-44C2-A8D3-F9A7E423A333}" srcOrd="10" destOrd="0" presId="urn:microsoft.com/office/officeart/2005/8/layout/hChevron3"/>
    <dgm:cxn modelId="{BE324D20-5AC9-42CC-96DA-499969C3F0D6}" type="presParOf" srcId="{ABB98645-FA13-4C5B-BCD6-953CDFB44FDD}" destId="{9AA7CB09-696E-4478-924B-209889222B5A}" srcOrd="11" destOrd="0" presId="urn:microsoft.com/office/officeart/2005/8/layout/hChevron3"/>
    <dgm:cxn modelId="{1837A8D6-B1CF-4532-B89D-14CB4291B77C}" type="presParOf" srcId="{ABB98645-FA13-4C5B-BCD6-953CDFB44FDD}" destId="{17F5B502-2DCC-4ED7-84E0-454A1446D77F}" srcOrd="12" destOrd="0" presId="urn:microsoft.com/office/officeart/2005/8/layout/hChevron3"/>
    <dgm:cxn modelId="{7801BE03-275F-4CF3-9337-8BB7BB2B6FD3}" type="presParOf" srcId="{ABB98645-FA13-4C5B-BCD6-953CDFB44FDD}" destId="{BB934911-A4B4-4915-BD65-D00C2558B28F}" srcOrd="13" destOrd="0" presId="urn:microsoft.com/office/officeart/2005/8/layout/hChevron3"/>
    <dgm:cxn modelId="{364850AF-FD86-4BA7-8ECA-E361A8DEEE85}" type="presParOf" srcId="{ABB98645-FA13-4C5B-BCD6-953CDFB44FDD}" destId="{6C747FD9-8548-4B4B-B8B6-5C98ADBC8745}" srcOrd="14" destOrd="0" presId="urn:microsoft.com/office/officeart/2005/8/layout/hChevron3"/>
    <dgm:cxn modelId="{A3604654-80FB-47AD-91DF-C5DE282A22EC}" type="presParOf" srcId="{ABB98645-FA13-4C5B-BCD6-953CDFB44FDD}" destId="{3AD80540-13F2-45CB-B56A-99B5313F7FBF}" srcOrd="15" destOrd="0" presId="urn:microsoft.com/office/officeart/2005/8/layout/hChevron3"/>
    <dgm:cxn modelId="{4E645C55-3928-44E1-8074-DC029080022F}" type="presParOf" srcId="{ABB98645-FA13-4C5B-BCD6-953CDFB44FDD}" destId="{CFF2B4C9-3BF4-4B1A-ACC2-0074E0A8BC52}" srcOrd="16" destOrd="0" presId="urn:microsoft.com/office/officeart/2005/8/layout/hChevron3"/>
    <dgm:cxn modelId="{98D591D4-C016-4022-8A77-31310E19A592}" type="presParOf" srcId="{ABB98645-FA13-4C5B-BCD6-953CDFB44FDD}" destId="{B6FED43F-93A1-4AB4-90CC-FFEAA4BAD883}" srcOrd="17" destOrd="0" presId="urn:microsoft.com/office/officeart/2005/8/layout/hChevron3"/>
    <dgm:cxn modelId="{BA450EAD-45B3-4400-893A-F6E8FCA50B25}" type="presParOf" srcId="{ABB98645-FA13-4C5B-BCD6-953CDFB44FDD}" destId="{F0119D59-8E27-477F-A619-5720F3E7785F}" srcOrd="1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3261B5-4DA1-4FC6-8A87-43B4920FBF5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AAB1FE7-C260-4F31-A336-B26A41F565B4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Актуальность</a:t>
          </a:r>
        </a:p>
      </dgm:t>
    </dgm:pt>
    <dgm:pt modelId="{561AA2FD-8B82-44FB-B952-DE7B75674386}" type="parTrans" cxnId="{F3E35D02-90E2-425D-8CED-F9362BE8420F}">
      <dgm:prSet/>
      <dgm:spPr/>
      <dgm:t>
        <a:bodyPr/>
        <a:lstStyle/>
        <a:p>
          <a:endParaRPr lang="ru-RU"/>
        </a:p>
      </dgm:t>
    </dgm:pt>
    <dgm:pt modelId="{0CB6F3D1-56A8-4C0A-A61D-BDCE8CC923E0}" type="sibTrans" cxnId="{F3E35D02-90E2-425D-8CED-F9362BE8420F}">
      <dgm:prSet/>
      <dgm:spPr/>
      <dgm:t>
        <a:bodyPr/>
        <a:lstStyle/>
        <a:p>
          <a:endParaRPr lang="ru-RU"/>
        </a:p>
      </dgm:t>
    </dgm:pt>
    <dgm:pt modelId="{158B6289-CB26-41BA-9F9A-A7419AD2C7F4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Цель и задачи</a:t>
          </a:r>
        </a:p>
      </dgm:t>
    </dgm:pt>
    <dgm:pt modelId="{D4A086C3-4F32-46DE-BB2D-292087AFEF78}" type="parTrans" cxnId="{BC08764B-9428-4568-8E2E-8032371A2F0C}">
      <dgm:prSet/>
      <dgm:spPr/>
      <dgm:t>
        <a:bodyPr/>
        <a:lstStyle/>
        <a:p>
          <a:endParaRPr lang="ru-RU"/>
        </a:p>
      </dgm:t>
    </dgm:pt>
    <dgm:pt modelId="{BFDFD7C3-21CD-4E0E-815B-5627CE4DF48E}" type="sibTrans" cxnId="{BC08764B-9428-4568-8E2E-8032371A2F0C}">
      <dgm:prSet/>
      <dgm:spPr/>
      <dgm:t>
        <a:bodyPr/>
        <a:lstStyle/>
        <a:p>
          <a:endParaRPr lang="ru-RU"/>
        </a:p>
      </dgm:t>
    </dgm:pt>
    <dgm:pt modelId="{88DA8823-5A5A-403C-AA89-FADB4C0A841F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Аналоги</a:t>
          </a:r>
        </a:p>
      </dgm:t>
    </dgm:pt>
    <dgm:pt modelId="{1999FFBD-57C0-4781-8D8B-BC3E00AF3EB2}" type="parTrans" cxnId="{E56102A0-0D71-459C-983F-F50EED0B1A5C}">
      <dgm:prSet/>
      <dgm:spPr/>
      <dgm:t>
        <a:bodyPr/>
        <a:lstStyle/>
        <a:p>
          <a:endParaRPr lang="ru-RU"/>
        </a:p>
      </dgm:t>
    </dgm:pt>
    <dgm:pt modelId="{F337CE2C-27B3-49C9-A590-1ADAAB939727}" type="sibTrans" cxnId="{E56102A0-0D71-459C-983F-F50EED0B1A5C}">
      <dgm:prSet/>
      <dgm:spPr/>
      <dgm:t>
        <a:bodyPr/>
        <a:lstStyle/>
        <a:p>
          <a:endParaRPr lang="ru-RU"/>
        </a:p>
      </dgm:t>
    </dgm:pt>
    <dgm:pt modelId="{F3CE6FE7-7F20-4A3A-BD6D-6CD9921A46DA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Требования</a:t>
          </a:r>
        </a:p>
      </dgm:t>
    </dgm:pt>
    <dgm:pt modelId="{5D09B1B2-881E-43BD-8653-D9E3FD5AF8F7}" type="parTrans" cxnId="{FF6A623B-0E59-4638-B113-C2546206F4E6}">
      <dgm:prSet/>
      <dgm:spPr/>
      <dgm:t>
        <a:bodyPr/>
        <a:lstStyle/>
        <a:p>
          <a:endParaRPr lang="ru-RU"/>
        </a:p>
      </dgm:t>
    </dgm:pt>
    <dgm:pt modelId="{FF581B7D-64D4-410C-8D08-E7F733D1F105}" type="sibTrans" cxnId="{FF6A623B-0E59-4638-B113-C2546206F4E6}">
      <dgm:prSet/>
      <dgm:spPr/>
      <dgm:t>
        <a:bodyPr/>
        <a:lstStyle/>
        <a:p>
          <a:endParaRPr lang="ru-RU"/>
        </a:p>
      </dgm:t>
    </dgm:pt>
    <dgm:pt modelId="{10FD5DC6-D56F-4695-8B1D-3EAB9373F095}">
      <dgm:prSet phldrT="[Текст]"/>
      <dgm:spPr>
        <a:solidFill>
          <a:srgbClr val="C00000"/>
        </a:solidFill>
      </dgm:spPr>
      <dgm:t>
        <a:bodyPr/>
        <a:lstStyle/>
        <a:p>
          <a:r>
            <a:rPr lang="ru-RU" dirty="0"/>
            <a:t>ПО</a:t>
          </a:r>
        </a:p>
      </dgm:t>
    </dgm:pt>
    <dgm:pt modelId="{48923CB3-E4CC-4021-88E5-DE1EDCC9A0B7}" type="parTrans" cxnId="{DB873CC6-277D-4B59-A2D5-479B6045F278}">
      <dgm:prSet/>
      <dgm:spPr/>
      <dgm:t>
        <a:bodyPr/>
        <a:lstStyle/>
        <a:p>
          <a:endParaRPr lang="ru-RU"/>
        </a:p>
      </dgm:t>
    </dgm:pt>
    <dgm:pt modelId="{A087AF5B-30B6-453E-AF12-6FBE131BFF9A}" type="sibTrans" cxnId="{DB873CC6-277D-4B59-A2D5-479B6045F278}">
      <dgm:prSet/>
      <dgm:spPr/>
      <dgm:t>
        <a:bodyPr/>
        <a:lstStyle/>
        <a:p>
          <a:endParaRPr lang="ru-RU"/>
        </a:p>
      </dgm:t>
    </dgm:pt>
    <dgm:pt modelId="{AEE301EB-9E2D-4373-A286-51AAB8BFAB37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Предлагаемое решение</a:t>
          </a:r>
        </a:p>
      </dgm:t>
    </dgm:pt>
    <dgm:pt modelId="{9551D788-4891-4AD7-8FD3-16C52226AC1F}" type="parTrans" cxnId="{2E536F23-374D-45AD-804A-4FE5D3CD11C8}">
      <dgm:prSet/>
      <dgm:spPr/>
      <dgm:t>
        <a:bodyPr/>
        <a:lstStyle/>
        <a:p>
          <a:endParaRPr lang="ru-RU"/>
        </a:p>
      </dgm:t>
    </dgm:pt>
    <dgm:pt modelId="{2293E386-F995-4767-9D74-BC173D1ECFCC}" type="sibTrans" cxnId="{2E536F23-374D-45AD-804A-4FE5D3CD11C8}">
      <dgm:prSet/>
      <dgm:spPr/>
      <dgm:t>
        <a:bodyPr/>
        <a:lstStyle/>
        <a:p>
          <a:endParaRPr lang="ru-RU"/>
        </a:p>
      </dgm:t>
    </dgm:pt>
    <dgm:pt modelId="{DE69783C-1F97-40DB-8682-D81BF4533A7C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Алгоритмы</a:t>
          </a:r>
        </a:p>
      </dgm:t>
    </dgm:pt>
    <dgm:pt modelId="{9BBA5EDD-3885-4BB6-994D-8CE1A8D7A57E}" type="parTrans" cxnId="{7F46768B-183C-4748-A06D-DB9CECDD5878}">
      <dgm:prSet/>
      <dgm:spPr/>
      <dgm:t>
        <a:bodyPr/>
        <a:lstStyle/>
        <a:p>
          <a:endParaRPr lang="ru-RU"/>
        </a:p>
      </dgm:t>
    </dgm:pt>
    <dgm:pt modelId="{DD55CF48-DD58-4C23-A578-EAB96A370F0F}" type="sibTrans" cxnId="{7F46768B-183C-4748-A06D-DB9CECDD5878}">
      <dgm:prSet/>
      <dgm:spPr/>
      <dgm:t>
        <a:bodyPr/>
        <a:lstStyle/>
        <a:p>
          <a:endParaRPr lang="ru-RU"/>
        </a:p>
      </dgm:t>
    </dgm:pt>
    <dgm:pt modelId="{AAD16630-C10F-4791-A4D7-2EAFA028CBC9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Результаты работы</a:t>
          </a:r>
        </a:p>
      </dgm:t>
    </dgm:pt>
    <dgm:pt modelId="{183975C4-4D00-4709-9664-960A0EA6F81E}" type="parTrans" cxnId="{7FBE3FD3-3E8B-4C48-892F-5E9312044412}">
      <dgm:prSet/>
      <dgm:spPr/>
      <dgm:t>
        <a:bodyPr/>
        <a:lstStyle/>
        <a:p>
          <a:endParaRPr lang="ru-RU"/>
        </a:p>
      </dgm:t>
    </dgm:pt>
    <dgm:pt modelId="{324F4977-14CA-47D5-9A75-4E5566A31484}" type="sibTrans" cxnId="{7FBE3FD3-3E8B-4C48-892F-5E9312044412}">
      <dgm:prSet/>
      <dgm:spPr/>
      <dgm:t>
        <a:bodyPr/>
        <a:lstStyle/>
        <a:p>
          <a:endParaRPr lang="ru-RU"/>
        </a:p>
      </dgm:t>
    </dgm:pt>
    <dgm:pt modelId="{3F3511B4-21E5-4471-936B-FD9527695FF6}">
      <dgm:prSet phldrT="[Текст]"/>
      <dgm:spPr>
        <a:solidFill>
          <a:srgbClr val="1E2A81"/>
        </a:solidFill>
      </dgm:spPr>
      <dgm:t>
        <a:bodyPr/>
        <a:lstStyle/>
        <a:p>
          <a:r>
            <a:rPr lang="ru-RU"/>
            <a:t>Архитектура</a:t>
          </a:r>
          <a:endParaRPr lang="ru-RU" dirty="0"/>
        </a:p>
      </dgm:t>
    </dgm:pt>
    <dgm:pt modelId="{0F372121-4C86-4965-974D-B4AA287F0FD8}" type="parTrans" cxnId="{858BCD99-6A99-4D8B-BB86-C95AC80A04F9}">
      <dgm:prSet/>
      <dgm:spPr/>
      <dgm:t>
        <a:bodyPr/>
        <a:lstStyle/>
        <a:p>
          <a:endParaRPr lang="ru-RU"/>
        </a:p>
      </dgm:t>
    </dgm:pt>
    <dgm:pt modelId="{BD9E2366-1207-471E-B439-4AC74536355B}" type="sibTrans" cxnId="{858BCD99-6A99-4D8B-BB86-C95AC80A04F9}">
      <dgm:prSet/>
      <dgm:spPr/>
      <dgm:t>
        <a:bodyPr/>
        <a:lstStyle/>
        <a:p>
          <a:endParaRPr lang="ru-RU"/>
        </a:p>
      </dgm:t>
    </dgm:pt>
    <dgm:pt modelId="{BF8464E4-48B6-483B-BD7C-F88A859F315F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Заключение</a:t>
          </a:r>
        </a:p>
      </dgm:t>
    </dgm:pt>
    <dgm:pt modelId="{BB4B18D1-0CB0-421F-A22C-34B0D1E96020}" type="parTrans" cxnId="{6234664F-D2DB-4A40-AF8E-AF85B49C1EC8}">
      <dgm:prSet/>
      <dgm:spPr/>
      <dgm:t>
        <a:bodyPr/>
        <a:lstStyle/>
        <a:p>
          <a:endParaRPr lang="ru-RU"/>
        </a:p>
      </dgm:t>
    </dgm:pt>
    <dgm:pt modelId="{61456DA8-33D0-4DB2-A02C-A36CFF1DDA40}" type="sibTrans" cxnId="{6234664F-D2DB-4A40-AF8E-AF85B49C1EC8}">
      <dgm:prSet/>
      <dgm:spPr/>
      <dgm:t>
        <a:bodyPr/>
        <a:lstStyle/>
        <a:p>
          <a:endParaRPr lang="ru-RU"/>
        </a:p>
      </dgm:t>
    </dgm:pt>
    <dgm:pt modelId="{ABB98645-FA13-4C5B-BCD6-953CDFB44FDD}" type="pres">
      <dgm:prSet presAssocID="{283261B5-4DA1-4FC6-8A87-43B4920FBF5F}" presName="Name0" presStyleCnt="0">
        <dgm:presLayoutVars>
          <dgm:dir/>
          <dgm:resizeHandles val="exact"/>
        </dgm:presLayoutVars>
      </dgm:prSet>
      <dgm:spPr/>
    </dgm:pt>
    <dgm:pt modelId="{5035A107-1DD7-432A-9D36-6F280822BE7C}" type="pres">
      <dgm:prSet presAssocID="{9AAB1FE7-C260-4F31-A336-B26A41F565B4}" presName="parTxOnly" presStyleLbl="node1" presStyleIdx="0" presStyleCnt="10" custLinFactNeighborX="4557">
        <dgm:presLayoutVars>
          <dgm:bulletEnabled val="1"/>
        </dgm:presLayoutVars>
      </dgm:prSet>
      <dgm:spPr/>
    </dgm:pt>
    <dgm:pt modelId="{8E17B02E-79D7-4A27-9B86-CE2A07CF37AA}" type="pres">
      <dgm:prSet presAssocID="{0CB6F3D1-56A8-4C0A-A61D-BDCE8CC923E0}" presName="parSpace" presStyleCnt="0"/>
      <dgm:spPr/>
    </dgm:pt>
    <dgm:pt modelId="{583E2C6A-0904-45AA-B55F-832B9C75DC5C}" type="pres">
      <dgm:prSet presAssocID="{158B6289-CB26-41BA-9F9A-A7419AD2C7F4}" presName="parTxOnly" presStyleLbl="node1" presStyleIdx="1" presStyleCnt="10" custLinFactNeighborX="4557">
        <dgm:presLayoutVars>
          <dgm:bulletEnabled val="1"/>
        </dgm:presLayoutVars>
      </dgm:prSet>
      <dgm:spPr/>
    </dgm:pt>
    <dgm:pt modelId="{A001246E-9876-470F-8A92-AA1708351A80}" type="pres">
      <dgm:prSet presAssocID="{BFDFD7C3-21CD-4E0E-815B-5627CE4DF48E}" presName="parSpace" presStyleCnt="0"/>
      <dgm:spPr/>
    </dgm:pt>
    <dgm:pt modelId="{870B1514-CD2A-4952-9B30-3DA78AE31247}" type="pres">
      <dgm:prSet presAssocID="{88DA8823-5A5A-403C-AA89-FADB4C0A841F}" presName="parTxOnly" presStyleLbl="node1" presStyleIdx="2" presStyleCnt="10" custLinFactNeighborX="4557">
        <dgm:presLayoutVars>
          <dgm:bulletEnabled val="1"/>
        </dgm:presLayoutVars>
      </dgm:prSet>
      <dgm:spPr/>
    </dgm:pt>
    <dgm:pt modelId="{BAB25A87-8183-41B2-9495-35B7638AE18E}" type="pres">
      <dgm:prSet presAssocID="{F337CE2C-27B3-49C9-A590-1ADAAB939727}" presName="parSpace" presStyleCnt="0"/>
      <dgm:spPr/>
    </dgm:pt>
    <dgm:pt modelId="{2C66C8A4-8E13-4762-8D5F-EB8436592A99}" type="pres">
      <dgm:prSet presAssocID="{F3CE6FE7-7F20-4A3A-BD6D-6CD9921A46DA}" presName="parTxOnly" presStyleLbl="node1" presStyleIdx="3" presStyleCnt="10" custLinFactNeighborX="4557">
        <dgm:presLayoutVars>
          <dgm:bulletEnabled val="1"/>
        </dgm:presLayoutVars>
      </dgm:prSet>
      <dgm:spPr/>
    </dgm:pt>
    <dgm:pt modelId="{9CF6F975-039F-4872-B3A8-08B97258FD02}" type="pres">
      <dgm:prSet presAssocID="{FF581B7D-64D4-410C-8D08-E7F733D1F105}" presName="parSpace" presStyleCnt="0"/>
      <dgm:spPr/>
    </dgm:pt>
    <dgm:pt modelId="{06BA5663-5449-4DE6-974E-FDBEE9CD0F8B}" type="pres">
      <dgm:prSet presAssocID="{10FD5DC6-D56F-4695-8B1D-3EAB9373F095}" presName="parTxOnly" presStyleLbl="node1" presStyleIdx="4" presStyleCnt="10" custLinFactNeighborX="4557">
        <dgm:presLayoutVars>
          <dgm:bulletEnabled val="1"/>
        </dgm:presLayoutVars>
      </dgm:prSet>
      <dgm:spPr/>
    </dgm:pt>
    <dgm:pt modelId="{23F9172A-6EDC-41EF-BFE2-D109838B8F5D}" type="pres">
      <dgm:prSet presAssocID="{A087AF5B-30B6-453E-AF12-6FBE131BFF9A}" presName="parSpace" presStyleCnt="0"/>
      <dgm:spPr/>
    </dgm:pt>
    <dgm:pt modelId="{57656809-9231-44C2-A8D3-F9A7E423A333}" type="pres">
      <dgm:prSet presAssocID="{AEE301EB-9E2D-4373-A286-51AAB8BFAB37}" presName="parTxOnly" presStyleLbl="node1" presStyleIdx="5" presStyleCnt="10" custLinFactNeighborX="4557">
        <dgm:presLayoutVars>
          <dgm:bulletEnabled val="1"/>
        </dgm:presLayoutVars>
      </dgm:prSet>
      <dgm:spPr/>
    </dgm:pt>
    <dgm:pt modelId="{9AA7CB09-696E-4478-924B-209889222B5A}" type="pres">
      <dgm:prSet presAssocID="{2293E386-F995-4767-9D74-BC173D1ECFCC}" presName="parSpace" presStyleCnt="0"/>
      <dgm:spPr/>
    </dgm:pt>
    <dgm:pt modelId="{17F5B502-2DCC-4ED7-84E0-454A1446D77F}" type="pres">
      <dgm:prSet presAssocID="{3F3511B4-21E5-4471-936B-FD9527695FF6}" presName="parTxOnly" presStyleLbl="node1" presStyleIdx="6" presStyleCnt="10" custLinFactNeighborX="4557">
        <dgm:presLayoutVars>
          <dgm:bulletEnabled val="1"/>
        </dgm:presLayoutVars>
      </dgm:prSet>
      <dgm:spPr/>
    </dgm:pt>
    <dgm:pt modelId="{BB934911-A4B4-4915-BD65-D00C2558B28F}" type="pres">
      <dgm:prSet presAssocID="{BD9E2366-1207-471E-B439-4AC74536355B}" presName="parSpace" presStyleCnt="0"/>
      <dgm:spPr/>
    </dgm:pt>
    <dgm:pt modelId="{6C747FD9-8548-4B4B-B8B6-5C98ADBC8745}" type="pres">
      <dgm:prSet presAssocID="{DE69783C-1F97-40DB-8682-D81BF4533A7C}" presName="parTxOnly" presStyleLbl="node1" presStyleIdx="7" presStyleCnt="10" custLinFactNeighborX="4557">
        <dgm:presLayoutVars>
          <dgm:bulletEnabled val="1"/>
        </dgm:presLayoutVars>
      </dgm:prSet>
      <dgm:spPr/>
    </dgm:pt>
    <dgm:pt modelId="{3AD80540-13F2-45CB-B56A-99B5313F7FBF}" type="pres">
      <dgm:prSet presAssocID="{DD55CF48-DD58-4C23-A578-EAB96A370F0F}" presName="parSpace" presStyleCnt="0"/>
      <dgm:spPr/>
    </dgm:pt>
    <dgm:pt modelId="{CFF2B4C9-3BF4-4B1A-ACC2-0074E0A8BC52}" type="pres">
      <dgm:prSet presAssocID="{AAD16630-C10F-4791-A4D7-2EAFA028CBC9}" presName="parTxOnly" presStyleLbl="node1" presStyleIdx="8" presStyleCnt="10">
        <dgm:presLayoutVars>
          <dgm:bulletEnabled val="1"/>
        </dgm:presLayoutVars>
      </dgm:prSet>
      <dgm:spPr/>
    </dgm:pt>
    <dgm:pt modelId="{B6FED43F-93A1-4AB4-90CC-FFEAA4BAD883}" type="pres">
      <dgm:prSet presAssocID="{324F4977-14CA-47D5-9A75-4E5566A31484}" presName="parSpace" presStyleCnt="0"/>
      <dgm:spPr/>
    </dgm:pt>
    <dgm:pt modelId="{F0119D59-8E27-477F-A619-5720F3E7785F}" type="pres">
      <dgm:prSet presAssocID="{BF8464E4-48B6-483B-BD7C-F88A859F315F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F3E35D02-90E2-425D-8CED-F9362BE8420F}" srcId="{283261B5-4DA1-4FC6-8A87-43B4920FBF5F}" destId="{9AAB1FE7-C260-4F31-A336-B26A41F565B4}" srcOrd="0" destOrd="0" parTransId="{561AA2FD-8B82-44FB-B952-DE7B75674386}" sibTransId="{0CB6F3D1-56A8-4C0A-A61D-BDCE8CC923E0}"/>
    <dgm:cxn modelId="{2E536F23-374D-45AD-804A-4FE5D3CD11C8}" srcId="{283261B5-4DA1-4FC6-8A87-43B4920FBF5F}" destId="{AEE301EB-9E2D-4373-A286-51AAB8BFAB37}" srcOrd="5" destOrd="0" parTransId="{9551D788-4891-4AD7-8FD3-16C52226AC1F}" sibTransId="{2293E386-F995-4767-9D74-BC173D1ECFCC}"/>
    <dgm:cxn modelId="{911B7424-30D0-4B76-9F34-3214AA74734D}" type="presOf" srcId="{F3CE6FE7-7F20-4A3A-BD6D-6CD9921A46DA}" destId="{2C66C8A4-8E13-4762-8D5F-EB8436592A99}" srcOrd="0" destOrd="0" presId="urn:microsoft.com/office/officeart/2005/8/layout/hChevron3"/>
    <dgm:cxn modelId="{FF6A623B-0E59-4638-B113-C2546206F4E6}" srcId="{283261B5-4DA1-4FC6-8A87-43B4920FBF5F}" destId="{F3CE6FE7-7F20-4A3A-BD6D-6CD9921A46DA}" srcOrd="3" destOrd="0" parTransId="{5D09B1B2-881E-43BD-8653-D9E3FD5AF8F7}" sibTransId="{FF581B7D-64D4-410C-8D08-E7F733D1F105}"/>
    <dgm:cxn modelId="{156BEB3B-19B4-481C-A68F-A77831657977}" type="presOf" srcId="{AAD16630-C10F-4791-A4D7-2EAFA028CBC9}" destId="{CFF2B4C9-3BF4-4B1A-ACC2-0074E0A8BC52}" srcOrd="0" destOrd="0" presId="urn:microsoft.com/office/officeart/2005/8/layout/hChevron3"/>
    <dgm:cxn modelId="{F5DE5D69-F7D3-4CD0-B5DD-099DBC3A90E0}" type="presOf" srcId="{BF8464E4-48B6-483B-BD7C-F88A859F315F}" destId="{F0119D59-8E27-477F-A619-5720F3E7785F}" srcOrd="0" destOrd="0" presId="urn:microsoft.com/office/officeart/2005/8/layout/hChevron3"/>
    <dgm:cxn modelId="{BC08764B-9428-4568-8E2E-8032371A2F0C}" srcId="{283261B5-4DA1-4FC6-8A87-43B4920FBF5F}" destId="{158B6289-CB26-41BA-9F9A-A7419AD2C7F4}" srcOrd="1" destOrd="0" parTransId="{D4A086C3-4F32-46DE-BB2D-292087AFEF78}" sibTransId="{BFDFD7C3-21CD-4E0E-815B-5627CE4DF48E}"/>
    <dgm:cxn modelId="{6234664F-D2DB-4A40-AF8E-AF85B49C1EC8}" srcId="{283261B5-4DA1-4FC6-8A87-43B4920FBF5F}" destId="{BF8464E4-48B6-483B-BD7C-F88A859F315F}" srcOrd="9" destOrd="0" parTransId="{BB4B18D1-0CB0-421F-A22C-34B0D1E96020}" sibTransId="{61456DA8-33D0-4DB2-A02C-A36CFF1DDA40}"/>
    <dgm:cxn modelId="{3224E950-A2B4-41CF-A575-0782A984F9D4}" type="presOf" srcId="{AEE301EB-9E2D-4373-A286-51AAB8BFAB37}" destId="{57656809-9231-44C2-A8D3-F9A7E423A333}" srcOrd="0" destOrd="0" presId="urn:microsoft.com/office/officeart/2005/8/layout/hChevron3"/>
    <dgm:cxn modelId="{7F46768B-183C-4748-A06D-DB9CECDD5878}" srcId="{283261B5-4DA1-4FC6-8A87-43B4920FBF5F}" destId="{DE69783C-1F97-40DB-8682-D81BF4533A7C}" srcOrd="7" destOrd="0" parTransId="{9BBA5EDD-3885-4BB6-994D-8CE1A8D7A57E}" sibTransId="{DD55CF48-DD58-4C23-A578-EAB96A370F0F}"/>
    <dgm:cxn modelId="{31E87B8E-D455-4F31-B69D-916EF5FFA9B3}" type="presOf" srcId="{DE69783C-1F97-40DB-8682-D81BF4533A7C}" destId="{6C747FD9-8548-4B4B-B8B6-5C98ADBC8745}" srcOrd="0" destOrd="0" presId="urn:microsoft.com/office/officeart/2005/8/layout/hChevron3"/>
    <dgm:cxn modelId="{729B5291-5160-4751-8437-2B23B47DC877}" type="presOf" srcId="{283261B5-4DA1-4FC6-8A87-43B4920FBF5F}" destId="{ABB98645-FA13-4C5B-BCD6-953CDFB44FDD}" srcOrd="0" destOrd="0" presId="urn:microsoft.com/office/officeart/2005/8/layout/hChevron3"/>
    <dgm:cxn modelId="{7DEFB894-1636-4F06-BBC2-E7F9CDB95737}" type="presOf" srcId="{88DA8823-5A5A-403C-AA89-FADB4C0A841F}" destId="{870B1514-CD2A-4952-9B30-3DA78AE31247}" srcOrd="0" destOrd="0" presId="urn:microsoft.com/office/officeart/2005/8/layout/hChevron3"/>
    <dgm:cxn modelId="{858BCD99-6A99-4D8B-BB86-C95AC80A04F9}" srcId="{283261B5-4DA1-4FC6-8A87-43B4920FBF5F}" destId="{3F3511B4-21E5-4471-936B-FD9527695FF6}" srcOrd="6" destOrd="0" parTransId="{0F372121-4C86-4965-974D-B4AA287F0FD8}" sibTransId="{BD9E2366-1207-471E-B439-4AC74536355B}"/>
    <dgm:cxn modelId="{E56102A0-0D71-459C-983F-F50EED0B1A5C}" srcId="{283261B5-4DA1-4FC6-8A87-43B4920FBF5F}" destId="{88DA8823-5A5A-403C-AA89-FADB4C0A841F}" srcOrd="2" destOrd="0" parTransId="{1999FFBD-57C0-4781-8D8B-BC3E00AF3EB2}" sibTransId="{F337CE2C-27B3-49C9-A590-1ADAAB939727}"/>
    <dgm:cxn modelId="{934104A1-3B4D-43B7-BF00-48A399318A6F}" type="presOf" srcId="{158B6289-CB26-41BA-9F9A-A7419AD2C7F4}" destId="{583E2C6A-0904-45AA-B55F-832B9C75DC5C}" srcOrd="0" destOrd="0" presId="urn:microsoft.com/office/officeart/2005/8/layout/hChevron3"/>
    <dgm:cxn modelId="{E9D6F5AE-2817-4C02-A936-038F7746F511}" type="presOf" srcId="{3F3511B4-21E5-4471-936B-FD9527695FF6}" destId="{17F5B502-2DCC-4ED7-84E0-454A1446D77F}" srcOrd="0" destOrd="0" presId="urn:microsoft.com/office/officeart/2005/8/layout/hChevron3"/>
    <dgm:cxn modelId="{484589AF-C6C8-47AF-AC4F-1063A8CF6C80}" type="presOf" srcId="{10FD5DC6-D56F-4695-8B1D-3EAB9373F095}" destId="{06BA5663-5449-4DE6-974E-FDBEE9CD0F8B}" srcOrd="0" destOrd="0" presId="urn:microsoft.com/office/officeart/2005/8/layout/hChevron3"/>
    <dgm:cxn modelId="{DB873CC6-277D-4B59-A2D5-479B6045F278}" srcId="{283261B5-4DA1-4FC6-8A87-43B4920FBF5F}" destId="{10FD5DC6-D56F-4695-8B1D-3EAB9373F095}" srcOrd="4" destOrd="0" parTransId="{48923CB3-E4CC-4021-88E5-DE1EDCC9A0B7}" sibTransId="{A087AF5B-30B6-453E-AF12-6FBE131BFF9A}"/>
    <dgm:cxn modelId="{172C09CD-FCD0-407B-92F2-499A7C12C473}" type="presOf" srcId="{9AAB1FE7-C260-4F31-A336-B26A41F565B4}" destId="{5035A107-1DD7-432A-9D36-6F280822BE7C}" srcOrd="0" destOrd="0" presId="urn:microsoft.com/office/officeart/2005/8/layout/hChevron3"/>
    <dgm:cxn modelId="{7FBE3FD3-3E8B-4C48-892F-5E9312044412}" srcId="{283261B5-4DA1-4FC6-8A87-43B4920FBF5F}" destId="{AAD16630-C10F-4791-A4D7-2EAFA028CBC9}" srcOrd="8" destOrd="0" parTransId="{183975C4-4D00-4709-9664-960A0EA6F81E}" sibTransId="{324F4977-14CA-47D5-9A75-4E5566A31484}"/>
    <dgm:cxn modelId="{0CE80D4A-1E47-4956-AAA8-E25BDE872013}" type="presParOf" srcId="{ABB98645-FA13-4C5B-BCD6-953CDFB44FDD}" destId="{5035A107-1DD7-432A-9D36-6F280822BE7C}" srcOrd="0" destOrd="0" presId="urn:microsoft.com/office/officeart/2005/8/layout/hChevron3"/>
    <dgm:cxn modelId="{FBDCFC95-2364-48DD-A7E2-F932CC5AECA1}" type="presParOf" srcId="{ABB98645-FA13-4C5B-BCD6-953CDFB44FDD}" destId="{8E17B02E-79D7-4A27-9B86-CE2A07CF37AA}" srcOrd="1" destOrd="0" presId="urn:microsoft.com/office/officeart/2005/8/layout/hChevron3"/>
    <dgm:cxn modelId="{CC009168-7310-4511-9E6F-DEDEF2BB85C4}" type="presParOf" srcId="{ABB98645-FA13-4C5B-BCD6-953CDFB44FDD}" destId="{583E2C6A-0904-45AA-B55F-832B9C75DC5C}" srcOrd="2" destOrd="0" presId="urn:microsoft.com/office/officeart/2005/8/layout/hChevron3"/>
    <dgm:cxn modelId="{07EBBA17-8066-47EE-B222-E424E044B354}" type="presParOf" srcId="{ABB98645-FA13-4C5B-BCD6-953CDFB44FDD}" destId="{A001246E-9876-470F-8A92-AA1708351A80}" srcOrd="3" destOrd="0" presId="urn:microsoft.com/office/officeart/2005/8/layout/hChevron3"/>
    <dgm:cxn modelId="{6E81B965-D3E5-4447-98DE-D501F2ADA9FC}" type="presParOf" srcId="{ABB98645-FA13-4C5B-BCD6-953CDFB44FDD}" destId="{870B1514-CD2A-4952-9B30-3DA78AE31247}" srcOrd="4" destOrd="0" presId="urn:microsoft.com/office/officeart/2005/8/layout/hChevron3"/>
    <dgm:cxn modelId="{598B4744-1D6B-4FFA-8C68-36F23CF0B229}" type="presParOf" srcId="{ABB98645-FA13-4C5B-BCD6-953CDFB44FDD}" destId="{BAB25A87-8183-41B2-9495-35B7638AE18E}" srcOrd="5" destOrd="0" presId="urn:microsoft.com/office/officeart/2005/8/layout/hChevron3"/>
    <dgm:cxn modelId="{53C9F6D5-FC87-48C0-9918-C8D9B877010A}" type="presParOf" srcId="{ABB98645-FA13-4C5B-BCD6-953CDFB44FDD}" destId="{2C66C8A4-8E13-4762-8D5F-EB8436592A99}" srcOrd="6" destOrd="0" presId="urn:microsoft.com/office/officeart/2005/8/layout/hChevron3"/>
    <dgm:cxn modelId="{9F4C8DC6-0D5D-449E-BD48-F62C73E76DD2}" type="presParOf" srcId="{ABB98645-FA13-4C5B-BCD6-953CDFB44FDD}" destId="{9CF6F975-039F-4872-B3A8-08B97258FD02}" srcOrd="7" destOrd="0" presId="urn:microsoft.com/office/officeart/2005/8/layout/hChevron3"/>
    <dgm:cxn modelId="{22EB6BB6-EA7B-4390-BD98-61540FAFD12D}" type="presParOf" srcId="{ABB98645-FA13-4C5B-BCD6-953CDFB44FDD}" destId="{06BA5663-5449-4DE6-974E-FDBEE9CD0F8B}" srcOrd="8" destOrd="0" presId="urn:microsoft.com/office/officeart/2005/8/layout/hChevron3"/>
    <dgm:cxn modelId="{44BC9831-8583-4633-BE3D-8EBE3B38F86B}" type="presParOf" srcId="{ABB98645-FA13-4C5B-BCD6-953CDFB44FDD}" destId="{23F9172A-6EDC-41EF-BFE2-D109838B8F5D}" srcOrd="9" destOrd="0" presId="urn:microsoft.com/office/officeart/2005/8/layout/hChevron3"/>
    <dgm:cxn modelId="{B9C0B8F8-831B-4BF5-824C-09BFB4254F38}" type="presParOf" srcId="{ABB98645-FA13-4C5B-BCD6-953CDFB44FDD}" destId="{57656809-9231-44C2-A8D3-F9A7E423A333}" srcOrd="10" destOrd="0" presId="urn:microsoft.com/office/officeart/2005/8/layout/hChevron3"/>
    <dgm:cxn modelId="{B7C80C3B-3F62-439E-B09A-8648E1A8DA2A}" type="presParOf" srcId="{ABB98645-FA13-4C5B-BCD6-953CDFB44FDD}" destId="{9AA7CB09-696E-4478-924B-209889222B5A}" srcOrd="11" destOrd="0" presId="urn:microsoft.com/office/officeart/2005/8/layout/hChevron3"/>
    <dgm:cxn modelId="{E31600EC-8617-4DC9-81F6-5FE59722F858}" type="presParOf" srcId="{ABB98645-FA13-4C5B-BCD6-953CDFB44FDD}" destId="{17F5B502-2DCC-4ED7-84E0-454A1446D77F}" srcOrd="12" destOrd="0" presId="urn:microsoft.com/office/officeart/2005/8/layout/hChevron3"/>
    <dgm:cxn modelId="{68A7FF9B-B8E5-4F86-A3CD-BD2ED8293E93}" type="presParOf" srcId="{ABB98645-FA13-4C5B-BCD6-953CDFB44FDD}" destId="{BB934911-A4B4-4915-BD65-D00C2558B28F}" srcOrd="13" destOrd="0" presId="urn:microsoft.com/office/officeart/2005/8/layout/hChevron3"/>
    <dgm:cxn modelId="{02A232CF-C5F8-4850-B303-8C19D1007694}" type="presParOf" srcId="{ABB98645-FA13-4C5B-BCD6-953CDFB44FDD}" destId="{6C747FD9-8548-4B4B-B8B6-5C98ADBC8745}" srcOrd="14" destOrd="0" presId="urn:microsoft.com/office/officeart/2005/8/layout/hChevron3"/>
    <dgm:cxn modelId="{86A8B3A8-8538-42C8-A77C-80D06E8CABDA}" type="presParOf" srcId="{ABB98645-FA13-4C5B-BCD6-953CDFB44FDD}" destId="{3AD80540-13F2-45CB-B56A-99B5313F7FBF}" srcOrd="15" destOrd="0" presId="urn:microsoft.com/office/officeart/2005/8/layout/hChevron3"/>
    <dgm:cxn modelId="{1E758952-93F6-4B16-BE0A-174E700C3979}" type="presParOf" srcId="{ABB98645-FA13-4C5B-BCD6-953CDFB44FDD}" destId="{CFF2B4C9-3BF4-4B1A-ACC2-0074E0A8BC52}" srcOrd="16" destOrd="0" presId="urn:microsoft.com/office/officeart/2005/8/layout/hChevron3"/>
    <dgm:cxn modelId="{7D30BD38-0D06-4996-8917-5B4DC7E39568}" type="presParOf" srcId="{ABB98645-FA13-4C5B-BCD6-953CDFB44FDD}" destId="{B6FED43F-93A1-4AB4-90CC-FFEAA4BAD883}" srcOrd="17" destOrd="0" presId="urn:microsoft.com/office/officeart/2005/8/layout/hChevron3"/>
    <dgm:cxn modelId="{0EB47A88-A353-42BD-BD81-0DC6E38C839B}" type="presParOf" srcId="{ABB98645-FA13-4C5B-BCD6-953CDFB44FDD}" destId="{F0119D59-8E27-477F-A619-5720F3E7785F}" srcOrd="1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3261B5-4DA1-4FC6-8A87-43B4920FBF5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AAB1FE7-C260-4F31-A336-B26A41F565B4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Актуальность</a:t>
          </a:r>
        </a:p>
      </dgm:t>
    </dgm:pt>
    <dgm:pt modelId="{561AA2FD-8B82-44FB-B952-DE7B75674386}" type="parTrans" cxnId="{F3E35D02-90E2-425D-8CED-F9362BE8420F}">
      <dgm:prSet/>
      <dgm:spPr/>
      <dgm:t>
        <a:bodyPr/>
        <a:lstStyle/>
        <a:p>
          <a:endParaRPr lang="ru-RU"/>
        </a:p>
      </dgm:t>
    </dgm:pt>
    <dgm:pt modelId="{0CB6F3D1-56A8-4C0A-A61D-BDCE8CC923E0}" type="sibTrans" cxnId="{F3E35D02-90E2-425D-8CED-F9362BE8420F}">
      <dgm:prSet/>
      <dgm:spPr/>
      <dgm:t>
        <a:bodyPr/>
        <a:lstStyle/>
        <a:p>
          <a:endParaRPr lang="ru-RU"/>
        </a:p>
      </dgm:t>
    </dgm:pt>
    <dgm:pt modelId="{158B6289-CB26-41BA-9F9A-A7419AD2C7F4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Цель и задачи</a:t>
          </a:r>
        </a:p>
      </dgm:t>
    </dgm:pt>
    <dgm:pt modelId="{D4A086C3-4F32-46DE-BB2D-292087AFEF78}" type="parTrans" cxnId="{BC08764B-9428-4568-8E2E-8032371A2F0C}">
      <dgm:prSet/>
      <dgm:spPr/>
      <dgm:t>
        <a:bodyPr/>
        <a:lstStyle/>
        <a:p>
          <a:endParaRPr lang="ru-RU"/>
        </a:p>
      </dgm:t>
    </dgm:pt>
    <dgm:pt modelId="{BFDFD7C3-21CD-4E0E-815B-5627CE4DF48E}" type="sibTrans" cxnId="{BC08764B-9428-4568-8E2E-8032371A2F0C}">
      <dgm:prSet/>
      <dgm:spPr/>
      <dgm:t>
        <a:bodyPr/>
        <a:lstStyle/>
        <a:p>
          <a:endParaRPr lang="ru-RU"/>
        </a:p>
      </dgm:t>
    </dgm:pt>
    <dgm:pt modelId="{88DA8823-5A5A-403C-AA89-FADB4C0A841F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Аналоги</a:t>
          </a:r>
        </a:p>
      </dgm:t>
    </dgm:pt>
    <dgm:pt modelId="{1999FFBD-57C0-4781-8D8B-BC3E00AF3EB2}" type="parTrans" cxnId="{E56102A0-0D71-459C-983F-F50EED0B1A5C}">
      <dgm:prSet/>
      <dgm:spPr/>
      <dgm:t>
        <a:bodyPr/>
        <a:lstStyle/>
        <a:p>
          <a:endParaRPr lang="ru-RU"/>
        </a:p>
      </dgm:t>
    </dgm:pt>
    <dgm:pt modelId="{F337CE2C-27B3-49C9-A590-1ADAAB939727}" type="sibTrans" cxnId="{E56102A0-0D71-459C-983F-F50EED0B1A5C}">
      <dgm:prSet/>
      <dgm:spPr/>
      <dgm:t>
        <a:bodyPr/>
        <a:lstStyle/>
        <a:p>
          <a:endParaRPr lang="ru-RU"/>
        </a:p>
      </dgm:t>
    </dgm:pt>
    <dgm:pt modelId="{F3CE6FE7-7F20-4A3A-BD6D-6CD9921A46DA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Требования</a:t>
          </a:r>
        </a:p>
      </dgm:t>
    </dgm:pt>
    <dgm:pt modelId="{5D09B1B2-881E-43BD-8653-D9E3FD5AF8F7}" type="parTrans" cxnId="{FF6A623B-0E59-4638-B113-C2546206F4E6}">
      <dgm:prSet/>
      <dgm:spPr/>
      <dgm:t>
        <a:bodyPr/>
        <a:lstStyle/>
        <a:p>
          <a:endParaRPr lang="ru-RU"/>
        </a:p>
      </dgm:t>
    </dgm:pt>
    <dgm:pt modelId="{FF581B7D-64D4-410C-8D08-E7F733D1F105}" type="sibTrans" cxnId="{FF6A623B-0E59-4638-B113-C2546206F4E6}">
      <dgm:prSet/>
      <dgm:spPr/>
      <dgm:t>
        <a:bodyPr/>
        <a:lstStyle/>
        <a:p>
          <a:endParaRPr lang="ru-RU"/>
        </a:p>
      </dgm:t>
    </dgm:pt>
    <dgm:pt modelId="{10FD5DC6-D56F-4695-8B1D-3EAB9373F095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ПО</a:t>
          </a:r>
        </a:p>
      </dgm:t>
    </dgm:pt>
    <dgm:pt modelId="{48923CB3-E4CC-4021-88E5-DE1EDCC9A0B7}" type="parTrans" cxnId="{DB873CC6-277D-4B59-A2D5-479B6045F278}">
      <dgm:prSet/>
      <dgm:spPr/>
      <dgm:t>
        <a:bodyPr/>
        <a:lstStyle/>
        <a:p>
          <a:endParaRPr lang="ru-RU"/>
        </a:p>
      </dgm:t>
    </dgm:pt>
    <dgm:pt modelId="{A087AF5B-30B6-453E-AF12-6FBE131BFF9A}" type="sibTrans" cxnId="{DB873CC6-277D-4B59-A2D5-479B6045F278}">
      <dgm:prSet/>
      <dgm:spPr/>
      <dgm:t>
        <a:bodyPr/>
        <a:lstStyle/>
        <a:p>
          <a:endParaRPr lang="ru-RU"/>
        </a:p>
      </dgm:t>
    </dgm:pt>
    <dgm:pt modelId="{AEE301EB-9E2D-4373-A286-51AAB8BFAB37}">
      <dgm:prSet phldrT="[Текст]"/>
      <dgm:spPr>
        <a:solidFill>
          <a:srgbClr val="C00000"/>
        </a:solidFill>
      </dgm:spPr>
      <dgm:t>
        <a:bodyPr/>
        <a:lstStyle/>
        <a:p>
          <a:r>
            <a:rPr lang="ru-RU" dirty="0"/>
            <a:t>Предлагаемое решение</a:t>
          </a:r>
        </a:p>
      </dgm:t>
    </dgm:pt>
    <dgm:pt modelId="{9551D788-4891-4AD7-8FD3-16C52226AC1F}" type="parTrans" cxnId="{2E536F23-374D-45AD-804A-4FE5D3CD11C8}">
      <dgm:prSet/>
      <dgm:spPr/>
      <dgm:t>
        <a:bodyPr/>
        <a:lstStyle/>
        <a:p>
          <a:endParaRPr lang="ru-RU"/>
        </a:p>
      </dgm:t>
    </dgm:pt>
    <dgm:pt modelId="{2293E386-F995-4767-9D74-BC173D1ECFCC}" type="sibTrans" cxnId="{2E536F23-374D-45AD-804A-4FE5D3CD11C8}">
      <dgm:prSet/>
      <dgm:spPr/>
      <dgm:t>
        <a:bodyPr/>
        <a:lstStyle/>
        <a:p>
          <a:endParaRPr lang="ru-RU"/>
        </a:p>
      </dgm:t>
    </dgm:pt>
    <dgm:pt modelId="{DE69783C-1F97-40DB-8682-D81BF4533A7C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Алгоритмы</a:t>
          </a:r>
        </a:p>
      </dgm:t>
    </dgm:pt>
    <dgm:pt modelId="{9BBA5EDD-3885-4BB6-994D-8CE1A8D7A57E}" type="parTrans" cxnId="{7F46768B-183C-4748-A06D-DB9CECDD5878}">
      <dgm:prSet/>
      <dgm:spPr/>
      <dgm:t>
        <a:bodyPr/>
        <a:lstStyle/>
        <a:p>
          <a:endParaRPr lang="ru-RU"/>
        </a:p>
      </dgm:t>
    </dgm:pt>
    <dgm:pt modelId="{DD55CF48-DD58-4C23-A578-EAB96A370F0F}" type="sibTrans" cxnId="{7F46768B-183C-4748-A06D-DB9CECDD5878}">
      <dgm:prSet/>
      <dgm:spPr/>
      <dgm:t>
        <a:bodyPr/>
        <a:lstStyle/>
        <a:p>
          <a:endParaRPr lang="ru-RU"/>
        </a:p>
      </dgm:t>
    </dgm:pt>
    <dgm:pt modelId="{AAD16630-C10F-4791-A4D7-2EAFA028CBC9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Результаты работы</a:t>
          </a:r>
        </a:p>
      </dgm:t>
    </dgm:pt>
    <dgm:pt modelId="{183975C4-4D00-4709-9664-960A0EA6F81E}" type="parTrans" cxnId="{7FBE3FD3-3E8B-4C48-892F-5E9312044412}">
      <dgm:prSet/>
      <dgm:spPr/>
      <dgm:t>
        <a:bodyPr/>
        <a:lstStyle/>
        <a:p>
          <a:endParaRPr lang="ru-RU"/>
        </a:p>
      </dgm:t>
    </dgm:pt>
    <dgm:pt modelId="{324F4977-14CA-47D5-9A75-4E5566A31484}" type="sibTrans" cxnId="{7FBE3FD3-3E8B-4C48-892F-5E9312044412}">
      <dgm:prSet/>
      <dgm:spPr/>
      <dgm:t>
        <a:bodyPr/>
        <a:lstStyle/>
        <a:p>
          <a:endParaRPr lang="ru-RU"/>
        </a:p>
      </dgm:t>
    </dgm:pt>
    <dgm:pt modelId="{3F3511B4-21E5-4471-936B-FD9527695FF6}">
      <dgm:prSet phldrT="[Текст]"/>
      <dgm:spPr>
        <a:solidFill>
          <a:srgbClr val="1E2A81"/>
        </a:solidFill>
      </dgm:spPr>
      <dgm:t>
        <a:bodyPr/>
        <a:lstStyle/>
        <a:p>
          <a:r>
            <a:rPr lang="ru-RU"/>
            <a:t>Архитектура</a:t>
          </a:r>
          <a:endParaRPr lang="ru-RU" dirty="0"/>
        </a:p>
      </dgm:t>
    </dgm:pt>
    <dgm:pt modelId="{0F372121-4C86-4965-974D-B4AA287F0FD8}" type="parTrans" cxnId="{858BCD99-6A99-4D8B-BB86-C95AC80A04F9}">
      <dgm:prSet/>
      <dgm:spPr/>
      <dgm:t>
        <a:bodyPr/>
        <a:lstStyle/>
        <a:p>
          <a:endParaRPr lang="ru-RU"/>
        </a:p>
      </dgm:t>
    </dgm:pt>
    <dgm:pt modelId="{BD9E2366-1207-471E-B439-4AC74536355B}" type="sibTrans" cxnId="{858BCD99-6A99-4D8B-BB86-C95AC80A04F9}">
      <dgm:prSet/>
      <dgm:spPr/>
      <dgm:t>
        <a:bodyPr/>
        <a:lstStyle/>
        <a:p>
          <a:endParaRPr lang="ru-RU"/>
        </a:p>
      </dgm:t>
    </dgm:pt>
    <dgm:pt modelId="{BF8464E4-48B6-483B-BD7C-F88A859F315F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Заключение</a:t>
          </a:r>
        </a:p>
      </dgm:t>
    </dgm:pt>
    <dgm:pt modelId="{BB4B18D1-0CB0-421F-A22C-34B0D1E96020}" type="parTrans" cxnId="{6234664F-D2DB-4A40-AF8E-AF85B49C1EC8}">
      <dgm:prSet/>
      <dgm:spPr/>
      <dgm:t>
        <a:bodyPr/>
        <a:lstStyle/>
        <a:p>
          <a:endParaRPr lang="ru-RU"/>
        </a:p>
      </dgm:t>
    </dgm:pt>
    <dgm:pt modelId="{61456DA8-33D0-4DB2-A02C-A36CFF1DDA40}" type="sibTrans" cxnId="{6234664F-D2DB-4A40-AF8E-AF85B49C1EC8}">
      <dgm:prSet/>
      <dgm:spPr/>
      <dgm:t>
        <a:bodyPr/>
        <a:lstStyle/>
        <a:p>
          <a:endParaRPr lang="ru-RU"/>
        </a:p>
      </dgm:t>
    </dgm:pt>
    <dgm:pt modelId="{ABB98645-FA13-4C5B-BCD6-953CDFB44FDD}" type="pres">
      <dgm:prSet presAssocID="{283261B5-4DA1-4FC6-8A87-43B4920FBF5F}" presName="Name0" presStyleCnt="0">
        <dgm:presLayoutVars>
          <dgm:dir/>
          <dgm:resizeHandles val="exact"/>
        </dgm:presLayoutVars>
      </dgm:prSet>
      <dgm:spPr/>
    </dgm:pt>
    <dgm:pt modelId="{5035A107-1DD7-432A-9D36-6F280822BE7C}" type="pres">
      <dgm:prSet presAssocID="{9AAB1FE7-C260-4F31-A336-B26A41F565B4}" presName="parTxOnly" presStyleLbl="node1" presStyleIdx="0" presStyleCnt="10" custLinFactNeighborX="4557">
        <dgm:presLayoutVars>
          <dgm:bulletEnabled val="1"/>
        </dgm:presLayoutVars>
      </dgm:prSet>
      <dgm:spPr/>
    </dgm:pt>
    <dgm:pt modelId="{8E17B02E-79D7-4A27-9B86-CE2A07CF37AA}" type="pres">
      <dgm:prSet presAssocID="{0CB6F3D1-56A8-4C0A-A61D-BDCE8CC923E0}" presName="parSpace" presStyleCnt="0"/>
      <dgm:spPr/>
    </dgm:pt>
    <dgm:pt modelId="{583E2C6A-0904-45AA-B55F-832B9C75DC5C}" type="pres">
      <dgm:prSet presAssocID="{158B6289-CB26-41BA-9F9A-A7419AD2C7F4}" presName="parTxOnly" presStyleLbl="node1" presStyleIdx="1" presStyleCnt="10" custLinFactNeighborX="4557">
        <dgm:presLayoutVars>
          <dgm:bulletEnabled val="1"/>
        </dgm:presLayoutVars>
      </dgm:prSet>
      <dgm:spPr/>
    </dgm:pt>
    <dgm:pt modelId="{A001246E-9876-470F-8A92-AA1708351A80}" type="pres">
      <dgm:prSet presAssocID="{BFDFD7C3-21CD-4E0E-815B-5627CE4DF48E}" presName="parSpace" presStyleCnt="0"/>
      <dgm:spPr/>
    </dgm:pt>
    <dgm:pt modelId="{870B1514-CD2A-4952-9B30-3DA78AE31247}" type="pres">
      <dgm:prSet presAssocID="{88DA8823-5A5A-403C-AA89-FADB4C0A841F}" presName="parTxOnly" presStyleLbl="node1" presStyleIdx="2" presStyleCnt="10" custLinFactNeighborX="4557">
        <dgm:presLayoutVars>
          <dgm:bulletEnabled val="1"/>
        </dgm:presLayoutVars>
      </dgm:prSet>
      <dgm:spPr/>
    </dgm:pt>
    <dgm:pt modelId="{BAB25A87-8183-41B2-9495-35B7638AE18E}" type="pres">
      <dgm:prSet presAssocID="{F337CE2C-27B3-49C9-A590-1ADAAB939727}" presName="parSpace" presStyleCnt="0"/>
      <dgm:spPr/>
    </dgm:pt>
    <dgm:pt modelId="{2C66C8A4-8E13-4762-8D5F-EB8436592A99}" type="pres">
      <dgm:prSet presAssocID="{F3CE6FE7-7F20-4A3A-BD6D-6CD9921A46DA}" presName="parTxOnly" presStyleLbl="node1" presStyleIdx="3" presStyleCnt="10" custLinFactNeighborX="4557">
        <dgm:presLayoutVars>
          <dgm:bulletEnabled val="1"/>
        </dgm:presLayoutVars>
      </dgm:prSet>
      <dgm:spPr/>
    </dgm:pt>
    <dgm:pt modelId="{9CF6F975-039F-4872-B3A8-08B97258FD02}" type="pres">
      <dgm:prSet presAssocID="{FF581B7D-64D4-410C-8D08-E7F733D1F105}" presName="parSpace" presStyleCnt="0"/>
      <dgm:spPr/>
    </dgm:pt>
    <dgm:pt modelId="{06BA5663-5449-4DE6-974E-FDBEE9CD0F8B}" type="pres">
      <dgm:prSet presAssocID="{10FD5DC6-D56F-4695-8B1D-3EAB9373F095}" presName="parTxOnly" presStyleLbl="node1" presStyleIdx="4" presStyleCnt="10" custLinFactNeighborX="4557">
        <dgm:presLayoutVars>
          <dgm:bulletEnabled val="1"/>
        </dgm:presLayoutVars>
      </dgm:prSet>
      <dgm:spPr/>
    </dgm:pt>
    <dgm:pt modelId="{23F9172A-6EDC-41EF-BFE2-D109838B8F5D}" type="pres">
      <dgm:prSet presAssocID="{A087AF5B-30B6-453E-AF12-6FBE131BFF9A}" presName="parSpace" presStyleCnt="0"/>
      <dgm:spPr/>
    </dgm:pt>
    <dgm:pt modelId="{57656809-9231-44C2-A8D3-F9A7E423A333}" type="pres">
      <dgm:prSet presAssocID="{AEE301EB-9E2D-4373-A286-51AAB8BFAB37}" presName="parTxOnly" presStyleLbl="node1" presStyleIdx="5" presStyleCnt="10" custLinFactNeighborX="4557">
        <dgm:presLayoutVars>
          <dgm:bulletEnabled val="1"/>
        </dgm:presLayoutVars>
      </dgm:prSet>
      <dgm:spPr/>
    </dgm:pt>
    <dgm:pt modelId="{9AA7CB09-696E-4478-924B-209889222B5A}" type="pres">
      <dgm:prSet presAssocID="{2293E386-F995-4767-9D74-BC173D1ECFCC}" presName="parSpace" presStyleCnt="0"/>
      <dgm:spPr/>
    </dgm:pt>
    <dgm:pt modelId="{17F5B502-2DCC-4ED7-84E0-454A1446D77F}" type="pres">
      <dgm:prSet presAssocID="{3F3511B4-21E5-4471-936B-FD9527695FF6}" presName="parTxOnly" presStyleLbl="node1" presStyleIdx="6" presStyleCnt="10" custLinFactNeighborX="4557">
        <dgm:presLayoutVars>
          <dgm:bulletEnabled val="1"/>
        </dgm:presLayoutVars>
      </dgm:prSet>
      <dgm:spPr/>
    </dgm:pt>
    <dgm:pt modelId="{BB934911-A4B4-4915-BD65-D00C2558B28F}" type="pres">
      <dgm:prSet presAssocID="{BD9E2366-1207-471E-B439-4AC74536355B}" presName="parSpace" presStyleCnt="0"/>
      <dgm:spPr/>
    </dgm:pt>
    <dgm:pt modelId="{6C747FD9-8548-4B4B-B8B6-5C98ADBC8745}" type="pres">
      <dgm:prSet presAssocID="{DE69783C-1F97-40DB-8682-D81BF4533A7C}" presName="parTxOnly" presStyleLbl="node1" presStyleIdx="7" presStyleCnt="10" custLinFactNeighborX="4557">
        <dgm:presLayoutVars>
          <dgm:bulletEnabled val="1"/>
        </dgm:presLayoutVars>
      </dgm:prSet>
      <dgm:spPr/>
    </dgm:pt>
    <dgm:pt modelId="{3AD80540-13F2-45CB-B56A-99B5313F7FBF}" type="pres">
      <dgm:prSet presAssocID="{DD55CF48-DD58-4C23-A578-EAB96A370F0F}" presName="parSpace" presStyleCnt="0"/>
      <dgm:spPr/>
    </dgm:pt>
    <dgm:pt modelId="{CFF2B4C9-3BF4-4B1A-ACC2-0074E0A8BC52}" type="pres">
      <dgm:prSet presAssocID="{AAD16630-C10F-4791-A4D7-2EAFA028CBC9}" presName="parTxOnly" presStyleLbl="node1" presStyleIdx="8" presStyleCnt="10">
        <dgm:presLayoutVars>
          <dgm:bulletEnabled val="1"/>
        </dgm:presLayoutVars>
      </dgm:prSet>
      <dgm:spPr/>
    </dgm:pt>
    <dgm:pt modelId="{B6FED43F-93A1-4AB4-90CC-FFEAA4BAD883}" type="pres">
      <dgm:prSet presAssocID="{324F4977-14CA-47D5-9A75-4E5566A31484}" presName="parSpace" presStyleCnt="0"/>
      <dgm:spPr/>
    </dgm:pt>
    <dgm:pt modelId="{F0119D59-8E27-477F-A619-5720F3E7785F}" type="pres">
      <dgm:prSet presAssocID="{BF8464E4-48B6-483B-BD7C-F88A859F315F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F3E35D02-90E2-425D-8CED-F9362BE8420F}" srcId="{283261B5-4DA1-4FC6-8A87-43B4920FBF5F}" destId="{9AAB1FE7-C260-4F31-A336-B26A41F565B4}" srcOrd="0" destOrd="0" parTransId="{561AA2FD-8B82-44FB-B952-DE7B75674386}" sibTransId="{0CB6F3D1-56A8-4C0A-A61D-BDCE8CC923E0}"/>
    <dgm:cxn modelId="{2E536F23-374D-45AD-804A-4FE5D3CD11C8}" srcId="{283261B5-4DA1-4FC6-8A87-43B4920FBF5F}" destId="{AEE301EB-9E2D-4373-A286-51AAB8BFAB37}" srcOrd="5" destOrd="0" parTransId="{9551D788-4891-4AD7-8FD3-16C52226AC1F}" sibTransId="{2293E386-F995-4767-9D74-BC173D1ECFCC}"/>
    <dgm:cxn modelId="{45B65923-BB35-4DF7-B18B-E5C0F19D1F97}" type="presOf" srcId="{BF8464E4-48B6-483B-BD7C-F88A859F315F}" destId="{F0119D59-8E27-477F-A619-5720F3E7785F}" srcOrd="0" destOrd="0" presId="urn:microsoft.com/office/officeart/2005/8/layout/hChevron3"/>
    <dgm:cxn modelId="{A38ED833-CE16-4DDC-870F-6572616ECFF4}" type="presOf" srcId="{283261B5-4DA1-4FC6-8A87-43B4920FBF5F}" destId="{ABB98645-FA13-4C5B-BCD6-953CDFB44FDD}" srcOrd="0" destOrd="0" presId="urn:microsoft.com/office/officeart/2005/8/layout/hChevron3"/>
    <dgm:cxn modelId="{FF6A623B-0E59-4638-B113-C2546206F4E6}" srcId="{283261B5-4DA1-4FC6-8A87-43B4920FBF5F}" destId="{F3CE6FE7-7F20-4A3A-BD6D-6CD9921A46DA}" srcOrd="3" destOrd="0" parTransId="{5D09B1B2-881E-43BD-8653-D9E3FD5AF8F7}" sibTransId="{FF581B7D-64D4-410C-8D08-E7F733D1F105}"/>
    <dgm:cxn modelId="{061D4641-9D9E-4DB2-A2D3-5FD5CB6536D4}" type="presOf" srcId="{F3CE6FE7-7F20-4A3A-BD6D-6CD9921A46DA}" destId="{2C66C8A4-8E13-4762-8D5F-EB8436592A99}" srcOrd="0" destOrd="0" presId="urn:microsoft.com/office/officeart/2005/8/layout/hChevron3"/>
    <dgm:cxn modelId="{BC08764B-9428-4568-8E2E-8032371A2F0C}" srcId="{283261B5-4DA1-4FC6-8A87-43B4920FBF5F}" destId="{158B6289-CB26-41BA-9F9A-A7419AD2C7F4}" srcOrd="1" destOrd="0" parTransId="{D4A086C3-4F32-46DE-BB2D-292087AFEF78}" sibTransId="{BFDFD7C3-21CD-4E0E-815B-5627CE4DF48E}"/>
    <dgm:cxn modelId="{6234664F-D2DB-4A40-AF8E-AF85B49C1EC8}" srcId="{283261B5-4DA1-4FC6-8A87-43B4920FBF5F}" destId="{BF8464E4-48B6-483B-BD7C-F88A859F315F}" srcOrd="9" destOrd="0" parTransId="{BB4B18D1-0CB0-421F-A22C-34B0D1E96020}" sibTransId="{61456DA8-33D0-4DB2-A02C-A36CFF1DDA40}"/>
    <dgm:cxn modelId="{68E78B80-1758-4E55-9119-3CCEF5A37A66}" type="presOf" srcId="{AAD16630-C10F-4791-A4D7-2EAFA028CBC9}" destId="{CFF2B4C9-3BF4-4B1A-ACC2-0074E0A8BC52}" srcOrd="0" destOrd="0" presId="urn:microsoft.com/office/officeart/2005/8/layout/hChevron3"/>
    <dgm:cxn modelId="{7F46768B-183C-4748-A06D-DB9CECDD5878}" srcId="{283261B5-4DA1-4FC6-8A87-43B4920FBF5F}" destId="{DE69783C-1F97-40DB-8682-D81BF4533A7C}" srcOrd="7" destOrd="0" parTransId="{9BBA5EDD-3885-4BB6-994D-8CE1A8D7A57E}" sibTransId="{DD55CF48-DD58-4C23-A578-EAB96A370F0F}"/>
    <dgm:cxn modelId="{858BCD99-6A99-4D8B-BB86-C95AC80A04F9}" srcId="{283261B5-4DA1-4FC6-8A87-43B4920FBF5F}" destId="{3F3511B4-21E5-4471-936B-FD9527695FF6}" srcOrd="6" destOrd="0" parTransId="{0F372121-4C86-4965-974D-B4AA287F0FD8}" sibTransId="{BD9E2366-1207-471E-B439-4AC74536355B}"/>
    <dgm:cxn modelId="{E56102A0-0D71-459C-983F-F50EED0B1A5C}" srcId="{283261B5-4DA1-4FC6-8A87-43B4920FBF5F}" destId="{88DA8823-5A5A-403C-AA89-FADB4C0A841F}" srcOrd="2" destOrd="0" parTransId="{1999FFBD-57C0-4781-8D8B-BC3E00AF3EB2}" sibTransId="{F337CE2C-27B3-49C9-A590-1ADAAB939727}"/>
    <dgm:cxn modelId="{CC259EA2-37F9-49A6-B5F9-64AF4C9E3B6D}" type="presOf" srcId="{88DA8823-5A5A-403C-AA89-FADB4C0A841F}" destId="{870B1514-CD2A-4952-9B30-3DA78AE31247}" srcOrd="0" destOrd="0" presId="urn:microsoft.com/office/officeart/2005/8/layout/hChevron3"/>
    <dgm:cxn modelId="{87DE01A3-AD47-40FF-8AEA-F4C708529D33}" type="presOf" srcId="{AEE301EB-9E2D-4373-A286-51AAB8BFAB37}" destId="{57656809-9231-44C2-A8D3-F9A7E423A333}" srcOrd="0" destOrd="0" presId="urn:microsoft.com/office/officeart/2005/8/layout/hChevron3"/>
    <dgm:cxn modelId="{72F8C3BF-8B42-4CB0-90D1-5CE92FCDA0B3}" type="presOf" srcId="{3F3511B4-21E5-4471-936B-FD9527695FF6}" destId="{17F5B502-2DCC-4ED7-84E0-454A1446D77F}" srcOrd="0" destOrd="0" presId="urn:microsoft.com/office/officeart/2005/8/layout/hChevron3"/>
    <dgm:cxn modelId="{DB873CC6-277D-4B59-A2D5-479B6045F278}" srcId="{283261B5-4DA1-4FC6-8A87-43B4920FBF5F}" destId="{10FD5DC6-D56F-4695-8B1D-3EAB9373F095}" srcOrd="4" destOrd="0" parTransId="{48923CB3-E4CC-4021-88E5-DE1EDCC9A0B7}" sibTransId="{A087AF5B-30B6-453E-AF12-6FBE131BFF9A}"/>
    <dgm:cxn modelId="{545E19CC-F4F7-42A0-AB18-AD8CE13AC944}" type="presOf" srcId="{158B6289-CB26-41BA-9F9A-A7419AD2C7F4}" destId="{583E2C6A-0904-45AA-B55F-832B9C75DC5C}" srcOrd="0" destOrd="0" presId="urn:microsoft.com/office/officeart/2005/8/layout/hChevron3"/>
    <dgm:cxn modelId="{7FBE3FD3-3E8B-4C48-892F-5E9312044412}" srcId="{283261B5-4DA1-4FC6-8A87-43B4920FBF5F}" destId="{AAD16630-C10F-4791-A4D7-2EAFA028CBC9}" srcOrd="8" destOrd="0" parTransId="{183975C4-4D00-4709-9664-960A0EA6F81E}" sibTransId="{324F4977-14CA-47D5-9A75-4E5566A31484}"/>
    <dgm:cxn modelId="{44BC04DA-E882-4A72-9A8C-E5D8FC6778F2}" type="presOf" srcId="{9AAB1FE7-C260-4F31-A336-B26A41F565B4}" destId="{5035A107-1DD7-432A-9D36-6F280822BE7C}" srcOrd="0" destOrd="0" presId="urn:microsoft.com/office/officeart/2005/8/layout/hChevron3"/>
    <dgm:cxn modelId="{D44919F0-1B12-4839-BD0A-8B87F9E8585E}" type="presOf" srcId="{10FD5DC6-D56F-4695-8B1D-3EAB9373F095}" destId="{06BA5663-5449-4DE6-974E-FDBEE9CD0F8B}" srcOrd="0" destOrd="0" presId="urn:microsoft.com/office/officeart/2005/8/layout/hChevron3"/>
    <dgm:cxn modelId="{9FBD16FC-FE75-4904-A52C-8D3DB2C9EA10}" type="presOf" srcId="{DE69783C-1F97-40DB-8682-D81BF4533A7C}" destId="{6C747FD9-8548-4B4B-B8B6-5C98ADBC8745}" srcOrd="0" destOrd="0" presId="urn:microsoft.com/office/officeart/2005/8/layout/hChevron3"/>
    <dgm:cxn modelId="{E69F8507-5F2D-48B4-934A-68EA0A0C521A}" type="presParOf" srcId="{ABB98645-FA13-4C5B-BCD6-953CDFB44FDD}" destId="{5035A107-1DD7-432A-9D36-6F280822BE7C}" srcOrd="0" destOrd="0" presId="urn:microsoft.com/office/officeart/2005/8/layout/hChevron3"/>
    <dgm:cxn modelId="{8734994B-DC63-4077-8A21-89EEF5FFE376}" type="presParOf" srcId="{ABB98645-FA13-4C5B-BCD6-953CDFB44FDD}" destId="{8E17B02E-79D7-4A27-9B86-CE2A07CF37AA}" srcOrd="1" destOrd="0" presId="urn:microsoft.com/office/officeart/2005/8/layout/hChevron3"/>
    <dgm:cxn modelId="{BBC9809A-C24C-4214-BE3C-A285A2E4241A}" type="presParOf" srcId="{ABB98645-FA13-4C5B-BCD6-953CDFB44FDD}" destId="{583E2C6A-0904-45AA-B55F-832B9C75DC5C}" srcOrd="2" destOrd="0" presId="urn:microsoft.com/office/officeart/2005/8/layout/hChevron3"/>
    <dgm:cxn modelId="{B0319F3E-98CE-4604-90F8-383C7B42BDBE}" type="presParOf" srcId="{ABB98645-FA13-4C5B-BCD6-953CDFB44FDD}" destId="{A001246E-9876-470F-8A92-AA1708351A80}" srcOrd="3" destOrd="0" presId="urn:microsoft.com/office/officeart/2005/8/layout/hChevron3"/>
    <dgm:cxn modelId="{D5A0ACBB-BD25-4CEE-B1C8-2C2FE4E100E8}" type="presParOf" srcId="{ABB98645-FA13-4C5B-BCD6-953CDFB44FDD}" destId="{870B1514-CD2A-4952-9B30-3DA78AE31247}" srcOrd="4" destOrd="0" presId="urn:microsoft.com/office/officeart/2005/8/layout/hChevron3"/>
    <dgm:cxn modelId="{13BB5017-4710-4C41-87E9-FC0AAE5E7225}" type="presParOf" srcId="{ABB98645-FA13-4C5B-BCD6-953CDFB44FDD}" destId="{BAB25A87-8183-41B2-9495-35B7638AE18E}" srcOrd="5" destOrd="0" presId="urn:microsoft.com/office/officeart/2005/8/layout/hChevron3"/>
    <dgm:cxn modelId="{6F163453-52AA-4C2B-9263-92DE99C9906D}" type="presParOf" srcId="{ABB98645-FA13-4C5B-BCD6-953CDFB44FDD}" destId="{2C66C8A4-8E13-4762-8D5F-EB8436592A99}" srcOrd="6" destOrd="0" presId="urn:microsoft.com/office/officeart/2005/8/layout/hChevron3"/>
    <dgm:cxn modelId="{A27A5E2B-D05D-4546-A6B5-9A8863E6DACB}" type="presParOf" srcId="{ABB98645-FA13-4C5B-BCD6-953CDFB44FDD}" destId="{9CF6F975-039F-4872-B3A8-08B97258FD02}" srcOrd="7" destOrd="0" presId="urn:microsoft.com/office/officeart/2005/8/layout/hChevron3"/>
    <dgm:cxn modelId="{A19BA69E-E211-4E24-A6B6-16F77680ACE8}" type="presParOf" srcId="{ABB98645-FA13-4C5B-BCD6-953CDFB44FDD}" destId="{06BA5663-5449-4DE6-974E-FDBEE9CD0F8B}" srcOrd="8" destOrd="0" presId="urn:microsoft.com/office/officeart/2005/8/layout/hChevron3"/>
    <dgm:cxn modelId="{12D05978-B588-4233-90B2-8B1EBFEDBAD7}" type="presParOf" srcId="{ABB98645-FA13-4C5B-BCD6-953CDFB44FDD}" destId="{23F9172A-6EDC-41EF-BFE2-D109838B8F5D}" srcOrd="9" destOrd="0" presId="urn:microsoft.com/office/officeart/2005/8/layout/hChevron3"/>
    <dgm:cxn modelId="{279AA65A-1F9A-4C01-B99C-933DF763940B}" type="presParOf" srcId="{ABB98645-FA13-4C5B-BCD6-953CDFB44FDD}" destId="{57656809-9231-44C2-A8D3-F9A7E423A333}" srcOrd="10" destOrd="0" presId="urn:microsoft.com/office/officeart/2005/8/layout/hChevron3"/>
    <dgm:cxn modelId="{30B2BFC3-46C0-48C7-B766-DFB60C441439}" type="presParOf" srcId="{ABB98645-FA13-4C5B-BCD6-953CDFB44FDD}" destId="{9AA7CB09-696E-4478-924B-209889222B5A}" srcOrd="11" destOrd="0" presId="urn:microsoft.com/office/officeart/2005/8/layout/hChevron3"/>
    <dgm:cxn modelId="{1465FE81-9F7C-425F-A58E-6B8926B67829}" type="presParOf" srcId="{ABB98645-FA13-4C5B-BCD6-953CDFB44FDD}" destId="{17F5B502-2DCC-4ED7-84E0-454A1446D77F}" srcOrd="12" destOrd="0" presId="urn:microsoft.com/office/officeart/2005/8/layout/hChevron3"/>
    <dgm:cxn modelId="{4A4358BA-63A6-4963-8E4B-699BA26FCF2A}" type="presParOf" srcId="{ABB98645-FA13-4C5B-BCD6-953CDFB44FDD}" destId="{BB934911-A4B4-4915-BD65-D00C2558B28F}" srcOrd="13" destOrd="0" presId="urn:microsoft.com/office/officeart/2005/8/layout/hChevron3"/>
    <dgm:cxn modelId="{B9B7FC08-B5BE-4442-A628-9F99A9665A59}" type="presParOf" srcId="{ABB98645-FA13-4C5B-BCD6-953CDFB44FDD}" destId="{6C747FD9-8548-4B4B-B8B6-5C98ADBC8745}" srcOrd="14" destOrd="0" presId="urn:microsoft.com/office/officeart/2005/8/layout/hChevron3"/>
    <dgm:cxn modelId="{BABE0630-3B61-4F99-BA93-CB51C0EC995B}" type="presParOf" srcId="{ABB98645-FA13-4C5B-BCD6-953CDFB44FDD}" destId="{3AD80540-13F2-45CB-B56A-99B5313F7FBF}" srcOrd="15" destOrd="0" presId="urn:microsoft.com/office/officeart/2005/8/layout/hChevron3"/>
    <dgm:cxn modelId="{AA64BA62-C525-4845-8C33-A33F4C72F421}" type="presParOf" srcId="{ABB98645-FA13-4C5B-BCD6-953CDFB44FDD}" destId="{CFF2B4C9-3BF4-4B1A-ACC2-0074E0A8BC52}" srcOrd="16" destOrd="0" presId="urn:microsoft.com/office/officeart/2005/8/layout/hChevron3"/>
    <dgm:cxn modelId="{98E2EB08-6A00-43AD-A5D9-86382AF9A202}" type="presParOf" srcId="{ABB98645-FA13-4C5B-BCD6-953CDFB44FDD}" destId="{B6FED43F-93A1-4AB4-90CC-FFEAA4BAD883}" srcOrd="17" destOrd="0" presId="urn:microsoft.com/office/officeart/2005/8/layout/hChevron3"/>
    <dgm:cxn modelId="{3126BB81-AE99-442A-9051-1ABECBAFF983}" type="presParOf" srcId="{ABB98645-FA13-4C5B-BCD6-953CDFB44FDD}" destId="{F0119D59-8E27-477F-A619-5720F3E7785F}" srcOrd="1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3261B5-4DA1-4FC6-8A87-43B4920FBF5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AAB1FE7-C260-4F31-A336-B26A41F565B4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Актуальность</a:t>
          </a:r>
        </a:p>
      </dgm:t>
    </dgm:pt>
    <dgm:pt modelId="{561AA2FD-8B82-44FB-B952-DE7B75674386}" type="parTrans" cxnId="{F3E35D02-90E2-425D-8CED-F9362BE8420F}">
      <dgm:prSet/>
      <dgm:spPr/>
      <dgm:t>
        <a:bodyPr/>
        <a:lstStyle/>
        <a:p>
          <a:endParaRPr lang="ru-RU"/>
        </a:p>
      </dgm:t>
    </dgm:pt>
    <dgm:pt modelId="{0CB6F3D1-56A8-4C0A-A61D-BDCE8CC923E0}" type="sibTrans" cxnId="{F3E35D02-90E2-425D-8CED-F9362BE8420F}">
      <dgm:prSet/>
      <dgm:spPr/>
      <dgm:t>
        <a:bodyPr/>
        <a:lstStyle/>
        <a:p>
          <a:endParaRPr lang="ru-RU"/>
        </a:p>
      </dgm:t>
    </dgm:pt>
    <dgm:pt modelId="{158B6289-CB26-41BA-9F9A-A7419AD2C7F4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Цель и задачи</a:t>
          </a:r>
        </a:p>
      </dgm:t>
    </dgm:pt>
    <dgm:pt modelId="{D4A086C3-4F32-46DE-BB2D-292087AFEF78}" type="parTrans" cxnId="{BC08764B-9428-4568-8E2E-8032371A2F0C}">
      <dgm:prSet/>
      <dgm:spPr/>
      <dgm:t>
        <a:bodyPr/>
        <a:lstStyle/>
        <a:p>
          <a:endParaRPr lang="ru-RU"/>
        </a:p>
      </dgm:t>
    </dgm:pt>
    <dgm:pt modelId="{BFDFD7C3-21CD-4E0E-815B-5627CE4DF48E}" type="sibTrans" cxnId="{BC08764B-9428-4568-8E2E-8032371A2F0C}">
      <dgm:prSet/>
      <dgm:spPr/>
      <dgm:t>
        <a:bodyPr/>
        <a:lstStyle/>
        <a:p>
          <a:endParaRPr lang="ru-RU"/>
        </a:p>
      </dgm:t>
    </dgm:pt>
    <dgm:pt modelId="{88DA8823-5A5A-403C-AA89-FADB4C0A841F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Аналоги</a:t>
          </a:r>
        </a:p>
      </dgm:t>
    </dgm:pt>
    <dgm:pt modelId="{1999FFBD-57C0-4781-8D8B-BC3E00AF3EB2}" type="parTrans" cxnId="{E56102A0-0D71-459C-983F-F50EED0B1A5C}">
      <dgm:prSet/>
      <dgm:spPr/>
      <dgm:t>
        <a:bodyPr/>
        <a:lstStyle/>
        <a:p>
          <a:endParaRPr lang="ru-RU"/>
        </a:p>
      </dgm:t>
    </dgm:pt>
    <dgm:pt modelId="{F337CE2C-27B3-49C9-A590-1ADAAB939727}" type="sibTrans" cxnId="{E56102A0-0D71-459C-983F-F50EED0B1A5C}">
      <dgm:prSet/>
      <dgm:spPr/>
      <dgm:t>
        <a:bodyPr/>
        <a:lstStyle/>
        <a:p>
          <a:endParaRPr lang="ru-RU"/>
        </a:p>
      </dgm:t>
    </dgm:pt>
    <dgm:pt modelId="{F3CE6FE7-7F20-4A3A-BD6D-6CD9921A46DA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Требования</a:t>
          </a:r>
        </a:p>
      </dgm:t>
    </dgm:pt>
    <dgm:pt modelId="{5D09B1B2-881E-43BD-8653-D9E3FD5AF8F7}" type="parTrans" cxnId="{FF6A623B-0E59-4638-B113-C2546206F4E6}">
      <dgm:prSet/>
      <dgm:spPr/>
      <dgm:t>
        <a:bodyPr/>
        <a:lstStyle/>
        <a:p>
          <a:endParaRPr lang="ru-RU"/>
        </a:p>
      </dgm:t>
    </dgm:pt>
    <dgm:pt modelId="{FF581B7D-64D4-410C-8D08-E7F733D1F105}" type="sibTrans" cxnId="{FF6A623B-0E59-4638-B113-C2546206F4E6}">
      <dgm:prSet/>
      <dgm:spPr/>
      <dgm:t>
        <a:bodyPr/>
        <a:lstStyle/>
        <a:p>
          <a:endParaRPr lang="ru-RU"/>
        </a:p>
      </dgm:t>
    </dgm:pt>
    <dgm:pt modelId="{10FD5DC6-D56F-4695-8B1D-3EAB9373F095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ПО</a:t>
          </a:r>
        </a:p>
      </dgm:t>
    </dgm:pt>
    <dgm:pt modelId="{48923CB3-E4CC-4021-88E5-DE1EDCC9A0B7}" type="parTrans" cxnId="{DB873CC6-277D-4B59-A2D5-479B6045F278}">
      <dgm:prSet/>
      <dgm:spPr/>
      <dgm:t>
        <a:bodyPr/>
        <a:lstStyle/>
        <a:p>
          <a:endParaRPr lang="ru-RU"/>
        </a:p>
      </dgm:t>
    </dgm:pt>
    <dgm:pt modelId="{A087AF5B-30B6-453E-AF12-6FBE131BFF9A}" type="sibTrans" cxnId="{DB873CC6-277D-4B59-A2D5-479B6045F278}">
      <dgm:prSet/>
      <dgm:spPr/>
      <dgm:t>
        <a:bodyPr/>
        <a:lstStyle/>
        <a:p>
          <a:endParaRPr lang="ru-RU"/>
        </a:p>
      </dgm:t>
    </dgm:pt>
    <dgm:pt modelId="{AEE301EB-9E2D-4373-A286-51AAB8BFAB37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Предлагаемое решение</a:t>
          </a:r>
        </a:p>
      </dgm:t>
    </dgm:pt>
    <dgm:pt modelId="{9551D788-4891-4AD7-8FD3-16C52226AC1F}" type="parTrans" cxnId="{2E536F23-374D-45AD-804A-4FE5D3CD11C8}">
      <dgm:prSet/>
      <dgm:spPr/>
      <dgm:t>
        <a:bodyPr/>
        <a:lstStyle/>
        <a:p>
          <a:endParaRPr lang="ru-RU"/>
        </a:p>
      </dgm:t>
    </dgm:pt>
    <dgm:pt modelId="{2293E386-F995-4767-9D74-BC173D1ECFCC}" type="sibTrans" cxnId="{2E536F23-374D-45AD-804A-4FE5D3CD11C8}">
      <dgm:prSet/>
      <dgm:spPr/>
      <dgm:t>
        <a:bodyPr/>
        <a:lstStyle/>
        <a:p>
          <a:endParaRPr lang="ru-RU"/>
        </a:p>
      </dgm:t>
    </dgm:pt>
    <dgm:pt modelId="{DE69783C-1F97-40DB-8682-D81BF4533A7C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Алгоритмы</a:t>
          </a:r>
        </a:p>
      </dgm:t>
    </dgm:pt>
    <dgm:pt modelId="{9BBA5EDD-3885-4BB6-994D-8CE1A8D7A57E}" type="parTrans" cxnId="{7F46768B-183C-4748-A06D-DB9CECDD5878}">
      <dgm:prSet/>
      <dgm:spPr/>
      <dgm:t>
        <a:bodyPr/>
        <a:lstStyle/>
        <a:p>
          <a:endParaRPr lang="ru-RU"/>
        </a:p>
      </dgm:t>
    </dgm:pt>
    <dgm:pt modelId="{DD55CF48-DD58-4C23-A578-EAB96A370F0F}" type="sibTrans" cxnId="{7F46768B-183C-4748-A06D-DB9CECDD5878}">
      <dgm:prSet/>
      <dgm:spPr/>
      <dgm:t>
        <a:bodyPr/>
        <a:lstStyle/>
        <a:p>
          <a:endParaRPr lang="ru-RU"/>
        </a:p>
      </dgm:t>
    </dgm:pt>
    <dgm:pt modelId="{AAD16630-C10F-4791-A4D7-2EAFA028CBC9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Результаты работы</a:t>
          </a:r>
        </a:p>
      </dgm:t>
    </dgm:pt>
    <dgm:pt modelId="{183975C4-4D00-4709-9664-960A0EA6F81E}" type="parTrans" cxnId="{7FBE3FD3-3E8B-4C48-892F-5E9312044412}">
      <dgm:prSet/>
      <dgm:spPr/>
      <dgm:t>
        <a:bodyPr/>
        <a:lstStyle/>
        <a:p>
          <a:endParaRPr lang="ru-RU"/>
        </a:p>
      </dgm:t>
    </dgm:pt>
    <dgm:pt modelId="{324F4977-14CA-47D5-9A75-4E5566A31484}" type="sibTrans" cxnId="{7FBE3FD3-3E8B-4C48-892F-5E9312044412}">
      <dgm:prSet/>
      <dgm:spPr/>
      <dgm:t>
        <a:bodyPr/>
        <a:lstStyle/>
        <a:p>
          <a:endParaRPr lang="ru-RU"/>
        </a:p>
      </dgm:t>
    </dgm:pt>
    <dgm:pt modelId="{3F3511B4-21E5-4471-936B-FD9527695FF6}">
      <dgm:prSet phldrT="[Текст]"/>
      <dgm:spPr>
        <a:solidFill>
          <a:srgbClr val="C00000"/>
        </a:solidFill>
      </dgm:spPr>
      <dgm:t>
        <a:bodyPr/>
        <a:lstStyle/>
        <a:p>
          <a:r>
            <a:rPr lang="ru-RU"/>
            <a:t>Архитектура</a:t>
          </a:r>
          <a:endParaRPr lang="ru-RU" dirty="0"/>
        </a:p>
      </dgm:t>
    </dgm:pt>
    <dgm:pt modelId="{0F372121-4C86-4965-974D-B4AA287F0FD8}" type="parTrans" cxnId="{858BCD99-6A99-4D8B-BB86-C95AC80A04F9}">
      <dgm:prSet/>
      <dgm:spPr/>
      <dgm:t>
        <a:bodyPr/>
        <a:lstStyle/>
        <a:p>
          <a:endParaRPr lang="ru-RU"/>
        </a:p>
      </dgm:t>
    </dgm:pt>
    <dgm:pt modelId="{BD9E2366-1207-471E-B439-4AC74536355B}" type="sibTrans" cxnId="{858BCD99-6A99-4D8B-BB86-C95AC80A04F9}">
      <dgm:prSet/>
      <dgm:spPr/>
      <dgm:t>
        <a:bodyPr/>
        <a:lstStyle/>
        <a:p>
          <a:endParaRPr lang="ru-RU"/>
        </a:p>
      </dgm:t>
    </dgm:pt>
    <dgm:pt modelId="{BF8464E4-48B6-483B-BD7C-F88A859F315F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Заключение</a:t>
          </a:r>
        </a:p>
      </dgm:t>
    </dgm:pt>
    <dgm:pt modelId="{BB4B18D1-0CB0-421F-A22C-34B0D1E96020}" type="parTrans" cxnId="{6234664F-D2DB-4A40-AF8E-AF85B49C1EC8}">
      <dgm:prSet/>
      <dgm:spPr/>
      <dgm:t>
        <a:bodyPr/>
        <a:lstStyle/>
        <a:p>
          <a:endParaRPr lang="ru-RU"/>
        </a:p>
      </dgm:t>
    </dgm:pt>
    <dgm:pt modelId="{61456DA8-33D0-4DB2-A02C-A36CFF1DDA40}" type="sibTrans" cxnId="{6234664F-D2DB-4A40-AF8E-AF85B49C1EC8}">
      <dgm:prSet/>
      <dgm:spPr/>
      <dgm:t>
        <a:bodyPr/>
        <a:lstStyle/>
        <a:p>
          <a:endParaRPr lang="ru-RU"/>
        </a:p>
      </dgm:t>
    </dgm:pt>
    <dgm:pt modelId="{ABB98645-FA13-4C5B-BCD6-953CDFB44FDD}" type="pres">
      <dgm:prSet presAssocID="{283261B5-4DA1-4FC6-8A87-43B4920FBF5F}" presName="Name0" presStyleCnt="0">
        <dgm:presLayoutVars>
          <dgm:dir/>
          <dgm:resizeHandles val="exact"/>
        </dgm:presLayoutVars>
      </dgm:prSet>
      <dgm:spPr/>
    </dgm:pt>
    <dgm:pt modelId="{5035A107-1DD7-432A-9D36-6F280822BE7C}" type="pres">
      <dgm:prSet presAssocID="{9AAB1FE7-C260-4F31-A336-B26A41F565B4}" presName="parTxOnly" presStyleLbl="node1" presStyleIdx="0" presStyleCnt="10" custLinFactNeighborX="4557">
        <dgm:presLayoutVars>
          <dgm:bulletEnabled val="1"/>
        </dgm:presLayoutVars>
      </dgm:prSet>
      <dgm:spPr/>
    </dgm:pt>
    <dgm:pt modelId="{8E17B02E-79D7-4A27-9B86-CE2A07CF37AA}" type="pres">
      <dgm:prSet presAssocID="{0CB6F3D1-56A8-4C0A-A61D-BDCE8CC923E0}" presName="parSpace" presStyleCnt="0"/>
      <dgm:spPr/>
    </dgm:pt>
    <dgm:pt modelId="{583E2C6A-0904-45AA-B55F-832B9C75DC5C}" type="pres">
      <dgm:prSet presAssocID="{158B6289-CB26-41BA-9F9A-A7419AD2C7F4}" presName="parTxOnly" presStyleLbl="node1" presStyleIdx="1" presStyleCnt="10" custLinFactNeighborX="4557">
        <dgm:presLayoutVars>
          <dgm:bulletEnabled val="1"/>
        </dgm:presLayoutVars>
      </dgm:prSet>
      <dgm:spPr/>
    </dgm:pt>
    <dgm:pt modelId="{A001246E-9876-470F-8A92-AA1708351A80}" type="pres">
      <dgm:prSet presAssocID="{BFDFD7C3-21CD-4E0E-815B-5627CE4DF48E}" presName="parSpace" presStyleCnt="0"/>
      <dgm:spPr/>
    </dgm:pt>
    <dgm:pt modelId="{870B1514-CD2A-4952-9B30-3DA78AE31247}" type="pres">
      <dgm:prSet presAssocID="{88DA8823-5A5A-403C-AA89-FADB4C0A841F}" presName="parTxOnly" presStyleLbl="node1" presStyleIdx="2" presStyleCnt="10" custLinFactNeighborX="4557">
        <dgm:presLayoutVars>
          <dgm:bulletEnabled val="1"/>
        </dgm:presLayoutVars>
      </dgm:prSet>
      <dgm:spPr/>
    </dgm:pt>
    <dgm:pt modelId="{BAB25A87-8183-41B2-9495-35B7638AE18E}" type="pres">
      <dgm:prSet presAssocID="{F337CE2C-27B3-49C9-A590-1ADAAB939727}" presName="parSpace" presStyleCnt="0"/>
      <dgm:spPr/>
    </dgm:pt>
    <dgm:pt modelId="{2C66C8A4-8E13-4762-8D5F-EB8436592A99}" type="pres">
      <dgm:prSet presAssocID="{F3CE6FE7-7F20-4A3A-BD6D-6CD9921A46DA}" presName="parTxOnly" presStyleLbl="node1" presStyleIdx="3" presStyleCnt="10" custLinFactNeighborX="4557">
        <dgm:presLayoutVars>
          <dgm:bulletEnabled val="1"/>
        </dgm:presLayoutVars>
      </dgm:prSet>
      <dgm:spPr/>
    </dgm:pt>
    <dgm:pt modelId="{9CF6F975-039F-4872-B3A8-08B97258FD02}" type="pres">
      <dgm:prSet presAssocID="{FF581B7D-64D4-410C-8D08-E7F733D1F105}" presName="parSpace" presStyleCnt="0"/>
      <dgm:spPr/>
    </dgm:pt>
    <dgm:pt modelId="{06BA5663-5449-4DE6-974E-FDBEE9CD0F8B}" type="pres">
      <dgm:prSet presAssocID="{10FD5DC6-D56F-4695-8B1D-3EAB9373F095}" presName="parTxOnly" presStyleLbl="node1" presStyleIdx="4" presStyleCnt="10" custLinFactNeighborX="4557">
        <dgm:presLayoutVars>
          <dgm:bulletEnabled val="1"/>
        </dgm:presLayoutVars>
      </dgm:prSet>
      <dgm:spPr/>
    </dgm:pt>
    <dgm:pt modelId="{23F9172A-6EDC-41EF-BFE2-D109838B8F5D}" type="pres">
      <dgm:prSet presAssocID="{A087AF5B-30B6-453E-AF12-6FBE131BFF9A}" presName="parSpace" presStyleCnt="0"/>
      <dgm:spPr/>
    </dgm:pt>
    <dgm:pt modelId="{57656809-9231-44C2-A8D3-F9A7E423A333}" type="pres">
      <dgm:prSet presAssocID="{AEE301EB-9E2D-4373-A286-51AAB8BFAB37}" presName="parTxOnly" presStyleLbl="node1" presStyleIdx="5" presStyleCnt="10" custLinFactNeighborX="4557">
        <dgm:presLayoutVars>
          <dgm:bulletEnabled val="1"/>
        </dgm:presLayoutVars>
      </dgm:prSet>
      <dgm:spPr/>
    </dgm:pt>
    <dgm:pt modelId="{9AA7CB09-696E-4478-924B-209889222B5A}" type="pres">
      <dgm:prSet presAssocID="{2293E386-F995-4767-9D74-BC173D1ECFCC}" presName="parSpace" presStyleCnt="0"/>
      <dgm:spPr/>
    </dgm:pt>
    <dgm:pt modelId="{17F5B502-2DCC-4ED7-84E0-454A1446D77F}" type="pres">
      <dgm:prSet presAssocID="{3F3511B4-21E5-4471-936B-FD9527695FF6}" presName="parTxOnly" presStyleLbl="node1" presStyleIdx="6" presStyleCnt="10" custLinFactNeighborX="4557">
        <dgm:presLayoutVars>
          <dgm:bulletEnabled val="1"/>
        </dgm:presLayoutVars>
      </dgm:prSet>
      <dgm:spPr/>
    </dgm:pt>
    <dgm:pt modelId="{BB934911-A4B4-4915-BD65-D00C2558B28F}" type="pres">
      <dgm:prSet presAssocID="{BD9E2366-1207-471E-B439-4AC74536355B}" presName="parSpace" presStyleCnt="0"/>
      <dgm:spPr/>
    </dgm:pt>
    <dgm:pt modelId="{6C747FD9-8548-4B4B-B8B6-5C98ADBC8745}" type="pres">
      <dgm:prSet presAssocID="{DE69783C-1F97-40DB-8682-D81BF4533A7C}" presName="parTxOnly" presStyleLbl="node1" presStyleIdx="7" presStyleCnt="10" custLinFactNeighborX="4557">
        <dgm:presLayoutVars>
          <dgm:bulletEnabled val="1"/>
        </dgm:presLayoutVars>
      </dgm:prSet>
      <dgm:spPr/>
    </dgm:pt>
    <dgm:pt modelId="{3AD80540-13F2-45CB-B56A-99B5313F7FBF}" type="pres">
      <dgm:prSet presAssocID="{DD55CF48-DD58-4C23-A578-EAB96A370F0F}" presName="parSpace" presStyleCnt="0"/>
      <dgm:spPr/>
    </dgm:pt>
    <dgm:pt modelId="{CFF2B4C9-3BF4-4B1A-ACC2-0074E0A8BC52}" type="pres">
      <dgm:prSet presAssocID="{AAD16630-C10F-4791-A4D7-2EAFA028CBC9}" presName="parTxOnly" presStyleLbl="node1" presStyleIdx="8" presStyleCnt="10">
        <dgm:presLayoutVars>
          <dgm:bulletEnabled val="1"/>
        </dgm:presLayoutVars>
      </dgm:prSet>
      <dgm:spPr/>
    </dgm:pt>
    <dgm:pt modelId="{B6FED43F-93A1-4AB4-90CC-FFEAA4BAD883}" type="pres">
      <dgm:prSet presAssocID="{324F4977-14CA-47D5-9A75-4E5566A31484}" presName="parSpace" presStyleCnt="0"/>
      <dgm:spPr/>
    </dgm:pt>
    <dgm:pt modelId="{F0119D59-8E27-477F-A619-5720F3E7785F}" type="pres">
      <dgm:prSet presAssocID="{BF8464E4-48B6-483B-BD7C-F88A859F315F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F3E35D02-90E2-425D-8CED-F9362BE8420F}" srcId="{283261B5-4DA1-4FC6-8A87-43B4920FBF5F}" destId="{9AAB1FE7-C260-4F31-A336-B26A41F565B4}" srcOrd="0" destOrd="0" parTransId="{561AA2FD-8B82-44FB-B952-DE7B75674386}" sibTransId="{0CB6F3D1-56A8-4C0A-A61D-BDCE8CC923E0}"/>
    <dgm:cxn modelId="{A8DA850C-B67D-4D1D-9201-0F4E082521CE}" type="presOf" srcId="{283261B5-4DA1-4FC6-8A87-43B4920FBF5F}" destId="{ABB98645-FA13-4C5B-BCD6-953CDFB44FDD}" srcOrd="0" destOrd="0" presId="urn:microsoft.com/office/officeart/2005/8/layout/hChevron3"/>
    <dgm:cxn modelId="{2E536F23-374D-45AD-804A-4FE5D3CD11C8}" srcId="{283261B5-4DA1-4FC6-8A87-43B4920FBF5F}" destId="{AEE301EB-9E2D-4373-A286-51AAB8BFAB37}" srcOrd="5" destOrd="0" parTransId="{9551D788-4891-4AD7-8FD3-16C52226AC1F}" sibTransId="{2293E386-F995-4767-9D74-BC173D1ECFCC}"/>
    <dgm:cxn modelId="{68FF8038-FBDB-4942-AA1E-7EBFB84F00D0}" type="presOf" srcId="{10FD5DC6-D56F-4695-8B1D-3EAB9373F095}" destId="{06BA5663-5449-4DE6-974E-FDBEE9CD0F8B}" srcOrd="0" destOrd="0" presId="urn:microsoft.com/office/officeart/2005/8/layout/hChevron3"/>
    <dgm:cxn modelId="{1CF0333B-3B06-432A-A4A6-DB0DDBC35960}" type="presOf" srcId="{BF8464E4-48B6-483B-BD7C-F88A859F315F}" destId="{F0119D59-8E27-477F-A619-5720F3E7785F}" srcOrd="0" destOrd="0" presId="urn:microsoft.com/office/officeart/2005/8/layout/hChevron3"/>
    <dgm:cxn modelId="{FF6A623B-0E59-4638-B113-C2546206F4E6}" srcId="{283261B5-4DA1-4FC6-8A87-43B4920FBF5F}" destId="{F3CE6FE7-7F20-4A3A-BD6D-6CD9921A46DA}" srcOrd="3" destOrd="0" parTransId="{5D09B1B2-881E-43BD-8653-D9E3FD5AF8F7}" sibTransId="{FF581B7D-64D4-410C-8D08-E7F733D1F105}"/>
    <dgm:cxn modelId="{F149E947-DE36-41CC-A0BE-D518173E199D}" type="presOf" srcId="{88DA8823-5A5A-403C-AA89-FADB4C0A841F}" destId="{870B1514-CD2A-4952-9B30-3DA78AE31247}" srcOrd="0" destOrd="0" presId="urn:microsoft.com/office/officeart/2005/8/layout/hChevron3"/>
    <dgm:cxn modelId="{BC08764B-9428-4568-8E2E-8032371A2F0C}" srcId="{283261B5-4DA1-4FC6-8A87-43B4920FBF5F}" destId="{158B6289-CB26-41BA-9F9A-A7419AD2C7F4}" srcOrd="1" destOrd="0" parTransId="{D4A086C3-4F32-46DE-BB2D-292087AFEF78}" sibTransId="{BFDFD7C3-21CD-4E0E-815B-5627CE4DF48E}"/>
    <dgm:cxn modelId="{6234664F-D2DB-4A40-AF8E-AF85B49C1EC8}" srcId="{283261B5-4DA1-4FC6-8A87-43B4920FBF5F}" destId="{BF8464E4-48B6-483B-BD7C-F88A859F315F}" srcOrd="9" destOrd="0" parTransId="{BB4B18D1-0CB0-421F-A22C-34B0D1E96020}" sibTransId="{61456DA8-33D0-4DB2-A02C-A36CFF1DDA40}"/>
    <dgm:cxn modelId="{BCFE4D7F-A363-49AC-BF59-AAE01CD59341}" type="presOf" srcId="{AEE301EB-9E2D-4373-A286-51AAB8BFAB37}" destId="{57656809-9231-44C2-A8D3-F9A7E423A333}" srcOrd="0" destOrd="0" presId="urn:microsoft.com/office/officeart/2005/8/layout/hChevron3"/>
    <dgm:cxn modelId="{DA0A9F85-886A-4573-96D2-E0D262E5D822}" type="presOf" srcId="{158B6289-CB26-41BA-9F9A-A7419AD2C7F4}" destId="{583E2C6A-0904-45AA-B55F-832B9C75DC5C}" srcOrd="0" destOrd="0" presId="urn:microsoft.com/office/officeart/2005/8/layout/hChevron3"/>
    <dgm:cxn modelId="{7F46768B-183C-4748-A06D-DB9CECDD5878}" srcId="{283261B5-4DA1-4FC6-8A87-43B4920FBF5F}" destId="{DE69783C-1F97-40DB-8682-D81BF4533A7C}" srcOrd="7" destOrd="0" parTransId="{9BBA5EDD-3885-4BB6-994D-8CE1A8D7A57E}" sibTransId="{DD55CF48-DD58-4C23-A578-EAB96A370F0F}"/>
    <dgm:cxn modelId="{03331294-B286-4AA0-AA0C-CD59ECC9F9D7}" type="presOf" srcId="{3F3511B4-21E5-4471-936B-FD9527695FF6}" destId="{17F5B502-2DCC-4ED7-84E0-454A1446D77F}" srcOrd="0" destOrd="0" presId="urn:microsoft.com/office/officeart/2005/8/layout/hChevron3"/>
    <dgm:cxn modelId="{858BCD99-6A99-4D8B-BB86-C95AC80A04F9}" srcId="{283261B5-4DA1-4FC6-8A87-43B4920FBF5F}" destId="{3F3511B4-21E5-4471-936B-FD9527695FF6}" srcOrd="6" destOrd="0" parTransId="{0F372121-4C86-4965-974D-B4AA287F0FD8}" sibTransId="{BD9E2366-1207-471E-B439-4AC74536355B}"/>
    <dgm:cxn modelId="{E56102A0-0D71-459C-983F-F50EED0B1A5C}" srcId="{283261B5-4DA1-4FC6-8A87-43B4920FBF5F}" destId="{88DA8823-5A5A-403C-AA89-FADB4C0A841F}" srcOrd="2" destOrd="0" parTransId="{1999FFBD-57C0-4781-8D8B-BC3E00AF3EB2}" sibTransId="{F337CE2C-27B3-49C9-A590-1ADAAB939727}"/>
    <dgm:cxn modelId="{059E6BB0-76D3-4F08-8EA2-E65F933C1563}" type="presOf" srcId="{F3CE6FE7-7F20-4A3A-BD6D-6CD9921A46DA}" destId="{2C66C8A4-8E13-4762-8D5F-EB8436592A99}" srcOrd="0" destOrd="0" presId="urn:microsoft.com/office/officeart/2005/8/layout/hChevron3"/>
    <dgm:cxn modelId="{DB873CC6-277D-4B59-A2D5-479B6045F278}" srcId="{283261B5-4DA1-4FC6-8A87-43B4920FBF5F}" destId="{10FD5DC6-D56F-4695-8B1D-3EAB9373F095}" srcOrd="4" destOrd="0" parTransId="{48923CB3-E4CC-4021-88E5-DE1EDCC9A0B7}" sibTransId="{A087AF5B-30B6-453E-AF12-6FBE131BFF9A}"/>
    <dgm:cxn modelId="{7FBE3FD3-3E8B-4C48-892F-5E9312044412}" srcId="{283261B5-4DA1-4FC6-8A87-43B4920FBF5F}" destId="{AAD16630-C10F-4791-A4D7-2EAFA028CBC9}" srcOrd="8" destOrd="0" parTransId="{183975C4-4D00-4709-9664-960A0EA6F81E}" sibTransId="{324F4977-14CA-47D5-9A75-4E5566A31484}"/>
    <dgm:cxn modelId="{35AFF6F2-F7C1-4881-9CA8-8114ECFDE26E}" type="presOf" srcId="{DE69783C-1F97-40DB-8682-D81BF4533A7C}" destId="{6C747FD9-8548-4B4B-B8B6-5C98ADBC8745}" srcOrd="0" destOrd="0" presId="urn:microsoft.com/office/officeart/2005/8/layout/hChevron3"/>
    <dgm:cxn modelId="{A5F8EFFB-DA8F-4A75-BECE-9ED2F99CBDB9}" type="presOf" srcId="{9AAB1FE7-C260-4F31-A336-B26A41F565B4}" destId="{5035A107-1DD7-432A-9D36-6F280822BE7C}" srcOrd="0" destOrd="0" presId="urn:microsoft.com/office/officeart/2005/8/layout/hChevron3"/>
    <dgm:cxn modelId="{89A862FC-9B4F-485D-A6C7-8AE22FBFAD05}" type="presOf" srcId="{AAD16630-C10F-4791-A4D7-2EAFA028CBC9}" destId="{CFF2B4C9-3BF4-4B1A-ACC2-0074E0A8BC52}" srcOrd="0" destOrd="0" presId="urn:microsoft.com/office/officeart/2005/8/layout/hChevron3"/>
    <dgm:cxn modelId="{9A6627AE-EE10-4CDE-AD9C-24F4D9976C24}" type="presParOf" srcId="{ABB98645-FA13-4C5B-BCD6-953CDFB44FDD}" destId="{5035A107-1DD7-432A-9D36-6F280822BE7C}" srcOrd="0" destOrd="0" presId="urn:microsoft.com/office/officeart/2005/8/layout/hChevron3"/>
    <dgm:cxn modelId="{28B15B7B-E7D0-437D-9A2C-1F1FF16FB933}" type="presParOf" srcId="{ABB98645-FA13-4C5B-BCD6-953CDFB44FDD}" destId="{8E17B02E-79D7-4A27-9B86-CE2A07CF37AA}" srcOrd="1" destOrd="0" presId="urn:microsoft.com/office/officeart/2005/8/layout/hChevron3"/>
    <dgm:cxn modelId="{D6D71000-67C1-4405-8D52-3DC431B5084E}" type="presParOf" srcId="{ABB98645-FA13-4C5B-BCD6-953CDFB44FDD}" destId="{583E2C6A-0904-45AA-B55F-832B9C75DC5C}" srcOrd="2" destOrd="0" presId="urn:microsoft.com/office/officeart/2005/8/layout/hChevron3"/>
    <dgm:cxn modelId="{820271C3-2C70-44EA-A6D6-C4F829F0B815}" type="presParOf" srcId="{ABB98645-FA13-4C5B-BCD6-953CDFB44FDD}" destId="{A001246E-9876-470F-8A92-AA1708351A80}" srcOrd="3" destOrd="0" presId="urn:microsoft.com/office/officeart/2005/8/layout/hChevron3"/>
    <dgm:cxn modelId="{849F1E04-2503-46A8-8DC9-88BB630662B9}" type="presParOf" srcId="{ABB98645-FA13-4C5B-BCD6-953CDFB44FDD}" destId="{870B1514-CD2A-4952-9B30-3DA78AE31247}" srcOrd="4" destOrd="0" presId="urn:microsoft.com/office/officeart/2005/8/layout/hChevron3"/>
    <dgm:cxn modelId="{9AB3BEF8-4768-483C-9EB8-41C8296D5F26}" type="presParOf" srcId="{ABB98645-FA13-4C5B-BCD6-953CDFB44FDD}" destId="{BAB25A87-8183-41B2-9495-35B7638AE18E}" srcOrd="5" destOrd="0" presId="urn:microsoft.com/office/officeart/2005/8/layout/hChevron3"/>
    <dgm:cxn modelId="{74A5FF3A-C0FC-4454-923C-EFD4FB9F83DF}" type="presParOf" srcId="{ABB98645-FA13-4C5B-BCD6-953CDFB44FDD}" destId="{2C66C8A4-8E13-4762-8D5F-EB8436592A99}" srcOrd="6" destOrd="0" presId="urn:microsoft.com/office/officeart/2005/8/layout/hChevron3"/>
    <dgm:cxn modelId="{CA35A16A-B93A-46E6-A314-7A9F6361EAA3}" type="presParOf" srcId="{ABB98645-FA13-4C5B-BCD6-953CDFB44FDD}" destId="{9CF6F975-039F-4872-B3A8-08B97258FD02}" srcOrd="7" destOrd="0" presId="urn:microsoft.com/office/officeart/2005/8/layout/hChevron3"/>
    <dgm:cxn modelId="{90869FF6-B135-4761-95EF-0731E9089BC9}" type="presParOf" srcId="{ABB98645-FA13-4C5B-BCD6-953CDFB44FDD}" destId="{06BA5663-5449-4DE6-974E-FDBEE9CD0F8B}" srcOrd="8" destOrd="0" presId="urn:microsoft.com/office/officeart/2005/8/layout/hChevron3"/>
    <dgm:cxn modelId="{8085D929-0F1F-487D-9F0E-9C82EF29D1C4}" type="presParOf" srcId="{ABB98645-FA13-4C5B-BCD6-953CDFB44FDD}" destId="{23F9172A-6EDC-41EF-BFE2-D109838B8F5D}" srcOrd="9" destOrd="0" presId="urn:microsoft.com/office/officeart/2005/8/layout/hChevron3"/>
    <dgm:cxn modelId="{734709CF-08DE-42D9-9793-86C5F41B3DC7}" type="presParOf" srcId="{ABB98645-FA13-4C5B-BCD6-953CDFB44FDD}" destId="{57656809-9231-44C2-A8D3-F9A7E423A333}" srcOrd="10" destOrd="0" presId="urn:microsoft.com/office/officeart/2005/8/layout/hChevron3"/>
    <dgm:cxn modelId="{FE8DAE8E-ED91-44D4-AE71-40EDE2085C91}" type="presParOf" srcId="{ABB98645-FA13-4C5B-BCD6-953CDFB44FDD}" destId="{9AA7CB09-696E-4478-924B-209889222B5A}" srcOrd="11" destOrd="0" presId="urn:microsoft.com/office/officeart/2005/8/layout/hChevron3"/>
    <dgm:cxn modelId="{729FA6B0-0119-494A-AB77-68716A6DA3FB}" type="presParOf" srcId="{ABB98645-FA13-4C5B-BCD6-953CDFB44FDD}" destId="{17F5B502-2DCC-4ED7-84E0-454A1446D77F}" srcOrd="12" destOrd="0" presId="urn:microsoft.com/office/officeart/2005/8/layout/hChevron3"/>
    <dgm:cxn modelId="{07E1688F-C70A-4AF4-AB9E-99855E3E0462}" type="presParOf" srcId="{ABB98645-FA13-4C5B-BCD6-953CDFB44FDD}" destId="{BB934911-A4B4-4915-BD65-D00C2558B28F}" srcOrd="13" destOrd="0" presId="urn:microsoft.com/office/officeart/2005/8/layout/hChevron3"/>
    <dgm:cxn modelId="{95D993DC-C1C3-4B41-915A-D28FD15A550A}" type="presParOf" srcId="{ABB98645-FA13-4C5B-BCD6-953CDFB44FDD}" destId="{6C747FD9-8548-4B4B-B8B6-5C98ADBC8745}" srcOrd="14" destOrd="0" presId="urn:microsoft.com/office/officeart/2005/8/layout/hChevron3"/>
    <dgm:cxn modelId="{16E68FF2-5A65-47DC-98B6-A2F35F71E031}" type="presParOf" srcId="{ABB98645-FA13-4C5B-BCD6-953CDFB44FDD}" destId="{3AD80540-13F2-45CB-B56A-99B5313F7FBF}" srcOrd="15" destOrd="0" presId="urn:microsoft.com/office/officeart/2005/8/layout/hChevron3"/>
    <dgm:cxn modelId="{C74C340E-D762-4DED-830D-D89FA20C851B}" type="presParOf" srcId="{ABB98645-FA13-4C5B-BCD6-953CDFB44FDD}" destId="{CFF2B4C9-3BF4-4B1A-ACC2-0074E0A8BC52}" srcOrd="16" destOrd="0" presId="urn:microsoft.com/office/officeart/2005/8/layout/hChevron3"/>
    <dgm:cxn modelId="{A29958CA-7DD9-4101-A150-4C9CCA6B84AF}" type="presParOf" srcId="{ABB98645-FA13-4C5B-BCD6-953CDFB44FDD}" destId="{B6FED43F-93A1-4AB4-90CC-FFEAA4BAD883}" srcOrd="17" destOrd="0" presId="urn:microsoft.com/office/officeart/2005/8/layout/hChevron3"/>
    <dgm:cxn modelId="{0C29AA83-8EE2-4D8B-A312-D071043141E0}" type="presParOf" srcId="{ABB98645-FA13-4C5B-BCD6-953CDFB44FDD}" destId="{F0119D59-8E27-477F-A619-5720F3E7785F}" srcOrd="1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83261B5-4DA1-4FC6-8A87-43B4920FBF5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AAB1FE7-C260-4F31-A336-B26A41F565B4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Актуальность</a:t>
          </a:r>
        </a:p>
      </dgm:t>
    </dgm:pt>
    <dgm:pt modelId="{561AA2FD-8B82-44FB-B952-DE7B75674386}" type="parTrans" cxnId="{F3E35D02-90E2-425D-8CED-F9362BE8420F}">
      <dgm:prSet/>
      <dgm:spPr/>
      <dgm:t>
        <a:bodyPr/>
        <a:lstStyle/>
        <a:p>
          <a:endParaRPr lang="ru-RU"/>
        </a:p>
      </dgm:t>
    </dgm:pt>
    <dgm:pt modelId="{0CB6F3D1-56A8-4C0A-A61D-BDCE8CC923E0}" type="sibTrans" cxnId="{F3E35D02-90E2-425D-8CED-F9362BE8420F}">
      <dgm:prSet/>
      <dgm:spPr/>
      <dgm:t>
        <a:bodyPr/>
        <a:lstStyle/>
        <a:p>
          <a:endParaRPr lang="ru-RU"/>
        </a:p>
      </dgm:t>
    </dgm:pt>
    <dgm:pt modelId="{158B6289-CB26-41BA-9F9A-A7419AD2C7F4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Цель и задачи</a:t>
          </a:r>
        </a:p>
      </dgm:t>
    </dgm:pt>
    <dgm:pt modelId="{D4A086C3-4F32-46DE-BB2D-292087AFEF78}" type="parTrans" cxnId="{BC08764B-9428-4568-8E2E-8032371A2F0C}">
      <dgm:prSet/>
      <dgm:spPr/>
      <dgm:t>
        <a:bodyPr/>
        <a:lstStyle/>
        <a:p>
          <a:endParaRPr lang="ru-RU"/>
        </a:p>
      </dgm:t>
    </dgm:pt>
    <dgm:pt modelId="{BFDFD7C3-21CD-4E0E-815B-5627CE4DF48E}" type="sibTrans" cxnId="{BC08764B-9428-4568-8E2E-8032371A2F0C}">
      <dgm:prSet/>
      <dgm:spPr/>
      <dgm:t>
        <a:bodyPr/>
        <a:lstStyle/>
        <a:p>
          <a:endParaRPr lang="ru-RU"/>
        </a:p>
      </dgm:t>
    </dgm:pt>
    <dgm:pt modelId="{88DA8823-5A5A-403C-AA89-FADB4C0A841F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Аналоги</a:t>
          </a:r>
        </a:p>
      </dgm:t>
    </dgm:pt>
    <dgm:pt modelId="{1999FFBD-57C0-4781-8D8B-BC3E00AF3EB2}" type="parTrans" cxnId="{E56102A0-0D71-459C-983F-F50EED0B1A5C}">
      <dgm:prSet/>
      <dgm:spPr/>
      <dgm:t>
        <a:bodyPr/>
        <a:lstStyle/>
        <a:p>
          <a:endParaRPr lang="ru-RU"/>
        </a:p>
      </dgm:t>
    </dgm:pt>
    <dgm:pt modelId="{F337CE2C-27B3-49C9-A590-1ADAAB939727}" type="sibTrans" cxnId="{E56102A0-0D71-459C-983F-F50EED0B1A5C}">
      <dgm:prSet/>
      <dgm:spPr/>
      <dgm:t>
        <a:bodyPr/>
        <a:lstStyle/>
        <a:p>
          <a:endParaRPr lang="ru-RU"/>
        </a:p>
      </dgm:t>
    </dgm:pt>
    <dgm:pt modelId="{F3CE6FE7-7F20-4A3A-BD6D-6CD9921A46DA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Требования</a:t>
          </a:r>
        </a:p>
      </dgm:t>
    </dgm:pt>
    <dgm:pt modelId="{5D09B1B2-881E-43BD-8653-D9E3FD5AF8F7}" type="parTrans" cxnId="{FF6A623B-0E59-4638-B113-C2546206F4E6}">
      <dgm:prSet/>
      <dgm:spPr/>
      <dgm:t>
        <a:bodyPr/>
        <a:lstStyle/>
        <a:p>
          <a:endParaRPr lang="ru-RU"/>
        </a:p>
      </dgm:t>
    </dgm:pt>
    <dgm:pt modelId="{FF581B7D-64D4-410C-8D08-E7F733D1F105}" type="sibTrans" cxnId="{FF6A623B-0E59-4638-B113-C2546206F4E6}">
      <dgm:prSet/>
      <dgm:spPr/>
      <dgm:t>
        <a:bodyPr/>
        <a:lstStyle/>
        <a:p>
          <a:endParaRPr lang="ru-RU"/>
        </a:p>
      </dgm:t>
    </dgm:pt>
    <dgm:pt modelId="{10FD5DC6-D56F-4695-8B1D-3EAB9373F095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ПО</a:t>
          </a:r>
        </a:p>
      </dgm:t>
    </dgm:pt>
    <dgm:pt modelId="{48923CB3-E4CC-4021-88E5-DE1EDCC9A0B7}" type="parTrans" cxnId="{DB873CC6-277D-4B59-A2D5-479B6045F278}">
      <dgm:prSet/>
      <dgm:spPr/>
      <dgm:t>
        <a:bodyPr/>
        <a:lstStyle/>
        <a:p>
          <a:endParaRPr lang="ru-RU"/>
        </a:p>
      </dgm:t>
    </dgm:pt>
    <dgm:pt modelId="{A087AF5B-30B6-453E-AF12-6FBE131BFF9A}" type="sibTrans" cxnId="{DB873CC6-277D-4B59-A2D5-479B6045F278}">
      <dgm:prSet/>
      <dgm:spPr/>
      <dgm:t>
        <a:bodyPr/>
        <a:lstStyle/>
        <a:p>
          <a:endParaRPr lang="ru-RU"/>
        </a:p>
      </dgm:t>
    </dgm:pt>
    <dgm:pt modelId="{AEE301EB-9E2D-4373-A286-51AAB8BFAB37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Предлагаемое решение</a:t>
          </a:r>
        </a:p>
      </dgm:t>
    </dgm:pt>
    <dgm:pt modelId="{9551D788-4891-4AD7-8FD3-16C52226AC1F}" type="parTrans" cxnId="{2E536F23-374D-45AD-804A-4FE5D3CD11C8}">
      <dgm:prSet/>
      <dgm:spPr/>
      <dgm:t>
        <a:bodyPr/>
        <a:lstStyle/>
        <a:p>
          <a:endParaRPr lang="ru-RU"/>
        </a:p>
      </dgm:t>
    </dgm:pt>
    <dgm:pt modelId="{2293E386-F995-4767-9D74-BC173D1ECFCC}" type="sibTrans" cxnId="{2E536F23-374D-45AD-804A-4FE5D3CD11C8}">
      <dgm:prSet/>
      <dgm:spPr/>
      <dgm:t>
        <a:bodyPr/>
        <a:lstStyle/>
        <a:p>
          <a:endParaRPr lang="ru-RU"/>
        </a:p>
      </dgm:t>
    </dgm:pt>
    <dgm:pt modelId="{DE69783C-1F97-40DB-8682-D81BF4533A7C}">
      <dgm:prSet phldrT="[Текст]"/>
      <dgm:spPr>
        <a:solidFill>
          <a:srgbClr val="C00000"/>
        </a:solidFill>
      </dgm:spPr>
      <dgm:t>
        <a:bodyPr/>
        <a:lstStyle/>
        <a:p>
          <a:r>
            <a:rPr lang="ru-RU" dirty="0"/>
            <a:t>Алгоритмы</a:t>
          </a:r>
        </a:p>
      </dgm:t>
    </dgm:pt>
    <dgm:pt modelId="{9BBA5EDD-3885-4BB6-994D-8CE1A8D7A57E}" type="parTrans" cxnId="{7F46768B-183C-4748-A06D-DB9CECDD5878}">
      <dgm:prSet/>
      <dgm:spPr/>
      <dgm:t>
        <a:bodyPr/>
        <a:lstStyle/>
        <a:p>
          <a:endParaRPr lang="ru-RU"/>
        </a:p>
      </dgm:t>
    </dgm:pt>
    <dgm:pt modelId="{DD55CF48-DD58-4C23-A578-EAB96A370F0F}" type="sibTrans" cxnId="{7F46768B-183C-4748-A06D-DB9CECDD5878}">
      <dgm:prSet/>
      <dgm:spPr/>
      <dgm:t>
        <a:bodyPr/>
        <a:lstStyle/>
        <a:p>
          <a:endParaRPr lang="ru-RU"/>
        </a:p>
      </dgm:t>
    </dgm:pt>
    <dgm:pt modelId="{AAD16630-C10F-4791-A4D7-2EAFA028CBC9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Результаты работы</a:t>
          </a:r>
        </a:p>
      </dgm:t>
    </dgm:pt>
    <dgm:pt modelId="{183975C4-4D00-4709-9664-960A0EA6F81E}" type="parTrans" cxnId="{7FBE3FD3-3E8B-4C48-892F-5E9312044412}">
      <dgm:prSet/>
      <dgm:spPr/>
      <dgm:t>
        <a:bodyPr/>
        <a:lstStyle/>
        <a:p>
          <a:endParaRPr lang="ru-RU"/>
        </a:p>
      </dgm:t>
    </dgm:pt>
    <dgm:pt modelId="{324F4977-14CA-47D5-9A75-4E5566A31484}" type="sibTrans" cxnId="{7FBE3FD3-3E8B-4C48-892F-5E9312044412}">
      <dgm:prSet/>
      <dgm:spPr/>
      <dgm:t>
        <a:bodyPr/>
        <a:lstStyle/>
        <a:p>
          <a:endParaRPr lang="ru-RU"/>
        </a:p>
      </dgm:t>
    </dgm:pt>
    <dgm:pt modelId="{3F3511B4-21E5-4471-936B-FD9527695FF6}">
      <dgm:prSet phldrT="[Текст]"/>
      <dgm:spPr>
        <a:solidFill>
          <a:srgbClr val="1E2A81"/>
        </a:solidFill>
      </dgm:spPr>
      <dgm:t>
        <a:bodyPr/>
        <a:lstStyle/>
        <a:p>
          <a:r>
            <a:rPr lang="ru-RU"/>
            <a:t>Архитектура</a:t>
          </a:r>
          <a:endParaRPr lang="ru-RU" dirty="0"/>
        </a:p>
      </dgm:t>
    </dgm:pt>
    <dgm:pt modelId="{0F372121-4C86-4965-974D-B4AA287F0FD8}" type="parTrans" cxnId="{858BCD99-6A99-4D8B-BB86-C95AC80A04F9}">
      <dgm:prSet/>
      <dgm:spPr/>
      <dgm:t>
        <a:bodyPr/>
        <a:lstStyle/>
        <a:p>
          <a:endParaRPr lang="ru-RU"/>
        </a:p>
      </dgm:t>
    </dgm:pt>
    <dgm:pt modelId="{BD9E2366-1207-471E-B439-4AC74536355B}" type="sibTrans" cxnId="{858BCD99-6A99-4D8B-BB86-C95AC80A04F9}">
      <dgm:prSet/>
      <dgm:spPr/>
      <dgm:t>
        <a:bodyPr/>
        <a:lstStyle/>
        <a:p>
          <a:endParaRPr lang="ru-RU"/>
        </a:p>
      </dgm:t>
    </dgm:pt>
    <dgm:pt modelId="{BF8464E4-48B6-483B-BD7C-F88A859F315F}">
      <dgm:prSet phldrT="[Текст]"/>
      <dgm:spPr>
        <a:solidFill>
          <a:srgbClr val="1E2A81"/>
        </a:solidFill>
      </dgm:spPr>
      <dgm:t>
        <a:bodyPr/>
        <a:lstStyle/>
        <a:p>
          <a:r>
            <a:rPr lang="ru-RU" dirty="0"/>
            <a:t>Заключение</a:t>
          </a:r>
        </a:p>
      </dgm:t>
    </dgm:pt>
    <dgm:pt modelId="{BB4B18D1-0CB0-421F-A22C-34B0D1E96020}" type="parTrans" cxnId="{6234664F-D2DB-4A40-AF8E-AF85B49C1EC8}">
      <dgm:prSet/>
      <dgm:spPr/>
      <dgm:t>
        <a:bodyPr/>
        <a:lstStyle/>
        <a:p>
          <a:endParaRPr lang="ru-RU"/>
        </a:p>
      </dgm:t>
    </dgm:pt>
    <dgm:pt modelId="{61456DA8-33D0-4DB2-A02C-A36CFF1DDA40}" type="sibTrans" cxnId="{6234664F-D2DB-4A40-AF8E-AF85B49C1EC8}">
      <dgm:prSet/>
      <dgm:spPr/>
      <dgm:t>
        <a:bodyPr/>
        <a:lstStyle/>
        <a:p>
          <a:endParaRPr lang="ru-RU"/>
        </a:p>
      </dgm:t>
    </dgm:pt>
    <dgm:pt modelId="{ABB98645-FA13-4C5B-BCD6-953CDFB44FDD}" type="pres">
      <dgm:prSet presAssocID="{283261B5-4DA1-4FC6-8A87-43B4920FBF5F}" presName="Name0" presStyleCnt="0">
        <dgm:presLayoutVars>
          <dgm:dir/>
          <dgm:resizeHandles val="exact"/>
        </dgm:presLayoutVars>
      </dgm:prSet>
      <dgm:spPr/>
    </dgm:pt>
    <dgm:pt modelId="{5035A107-1DD7-432A-9D36-6F280822BE7C}" type="pres">
      <dgm:prSet presAssocID="{9AAB1FE7-C260-4F31-A336-B26A41F565B4}" presName="parTxOnly" presStyleLbl="node1" presStyleIdx="0" presStyleCnt="10" custLinFactNeighborX="4557">
        <dgm:presLayoutVars>
          <dgm:bulletEnabled val="1"/>
        </dgm:presLayoutVars>
      </dgm:prSet>
      <dgm:spPr/>
    </dgm:pt>
    <dgm:pt modelId="{8E17B02E-79D7-4A27-9B86-CE2A07CF37AA}" type="pres">
      <dgm:prSet presAssocID="{0CB6F3D1-56A8-4C0A-A61D-BDCE8CC923E0}" presName="parSpace" presStyleCnt="0"/>
      <dgm:spPr/>
    </dgm:pt>
    <dgm:pt modelId="{583E2C6A-0904-45AA-B55F-832B9C75DC5C}" type="pres">
      <dgm:prSet presAssocID="{158B6289-CB26-41BA-9F9A-A7419AD2C7F4}" presName="parTxOnly" presStyleLbl="node1" presStyleIdx="1" presStyleCnt="10" custLinFactNeighborX="4557">
        <dgm:presLayoutVars>
          <dgm:bulletEnabled val="1"/>
        </dgm:presLayoutVars>
      </dgm:prSet>
      <dgm:spPr/>
    </dgm:pt>
    <dgm:pt modelId="{A001246E-9876-470F-8A92-AA1708351A80}" type="pres">
      <dgm:prSet presAssocID="{BFDFD7C3-21CD-4E0E-815B-5627CE4DF48E}" presName="parSpace" presStyleCnt="0"/>
      <dgm:spPr/>
    </dgm:pt>
    <dgm:pt modelId="{870B1514-CD2A-4952-9B30-3DA78AE31247}" type="pres">
      <dgm:prSet presAssocID="{88DA8823-5A5A-403C-AA89-FADB4C0A841F}" presName="parTxOnly" presStyleLbl="node1" presStyleIdx="2" presStyleCnt="10" custLinFactNeighborX="4557">
        <dgm:presLayoutVars>
          <dgm:bulletEnabled val="1"/>
        </dgm:presLayoutVars>
      </dgm:prSet>
      <dgm:spPr/>
    </dgm:pt>
    <dgm:pt modelId="{BAB25A87-8183-41B2-9495-35B7638AE18E}" type="pres">
      <dgm:prSet presAssocID="{F337CE2C-27B3-49C9-A590-1ADAAB939727}" presName="parSpace" presStyleCnt="0"/>
      <dgm:spPr/>
    </dgm:pt>
    <dgm:pt modelId="{2C66C8A4-8E13-4762-8D5F-EB8436592A99}" type="pres">
      <dgm:prSet presAssocID="{F3CE6FE7-7F20-4A3A-BD6D-6CD9921A46DA}" presName="parTxOnly" presStyleLbl="node1" presStyleIdx="3" presStyleCnt="10" custLinFactNeighborX="4557">
        <dgm:presLayoutVars>
          <dgm:bulletEnabled val="1"/>
        </dgm:presLayoutVars>
      </dgm:prSet>
      <dgm:spPr/>
    </dgm:pt>
    <dgm:pt modelId="{9CF6F975-039F-4872-B3A8-08B97258FD02}" type="pres">
      <dgm:prSet presAssocID="{FF581B7D-64D4-410C-8D08-E7F733D1F105}" presName="parSpace" presStyleCnt="0"/>
      <dgm:spPr/>
    </dgm:pt>
    <dgm:pt modelId="{06BA5663-5449-4DE6-974E-FDBEE9CD0F8B}" type="pres">
      <dgm:prSet presAssocID="{10FD5DC6-D56F-4695-8B1D-3EAB9373F095}" presName="parTxOnly" presStyleLbl="node1" presStyleIdx="4" presStyleCnt="10" custLinFactNeighborX="4557">
        <dgm:presLayoutVars>
          <dgm:bulletEnabled val="1"/>
        </dgm:presLayoutVars>
      </dgm:prSet>
      <dgm:spPr/>
    </dgm:pt>
    <dgm:pt modelId="{23F9172A-6EDC-41EF-BFE2-D109838B8F5D}" type="pres">
      <dgm:prSet presAssocID="{A087AF5B-30B6-453E-AF12-6FBE131BFF9A}" presName="parSpace" presStyleCnt="0"/>
      <dgm:spPr/>
    </dgm:pt>
    <dgm:pt modelId="{57656809-9231-44C2-A8D3-F9A7E423A333}" type="pres">
      <dgm:prSet presAssocID="{AEE301EB-9E2D-4373-A286-51AAB8BFAB37}" presName="parTxOnly" presStyleLbl="node1" presStyleIdx="5" presStyleCnt="10" custLinFactNeighborX="4557">
        <dgm:presLayoutVars>
          <dgm:bulletEnabled val="1"/>
        </dgm:presLayoutVars>
      </dgm:prSet>
      <dgm:spPr/>
    </dgm:pt>
    <dgm:pt modelId="{9AA7CB09-696E-4478-924B-209889222B5A}" type="pres">
      <dgm:prSet presAssocID="{2293E386-F995-4767-9D74-BC173D1ECFCC}" presName="parSpace" presStyleCnt="0"/>
      <dgm:spPr/>
    </dgm:pt>
    <dgm:pt modelId="{17F5B502-2DCC-4ED7-84E0-454A1446D77F}" type="pres">
      <dgm:prSet presAssocID="{3F3511B4-21E5-4471-936B-FD9527695FF6}" presName="parTxOnly" presStyleLbl="node1" presStyleIdx="6" presStyleCnt="10" custLinFactNeighborX="4557">
        <dgm:presLayoutVars>
          <dgm:bulletEnabled val="1"/>
        </dgm:presLayoutVars>
      </dgm:prSet>
      <dgm:spPr/>
    </dgm:pt>
    <dgm:pt modelId="{BB934911-A4B4-4915-BD65-D00C2558B28F}" type="pres">
      <dgm:prSet presAssocID="{BD9E2366-1207-471E-B439-4AC74536355B}" presName="parSpace" presStyleCnt="0"/>
      <dgm:spPr/>
    </dgm:pt>
    <dgm:pt modelId="{6C747FD9-8548-4B4B-B8B6-5C98ADBC8745}" type="pres">
      <dgm:prSet presAssocID="{DE69783C-1F97-40DB-8682-D81BF4533A7C}" presName="parTxOnly" presStyleLbl="node1" presStyleIdx="7" presStyleCnt="10" custLinFactNeighborX="4557">
        <dgm:presLayoutVars>
          <dgm:bulletEnabled val="1"/>
        </dgm:presLayoutVars>
      </dgm:prSet>
      <dgm:spPr/>
    </dgm:pt>
    <dgm:pt modelId="{3AD80540-13F2-45CB-B56A-99B5313F7FBF}" type="pres">
      <dgm:prSet presAssocID="{DD55CF48-DD58-4C23-A578-EAB96A370F0F}" presName="parSpace" presStyleCnt="0"/>
      <dgm:spPr/>
    </dgm:pt>
    <dgm:pt modelId="{CFF2B4C9-3BF4-4B1A-ACC2-0074E0A8BC52}" type="pres">
      <dgm:prSet presAssocID="{AAD16630-C10F-4791-A4D7-2EAFA028CBC9}" presName="parTxOnly" presStyleLbl="node1" presStyleIdx="8" presStyleCnt="10">
        <dgm:presLayoutVars>
          <dgm:bulletEnabled val="1"/>
        </dgm:presLayoutVars>
      </dgm:prSet>
      <dgm:spPr/>
    </dgm:pt>
    <dgm:pt modelId="{B6FED43F-93A1-4AB4-90CC-FFEAA4BAD883}" type="pres">
      <dgm:prSet presAssocID="{324F4977-14CA-47D5-9A75-4E5566A31484}" presName="parSpace" presStyleCnt="0"/>
      <dgm:spPr/>
    </dgm:pt>
    <dgm:pt modelId="{F0119D59-8E27-477F-A619-5720F3E7785F}" type="pres">
      <dgm:prSet presAssocID="{BF8464E4-48B6-483B-BD7C-F88A859F315F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F3E35D02-90E2-425D-8CED-F9362BE8420F}" srcId="{283261B5-4DA1-4FC6-8A87-43B4920FBF5F}" destId="{9AAB1FE7-C260-4F31-A336-B26A41F565B4}" srcOrd="0" destOrd="0" parTransId="{561AA2FD-8B82-44FB-B952-DE7B75674386}" sibTransId="{0CB6F3D1-56A8-4C0A-A61D-BDCE8CC923E0}"/>
    <dgm:cxn modelId="{4AAFB10F-BA5F-4F65-972C-740F0DE052DF}" type="presOf" srcId="{283261B5-4DA1-4FC6-8A87-43B4920FBF5F}" destId="{ABB98645-FA13-4C5B-BCD6-953CDFB44FDD}" srcOrd="0" destOrd="0" presId="urn:microsoft.com/office/officeart/2005/8/layout/hChevron3"/>
    <dgm:cxn modelId="{DBDF8C1B-FE2D-420B-940D-F1900C1F8203}" type="presOf" srcId="{BF8464E4-48B6-483B-BD7C-F88A859F315F}" destId="{F0119D59-8E27-477F-A619-5720F3E7785F}" srcOrd="0" destOrd="0" presId="urn:microsoft.com/office/officeart/2005/8/layout/hChevron3"/>
    <dgm:cxn modelId="{2E536F23-374D-45AD-804A-4FE5D3CD11C8}" srcId="{283261B5-4DA1-4FC6-8A87-43B4920FBF5F}" destId="{AEE301EB-9E2D-4373-A286-51AAB8BFAB37}" srcOrd="5" destOrd="0" parTransId="{9551D788-4891-4AD7-8FD3-16C52226AC1F}" sibTransId="{2293E386-F995-4767-9D74-BC173D1ECFCC}"/>
    <dgm:cxn modelId="{B98D3524-C183-4550-BEC9-37EEC441418C}" type="presOf" srcId="{AAD16630-C10F-4791-A4D7-2EAFA028CBC9}" destId="{CFF2B4C9-3BF4-4B1A-ACC2-0074E0A8BC52}" srcOrd="0" destOrd="0" presId="urn:microsoft.com/office/officeart/2005/8/layout/hChevron3"/>
    <dgm:cxn modelId="{FF6A623B-0E59-4638-B113-C2546206F4E6}" srcId="{283261B5-4DA1-4FC6-8A87-43B4920FBF5F}" destId="{F3CE6FE7-7F20-4A3A-BD6D-6CD9921A46DA}" srcOrd="3" destOrd="0" parTransId="{5D09B1B2-881E-43BD-8653-D9E3FD5AF8F7}" sibTransId="{FF581B7D-64D4-410C-8D08-E7F733D1F105}"/>
    <dgm:cxn modelId="{3843764A-2709-42C7-9A25-3B60D5C825C2}" type="presOf" srcId="{88DA8823-5A5A-403C-AA89-FADB4C0A841F}" destId="{870B1514-CD2A-4952-9B30-3DA78AE31247}" srcOrd="0" destOrd="0" presId="urn:microsoft.com/office/officeart/2005/8/layout/hChevron3"/>
    <dgm:cxn modelId="{BC08764B-9428-4568-8E2E-8032371A2F0C}" srcId="{283261B5-4DA1-4FC6-8A87-43B4920FBF5F}" destId="{158B6289-CB26-41BA-9F9A-A7419AD2C7F4}" srcOrd="1" destOrd="0" parTransId="{D4A086C3-4F32-46DE-BB2D-292087AFEF78}" sibTransId="{BFDFD7C3-21CD-4E0E-815B-5627CE4DF48E}"/>
    <dgm:cxn modelId="{6234664F-D2DB-4A40-AF8E-AF85B49C1EC8}" srcId="{283261B5-4DA1-4FC6-8A87-43B4920FBF5F}" destId="{BF8464E4-48B6-483B-BD7C-F88A859F315F}" srcOrd="9" destOrd="0" parTransId="{BB4B18D1-0CB0-421F-A22C-34B0D1E96020}" sibTransId="{61456DA8-33D0-4DB2-A02C-A36CFF1DDA40}"/>
    <dgm:cxn modelId="{34439B70-3B67-40E6-913B-D54FD8E665D5}" type="presOf" srcId="{F3CE6FE7-7F20-4A3A-BD6D-6CD9921A46DA}" destId="{2C66C8A4-8E13-4762-8D5F-EB8436592A99}" srcOrd="0" destOrd="0" presId="urn:microsoft.com/office/officeart/2005/8/layout/hChevron3"/>
    <dgm:cxn modelId="{F6C26F77-FB70-41A4-9280-91FAB2153FA7}" type="presOf" srcId="{DE69783C-1F97-40DB-8682-D81BF4533A7C}" destId="{6C747FD9-8548-4B4B-B8B6-5C98ADBC8745}" srcOrd="0" destOrd="0" presId="urn:microsoft.com/office/officeart/2005/8/layout/hChevron3"/>
    <dgm:cxn modelId="{C5515B81-CD7A-4575-A2FE-E6592172BFFB}" type="presOf" srcId="{158B6289-CB26-41BA-9F9A-A7419AD2C7F4}" destId="{583E2C6A-0904-45AA-B55F-832B9C75DC5C}" srcOrd="0" destOrd="0" presId="urn:microsoft.com/office/officeart/2005/8/layout/hChevron3"/>
    <dgm:cxn modelId="{968A7A85-E174-470B-B1E0-87A76374DD40}" type="presOf" srcId="{10FD5DC6-D56F-4695-8B1D-3EAB9373F095}" destId="{06BA5663-5449-4DE6-974E-FDBEE9CD0F8B}" srcOrd="0" destOrd="0" presId="urn:microsoft.com/office/officeart/2005/8/layout/hChevron3"/>
    <dgm:cxn modelId="{7F46768B-183C-4748-A06D-DB9CECDD5878}" srcId="{283261B5-4DA1-4FC6-8A87-43B4920FBF5F}" destId="{DE69783C-1F97-40DB-8682-D81BF4533A7C}" srcOrd="7" destOrd="0" parTransId="{9BBA5EDD-3885-4BB6-994D-8CE1A8D7A57E}" sibTransId="{DD55CF48-DD58-4C23-A578-EAB96A370F0F}"/>
    <dgm:cxn modelId="{858BCD99-6A99-4D8B-BB86-C95AC80A04F9}" srcId="{283261B5-4DA1-4FC6-8A87-43B4920FBF5F}" destId="{3F3511B4-21E5-4471-936B-FD9527695FF6}" srcOrd="6" destOrd="0" parTransId="{0F372121-4C86-4965-974D-B4AA287F0FD8}" sibTransId="{BD9E2366-1207-471E-B439-4AC74536355B}"/>
    <dgm:cxn modelId="{E56102A0-0D71-459C-983F-F50EED0B1A5C}" srcId="{283261B5-4DA1-4FC6-8A87-43B4920FBF5F}" destId="{88DA8823-5A5A-403C-AA89-FADB4C0A841F}" srcOrd="2" destOrd="0" parTransId="{1999FFBD-57C0-4781-8D8B-BC3E00AF3EB2}" sibTransId="{F337CE2C-27B3-49C9-A590-1ADAAB939727}"/>
    <dgm:cxn modelId="{DB873CC6-277D-4B59-A2D5-479B6045F278}" srcId="{283261B5-4DA1-4FC6-8A87-43B4920FBF5F}" destId="{10FD5DC6-D56F-4695-8B1D-3EAB9373F095}" srcOrd="4" destOrd="0" parTransId="{48923CB3-E4CC-4021-88E5-DE1EDCC9A0B7}" sibTransId="{A087AF5B-30B6-453E-AF12-6FBE131BFF9A}"/>
    <dgm:cxn modelId="{7FBE3FD3-3E8B-4C48-892F-5E9312044412}" srcId="{283261B5-4DA1-4FC6-8A87-43B4920FBF5F}" destId="{AAD16630-C10F-4791-A4D7-2EAFA028CBC9}" srcOrd="8" destOrd="0" parTransId="{183975C4-4D00-4709-9664-960A0EA6F81E}" sibTransId="{324F4977-14CA-47D5-9A75-4E5566A31484}"/>
    <dgm:cxn modelId="{7862F8D8-635F-4DB1-B91F-54985EE1CDA7}" type="presOf" srcId="{AEE301EB-9E2D-4373-A286-51AAB8BFAB37}" destId="{57656809-9231-44C2-A8D3-F9A7E423A333}" srcOrd="0" destOrd="0" presId="urn:microsoft.com/office/officeart/2005/8/layout/hChevron3"/>
    <dgm:cxn modelId="{C4DA13DD-394A-4717-BF76-797A63E259E0}" type="presOf" srcId="{3F3511B4-21E5-4471-936B-FD9527695FF6}" destId="{17F5B502-2DCC-4ED7-84E0-454A1446D77F}" srcOrd="0" destOrd="0" presId="urn:microsoft.com/office/officeart/2005/8/layout/hChevron3"/>
    <dgm:cxn modelId="{7AEBC8E8-C03E-40C7-BD33-AB0AB855C24A}" type="presOf" srcId="{9AAB1FE7-C260-4F31-A336-B26A41F565B4}" destId="{5035A107-1DD7-432A-9D36-6F280822BE7C}" srcOrd="0" destOrd="0" presId="urn:microsoft.com/office/officeart/2005/8/layout/hChevron3"/>
    <dgm:cxn modelId="{26EBB8B0-12FA-41D5-B169-FFE89762D8B1}" type="presParOf" srcId="{ABB98645-FA13-4C5B-BCD6-953CDFB44FDD}" destId="{5035A107-1DD7-432A-9D36-6F280822BE7C}" srcOrd="0" destOrd="0" presId="urn:microsoft.com/office/officeart/2005/8/layout/hChevron3"/>
    <dgm:cxn modelId="{817BDC54-85CD-44AF-B4A9-12B17A548A90}" type="presParOf" srcId="{ABB98645-FA13-4C5B-BCD6-953CDFB44FDD}" destId="{8E17B02E-79D7-4A27-9B86-CE2A07CF37AA}" srcOrd="1" destOrd="0" presId="urn:microsoft.com/office/officeart/2005/8/layout/hChevron3"/>
    <dgm:cxn modelId="{E59D3B05-CB1E-4159-BF24-855CA60FB29C}" type="presParOf" srcId="{ABB98645-FA13-4C5B-BCD6-953CDFB44FDD}" destId="{583E2C6A-0904-45AA-B55F-832B9C75DC5C}" srcOrd="2" destOrd="0" presId="urn:microsoft.com/office/officeart/2005/8/layout/hChevron3"/>
    <dgm:cxn modelId="{C54478E9-66E7-4B22-BBEB-DE7773D78C4F}" type="presParOf" srcId="{ABB98645-FA13-4C5B-BCD6-953CDFB44FDD}" destId="{A001246E-9876-470F-8A92-AA1708351A80}" srcOrd="3" destOrd="0" presId="urn:microsoft.com/office/officeart/2005/8/layout/hChevron3"/>
    <dgm:cxn modelId="{8E8818CE-252E-475D-B7C2-0F78C7348AEE}" type="presParOf" srcId="{ABB98645-FA13-4C5B-BCD6-953CDFB44FDD}" destId="{870B1514-CD2A-4952-9B30-3DA78AE31247}" srcOrd="4" destOrd="0" presId="urn:microsoft.com/office/officeart/2005/8/layout/hChevron3"/>
    <dgm:cxn modelId="{805390D5-9CC6-412F-BA0F-3D38EB54F326}" type="presParOf" srcId="{ABB98645-FA13-4C5B-BCD6-953CDFB44FDD}" destId="{BAB25A87-8183-41B2-9495-35B7638AE18E}" srcOrd="5" destOrd="0" presId="urn:microsoft.com/office/officeart/2005/8/layout/hChevron3"/>
    <dgm:cxn modelId="{180878C1-AD7E-457A-8FD7-809A9BA30FD2}" type="presParOf" srcId="{ABB98645-FA13-4C5B-BCD6-953CDFB44FDD}" destId="{2C66C8A4-8E13-4762-8D5F-EB8436592A99}" srcOrd="6" destOrd="0" presId="urn:microsoft.com/office/officeart/2005/8/layout/hChevron3"/>
    <dgm:cxn modelId="{BFC8CF05-7EF7-47DC-AEDE-8FD58DC24535}" type="presParOf" srcId="{ABB98645-FA13-4C5B-BCD6-953CDFB44FDD}" destId="{9CF6F975-039F-4872-B3A8-08B97258FD02}" srcOrd="7" destOrd="0" presId="urn:microsoft.com/office/officeart/2005/8/layout/hChevron3"/>
    <dgm:cxn modelId="{D718F66C-9B07-4F43-95B5-A50617970DDB}" type="presParOf" srcId="{ABB98645-FA13-4C5B-BCD6-953CDFB44FDD}" destId="{06BA5663-5449-4DE6-974E-FDBEE9CD0F8B}" srcOrd="8" destOrd="0" presId="urn:microsoft.com/office/officeart/2005/8/layout/hChevron3"/>
    <dgm:cxn modelId="{E8AB5513-D13F-402A-9728-145FA611640D}" type="presParOf" srcId="{ABB98645-FA13-4C5B-BCD6-953CDFB44FDD}" destId="{23F9172A-6EDC-41EF-BFE2-D109838B8F5D}" srcOrd="9" destOrd="0" presId="urn:microsoft.com/office/officeart/2005/8/layout/hChevron3"/>
    <dgm:cxn modelId="{D6B39269-77B7-41F9-9B7E-A7B949D038C5}" type="presParOf" srcId="{ABB98645-FA13-4C5B-BCD6-953CDFB44FDD}" destId="{57656809-9231-44C2-A8D3-F9A7E423A333}" srcOrd="10" destOrd="0" presId="urn:microsoft.com/office/officeart/2005/8/layout/hChevron3"/>
    <dgm:cxn modelId="{AF964608-FFB3-4026-9B84-8D87921EA24B}" type="presParOf" srcId="{ABB98645-FA13-4C5B-BCD6-953CDFB44FDD}" destId="{9AA7CB09-696E-4478-924B-209889222B5A}" srcOrd="11" destOrd="0" presId="urn:microsoft.com/office/officeart/2005/8/layout/hChevron3"/>
    <dgm:cxn modelId="{244B1B67-7912-44D1-AD0A-DF0E6CC14FF5}" type="presParOf" srcId="{ABB98645-FA13-4C5B-BCD6-953CDFB44FDD}" destId="{17F5B502-2DCC-4ED7-84E0-454A1446D77F}" srcOrd="12" destOrd="0" presId="urn:microsoft.com/office/officeart/2005/8/layout/hChevron3"/>
    <dgm:cxn modelId="{1A3B0415-41B1-478F-849C-0B5275A84291}" type="presParOf" srcId="{ABB98645-FA13-4C5B-BCD6-953CDFB44FDD}" destId="{BB934911-A4B4-4915-BD65-D00C2558B28F}" srcOrd="13" destOrd="0" presId="urn:microsoft.com/office/officeart/2005/8/layout/hChevron3"/>
    <dgm:cxn modelId="{ADF689E9-4798-4FD3-94D1-C00E3C772F82}" type="presParOf" srcId="{ABB98645-FA13-4C5B-BCD6-953CDFB44FDD}" destId="{6C747FD9-8548-4B4B-B8B6-5C98ADBC8745}" srcOrd="14" destOrd="0" presId="urn:microsoft.com/office/officeart/2005/8/layout/hChevron3"/>
    <dgm:cxn modelId="{4C6E8BA2-0FD9-4140-AC52-2E41F5EDD5DD}" type="presParOf" srcId="{ABB98645-FA13-4C5B-BCD6-953CDFB44FDD}" destId="{3AD80540-13F2-45CB-B56A-99B5313F7FBF}" srcOrd="15" destOrd="0" presId="urn:microsoft.com/office/officeart/2005/8/layout/hChevron3"/>
    <dgm:cxn modelId="{C7C9F88D-0B37-4AF0-A29F-7DA03E606AEB}" type="presParOf" srcId="{ABB98645-FA13-4C5B-BCD6-953CDFB44FDD}" destId="{CFF2B4C9-3BF4-4B1A-ACC2-0074E0A8BC52}" srcOrd="16" destOrd="0" presId="urn:microsoft.com/office/officeart/2005/8/layout/hChevron3"/>
    <dgm:cxn modelId="{96220DC3-6F78-42D2-B383-9020FAE245A8}" type="presParOf" srcId="{ABB98645-FA13-4C5B-BCD6-953CDFB44FDD}" destId="{B6FED43F-93A1-4AB4-90CC-FFEAA4BAD883}" srcOrd="17" destOrd="0" presId="urn:microsoft.com/office/officeart/2005/8/layout/hChevron3"/>
    <dgm:cxn modelId="{FC82FC91-6E52-4BA8-981B-39B123CE47FA}" type="presParOf" srcId="{ABB98645-FA13-4C5B-BCD6-953CDFB44FDD}" destId="{F0119D59-8E27-477F-A619-5720F3E7785F}" srcOrd="1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5A107-1DD7-432A-9D36-6F280822BE7C}">
      <dsp:nvSpPr>
        <dsp:cNvPr id="0" name=""/>
        <dsp:cNvSpPr/>
      </dsp:nvSpPr>
      <dsp:spPr>
        <a:xfrm>
          <a:off x="11819" y="0"/>
          <a:ext cx="1282807" cy="482282"/>
        </a:xfrm>
        <a:prstGeom prst="homePlat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Актуальность</a:t>
          </a:r>
        </a:p>
      </dsp:txBody>
      <dsp:txXfrm>
        <a:off x="11819" y="0"/>
        <a:ext cx="1162237" cy="482282"/>
      </dsp:txXfrm>
    </dsp:sp>
    <dsp:sp modelId="{583E2C6A-0904-45AA-B55F-832B9C75DC5C}">
      <dsp:nvSpPr>
        <dsp:cNvPr id="0" name=""/>
        <dsp:cNvSpPr/>
      </dsp:nvSpPr>
      <dsp:spPr>
        <a:xfrm>
          <a:off x="1038066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Цель и задачи</a:t>
          </a:r>
        </a:p>
      </dsp:txBody>
      <dsp:txXfrm>
        <a:off x="1279207" y="0"/>
        <a:ext cx="800525" cy="482282"/>
      </dsp:txXfrm>
    </dsp:sp>
    <dsp:sp modelId="{870B1514-CD2A-4952-9B30-3DA78AE31247}">
      <dsp:nvSpPr>
        <dsp:cNvPr id="0" name=""/>
        <dsp:cNvSpPr/>
      </dsp:nvSpPr>
      <dsp:spPr>
        <a:xfrm>
          <a:off x="2064312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Аналоги</a:t>
          </a:r>
        </a:p>
      </dsp:txBody>
      <dsp:txXfrm>
        <a:off x="2305453" y="0"/>
        <a:ext cx="800525" cy="482282"/>
      </dsp:txXfrm>
    </dsp:sp>
    <dsp:sp modelId="{2C66C8A4-8E13-4762-8D5F-EB8436592A99}">
      <dsp:nvSpPr>
        <dsp:cNvPr id="0" name=""/>
        <dsp:cNvSpPr/>
      </dsp:nvSpPr>
      <dsp:spPr>
        <a:xfrm>
          <a:off x="3090558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Требования</a:t>
          </a:r>
        </a:p>
      </dsp:txBody>
      <dsp:txXfrm>
        <a:off x="3331699" y="0"/>
        <a:ext cx="800525" cy="482282"/>
      </dsp:txXfrm>
    </dsp:sp>
    <dsp:sp modelId="{06BA5663-5449-4DE6-974E-FDBEE9CD0F8B}">
      <dsp:nvSpPr>
        <dsp:cNvPr id="0" name=""/>
        <dsp:cNvSpPr/>
      </dsp:nvSpPr>
      <dsp:spPr>
        <a:xfrm>
          <a:off x="4116804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ПО</a:t>
          </a:r>
        </a:p>
      </dsp:txBody>
      <dsp:txXfrm>
        <a:off x="4357945" y="0"/>
        <a:ext cx="800525" cy="482282"/>
      </dsp:txXfrm>
    </dsp:sp>
    <dsp:sp modelId="{57656809-9231-44C2-A8D3-F9A7E423A333}">
      <dsp:nvSpPr>
        <dsp:cNvPr id="0" name=""/>
        <dsp:cNvSpPr/>
      </dsp:nvSpPr>
      <dsp:spPr>
        <a:xfrm>
          <a:off x="5143050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Предлагаемое решение</a:t>
          </a:r>
        </a:p>
      </dsp:txBody>
      <dsp:txXfrm>
        <a:off x="5384191" y="0"/>
        <a:ext cx="800525" cy="482282"/>
      </dsp:txXfrm>
    </dsp:sp>
    <dsp:sp modelId="{17F5B502-2DCC-4ED7-84E0-454A1446D77F}">
      <dsp:nvSpPr>
        <dsp:cNvPr id="0" name=""/>
        <dsp:cNvSpPr/>
      </dsp:nvSpPr>
      <dsp:spPr>
        <a:xfrm>
          <a:off x="6169296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Архитектура</a:t>
          </a:r>
          <a:endParaRPr lang="ru-RU" sz="900" kern="1200" dirty="0"/>
        </a:p>
      </dsp:txBody>
      <dsp:txXfrm>
        <a:off x="6410437" y="0"/>
        <a:ext cx="800525" cy="482282"/>
      </dsp:txXfrm>
    </dsp:sp>
    <dsp:sp modelId="{6C747FD9-8548-4B4B-B8B6-5C98ADBC8745}">
      <dsp:nvSpPr>
        <dsp:cNvPr id="0" name=""/>
        <dsp:cNvSpPr/>
      </dsp:nvSpPr>
      <dsp:spPr>
        <a:xfrm>
          <a:off x="7195543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Алгоритмы</a:t>
          </a:r>
        </a:p>
      </dsp:txBody>
      <dsp:txXfrm>
        <a:off x="7436684" y="0"/>
        <a:ext cx="800525" cy="482282"/>
      </dsp:txXfrm>
    </dsp:sp>
    <dsp:sp modelId="{CFF2B4C9-3BF4-4B1A-ACC2-0074E0A8BC52}">
      <dsp:nvSpPr>
        <dsp:cNvPr id="0" name=""/>
        <dsp:cNvSpPr/>
      </dsp:nvSpPr>
      <dsp:spPr>
        <a:xfrm>
          <a:off x="8210097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Результаты работы</a:t>
          </a:r>
        </a:p>
      </dsp:txBody>
      <dsp:txXfrm>
        <a:off x="8451238" y="0"/>
        <a:ext cx="800525" cy="482282"/>
      </dsp:txXfrm>
    </dsp:sp>
    <dsp:sp modelId="{F0119D59-8E27-477F-A619-5720F3E7785F}">
      <dsp:nvSpPr>
        <dsp:cNvPr id="0" name=""/>
        <dsp:cNvSpPr/>
      </dsp:nvSpPr>
      <dsp:spPr>
        <a:xfrm>
          <a:off x="9236343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Заключение</a:t>
          </a:r>
        </a:p>
      </dsp:txBody>
      <dsp:txXfrm>
        <a:off x="9477484" y="0"/>
        <a:ext cx="800525" cy="4822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5A107-1DD7-432A-9D36-6F280822BE7C}">
      <dsp:nvSpPr>
        <dsp:cNvPr id="0" name=""/>
        <dsp:cNvSpPr/>
      </dsp:nvSpPr>
      <dsp:spPr>
        <a:xfrm>
          <a:off x="11819" y="0"/>
          <a:ext cx="1282807" cy="482282"/>
        </a:xfrm>
        <a:prstGeom prst="homePlate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Актуальность</a:t>
          </a:r>
        </a:p>
      </dsp:txBody>
      <dsp:txXfrm>
        <a:off x="11819" y="0"/>
        <a:ext cx="1162237" cy="482282"/>
      </dsp:txXfrm>
    </dsp:sp>
    <dsp:sp modelId="{583E2C6A-0904-45AA-B55F-832B9C75DC5C}">
      <dsp:nvSpPr>
        <dsp:cNvPr id="0" name=""/>
        <dsp:cNvSpPr/>
      </dsp:nvSpPr>
      <dsp:spPr>
        <a:xfrm>
          <a:off x="1038066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Цель и задачи</a:t>
          </a:r>
        </a:p>
      </dsp:txBody>
      <dsp:txXfrm>
        <a:off x="1279207" y="0"/>
        <a:ext cx="800525" cy="482282"/>
      </dsp:txXfrm>
    </dsp:sp>
    <dsp:sp modelId="{870B1514-CD2A-4952-9B30-3DA78AE31247}">
      <dsp:nvSpPr>
        <dsp:cNvPr id="0" name=""/>
        <dsp:cNvSpPr/>
      </dsp:nvSpPr>
      <dsp:spPr>
        <a:xfrm>
          <a:off x="2064312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Аналоги</a:t>
          </a:r>
        </a:p>
      </dsp:txBody>
      <dsp:txXfrm>
        <a:off x="2305453" y="0"/>
        <a:ext cx="800525" cy="482282"/>
      </dsp:txXfrm>
    </dsp:sp>
    <dsp:sp modelId="{2C66C8A4-8E13-4762-8D5F-EB8436592A99}">
      <dsp:nvSpPr>
        <dsp:cNvPr id="0" name=""/>
        <dsp:cNvSpPr/>
      </dsp:nvSpPr>
      <dsp:spPr>
        <a:xfrm>
          <a:off x="3090558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Требования</a:t>
          </a:r>
        </a:p>
      </dsp:txBody>
      <dsp:txXfrm>
        <a:off x="3331699" y="0"/>
        <a:ext cx="800525" cy="482282"/>
      </dsp:txXfrm>
    </dsp:sp>
    <dsp:sp modelId="{06BA5663-5449-4DE6-974E-FDBEE9CD0F8B}">
      <dsp:nvSpPr>
        <dsp:cNvPr id="0" name=""/>
        <dsp:cNvSpPr/>
      </dsp:nvSpPr>
      <dsp:spPr>
        <a:xfrm>
          <a:off x="4116804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ПО</a:t>
          </a:r>
        </a:p>
      </dsp:txBody>
      <dsp:txXfrm>
        <a:off x="4357945" y="0"/>
        <a:ext cx="800525" cy="482282"/>
      </dsp:txXfrm>
    </dsp:sp>
    <dsp:sp modelId="{57656809-9231-44C2-A8D3-F9A7E423A333}">
      <dsp:nvSpPr>
        <dsp:cNvPr id="0" name=""/>
        <dsp:cNvSpPr/>
      </dsp:nvSpPr>
      <dsp:spPr>
        <a:xfrm>
          <a:off x="5143050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Предлагаемое решение</a:t>
          </a:r>
        </a:p>
      </dsp:txBody>
      <dsp:txXfrm>
        <a:off x="5384191" y="0"/>
        <a:ext cx="800525" cy="482282"/>
      </dsp:txXfrm>
    </dsp:sp>
    <dsp:sp modelId="{17F5B502-2DCC-4ED7-84E0-454A1446D77F}">
      <dsp:nvSpPr>
        <dsp:cNvPr id="0" name=""/>
        <dsp:cNvSpPr/>
      </dsp:nvSpPr>
      <dsp:spPr>
        <a:xfrm>
          <a:off x="6169296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Архитектура</a:t>
          </a:r>
          <a:endParaRPr lang="ru-RU" sz="900" kern="1200" dirty="0"/>
        </a:p>
      </dsp:txBody>
      <dsp:txXfrm>
        <a:off x="6410437" y="0"/>
        <a:ext cx="800525" cy="482282"/>
      </dsp:txXfrm>
    </dsp:sp>
    <dsp:sp modelId="{6C747FD9-8548-4B4B-B8B6-5C98ADBC8745}">
      <dsp:nvSpPr>
        <dsp:cNvPr id="0" name=""/>
        <dsp:cNvSpPr/>
      </dsp:nvSpPr>
      <dsp:spPr>
        <a:xfrm>
          <a:off x="7195543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Алгоритмы</a:t>
          </a:r>
        </a:p>
      </dsp:txBody>
      <dsp:txXfrm>
        <a:off x="7436684" y="0"/>
        <a:ext cx="800525" cy="482282"/>
      </dsp:txXfrm>
    </dsp:sp>
    <dsp:sp modelId="{CFF2B4C9-3BF4-4B1A-ACC2-0074E0A8BC52}">
      <dsp:nvSpPr>
        <dsp:cNvPr id="0" name=""/>
        <dsp:cNvSpPr/>
      </dsp:nvSpPr>
      <dsp:spPr>
        <a:xfrm>
          <a:off x="8210097" y="0"/>
          <a:ext cx="1282807" cy="48228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Результаты работы</a:t>
          </a:r>
        </a:p>
      </dsp:txBody>
      <dsp:txXfrm>
        <a:off x="8451238" y="0"/>
        <a:ext cx="800525" cy="482282"/>
      </dsp:txXfrm>
    </dsp:sp>
    <dsp:sp modelId="{F0119D59-8E27-477F-A619-5720F3E7785F}">
      <dsp:nvSpPr>
        <dsp:cNvPr id="0" name=""/>
        <dsp:cNvSpPr/>
      </dsp:nvSpPr>
      <dsp:spPr>
        <a:xfrm>
          <a:off x="9236343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Заключение</a:t>
          </a:r>
        </a:p>
      </dsp:txBody>
      <dsp:txXfrm>
        <a:off x="9477484" y="0"/>
        <a:ext cx="800525" cy="4822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5A107-1DD7-432A-9D36-6F280822BE7C}">
      <dsp:nvSpPr>
        <dsp:cNvPr id="0" name=""/>
        <dsp:cNvSpPr/>
      </dsp:nvSpPr>
      <dsp:spPr>
        <a:xfrm>
          <a:off x="11819" y="0"/>
          <a:ext cx="1282807" cy="482282"/>
        </a:xfrm>
        <a:prstGeom prst="homePlate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Актуальность</a:t>
          </a:r>
        </a:p>
      </dsp:txBody>
      <dsp:txXfrm>
        <a:off x="11819" y="0"/>
        <a:ext cx="1162237" cy="482282"/>
      </dsp:txXfrm>
    </dsp:sp>
    <dsp:sp modelId="{583E2C6A-0904-45AA-B55F-832B9C75DC5C}">
      <dsp:nvSpPr>
        <dsp:cNvPr id="0" name=""/>
        <dsp:cNvSpPr/>
      </dsp:nvSpPr>
      <dsp:spPr>
        <a:xfrm>
          <a:off x="1038066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Цель и задачи</a:t>
          </a:r>
        </a:p>
      </dsp:txBody>
      <dsp:txXfrm>
        <a:off x="1279207" y="0"/>
        <a:ext cx="800525" cy="482282"/>
      </dsp:txXfrm>
    </dsp:sp>
    <dsp:sp modelId="{870B1514-CD2A-4952-9B30-3DA78AE31247}">
      <dsp:nvSpPr>
        <dsp:cNvPr id="0" name=""/>
        <dsp:cNvSpPr/>
      </dsp:nvSpPr>
      <dsp:spPr>
        <a:xfrm>
          <a:off x="2064312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Аналоги</a:t>
          </a:r>
        </a:p>
      </dsp:txBody>
      <dsp:txXfrm>
        <a:off x="2305453" y="0"/>
        <a:ext cx="800525" cy="482282"/>
      </dsp:txXfrm>
    </dsp:sp>
    <dsp:sp modelId="{2C66C8A4-8E13-4762-8D5F-EB8436592A99}">
      <dsp:nvSpPr>
        <dsp:cNvPr id="0" name=""/>
        <dsp:cNvSpPr/>
      </dsp:nvSpPr>
      <dsp:spPr>
        <a:xfrm>
          <a:off x="3090558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Требования</a:t>
          </a:r>
        </a:p>
      </dsp:txBody>
      <dsp:txXfrm>
        <a:off x="3331699" y="0"/>
        <a:ext cx="800525" cy="482282"/>
      </dsp:txXfrm>
    </dsp:sp>
    <dsp:sp modelId="{06BA5663-5449-4DE6-974E-FDBEE9CD0F8B}">
      <dsp:nvSpPr>
        <dsp:cNvPr id="0" name=""/>
        <dsp:cNvSpPr/>
      </dsp:nvSpPr>
      <dsp:spPr>
        <a:xfrm>
          <a:off x="4116804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ПО</a:t>
          </a:r>
        </a:p>
      </dsp:txBody>
      <dsp:txXfrm>
        <a:off x="4357945" y="0"/>
        <a:ext cx="800525" cy="482282"/>
      </dsp:txXfrm>
    </dsp:sp>
    <dsp:sp modelId="{57656809-9231-44C2-A8D3-F9A7E423A333}">
      <dsp:nvSpPr>
        <dsp:cNvPr id="0" name=""/>
        <dsp:cNvSpPr/>
      </dsp:nvSpPr>
      <dsp:spPr>
        <a:xfrm>
          <a:off x="5143050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Предлагаемое решение</a:t>
          </a:r>
        </a:p>
      </dsp:txBody>
      <dsp:txXfrm>
        <a:off x="5384191" y="0"/>
        <a:ext cx="800525" cy="482282"/>
      </dsp:txXfrm>
    </dsp:sp>
    <dsp:sp modelId="{17F5B502-2DCC-4ED7-84E0-454A1446D77F}">
      <dsp:nvSpPr>
        <dsp:cNvPr id="0" name=""/>
        <dsp:cNvSpPr/>
      </dsp:nvSpPr>
      <dsp:spPr>
        <a:xfrm>
          <a:off x="6169296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Архитектура</a:t>
          </a:r>
          <a:endParaRPr lang="ru-RU" sz="900" kern="1200" dirty="0"/>
        </a:p>
      </dsp:txBody>
      <dsp:txXfrm>
        <a:off x="6410437" y="0"/>
        <a:ext cx="800525" cy="482282"/>
      </dsp:txXfrm>
    </dsp:sp>
    <dsp:sp modelId="{6C747FD9-8548-4B4B-B8B6-5C98ADBC8745}">
      <dsp:nvSpPr>
        <dsp:cNvPr id="0" name=""/>
        <dsp:cNvSpPr/>
      </dsp:nvSpPr>
      <dsp:spPr>
        <a:xfrm>
          <a:off x="7195543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Алгоритмы</a:t>
          </a:r>
        </a:p>
      </dsp:txBody>
      <dsp:txXfrm>
        <a:off x="7436684" y="0"/>
        <a:ext cx="800525" cy="482282"/>
      </dsp:txXfrm>
    </dsp:sp>
    <dsp:sp modelId="{CFF2B4C9-3BF4-4B1A-ACC2-0074E0A8BC52}">
      <dsp:nvSpPr>
        <dsp:cNvPr id="0" name=""/>
        <dsp:cNvSpPr/>
      </dsp:nvSpPr>
      <dsp:spPr>
        <a:xfrm>
          <a:off x="8210097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Результаты работы</a:t>
          </a:r>
        </a:p>
      </dsp:txBody>
      <dsp:txXfrm>
        <a:off x="8451238" y="0"/>
        <a:ext cx="800525" cy="482282"/>
      </dsp:txXfrm>
    </dsp:sp>
    <dsp:sp modelId="{F0119D59-8E27-477F-A619-5720F3E7785F}">
      <dsp:nvSpPr>
        <dsp:cNvPr id="0" name=""/>
        <dsp:cNvSpPr/>
      </dsp:nvSpPr>
      <dsp:spPr>
        <a:xfrm>
          <a:off x="9236343" y="0"/>
          <a:ext cx="1282807" cy="48228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Заключение</a:t>
          </a:r>
        </a:p>
      </dsp:txBody>
      <dsp:txXfrm>
        <a:off x="9477484" y="0"/>
        <a:ext cx="800525" cy="4822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5A107-1DD7-432A-9D36-6F280822BE7C}">
      <dsp:nvSpPr>
        <dsp:cNvPr id="0" name=""/>
        <dsp:cNvSpPr/>
      </dsp:nvSpPr>
      <dsp:spPr>
        <a:xfrm>
          <a:off x="11819" y="0"/>
          <a:ext cx="1282807" cy="482282"/>
        </a:xfrm>
        <a:prstGeom prst="homePlate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Актуальность</a:t>
          </a:r>
        </a:p>
      </dsp:txBody>
      <dsp:txXfrm>
        <a:off x="11819" y="0"/>
        <a:ext cx="1162237" cy="482282"/>
      </dsp:txXfrm>
    </dsp:sp>
    <dsp:sp modelId="{583E2C6A-0904-45AA-B55F-832B9C75DC5C}">
      <dsp:nvSpPr>
        <dsp:cNvPr id="0" name=""/>
        <dsp:cNvSpPr/>
      </dsp:nvSpPr>
      <dsp:spPr>
        <a:xfrm>
          <a:off x="1038066" y="0"/>
          <a:ext cx="1282807" cy="48228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Цель и задачи</a:t>
          </a:r>
        </a:p>
      </dsp:txBody>
      <dsp:txXfrm>
        <a:off x="1279207" y="0"/>
        <a:ext cx="800525" cy="482282"/>
      </dsp:txXfrm>
    </dsp:sp>
    <dsp:sp modelId="{870B1514-CD2A-4952-9B30-3DA78AE31247}">
      <dsp:nvSpPr>
        <dsp:cNvPr id="0" name=""/>
        <dsp:cNvSpPr/>
      </dsp:nvSpPr>
      <dsp:spPr>
        <a:xfrm>
          <a:off x="2064312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Аналоги</a:t>
          </a:r>
        </a:p>
      </dsp:txBody>
      <dsp:txXfrm>
        <a:off x="2305453" y="0"/>
        <a:ext cx="800525" cy="482282"/>
      </dsp:txXfrm>
    </dsp:sp>
    <dsp:sp modelId="{2C66C8A4-8E13-4762-8D5F-EB8436592A99}">
      <dsp:nvSpPr>
        <dsp:cNvPr id="0" name=""/>
        <dsp:cNvSpPr/>
      </dsp:nvSpPr>
      <dsp:spPr>
        <a:xfrm>
          <a:off x="3090558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Требования</a:t>
          </a:r>
        </a:p>
      </dsp:txBody>
      <dsp:txXfrm>
        <a:off x="3331699" y="0"/>
        <a:ext cx="800525" cy="482282"/>
      </dsp:txXfrm>
    </dsp:sp>
    <dsp:sp modelId="{06BA5663-5449-4DE6-974E-FDBEE9CD0F8B}">
      <dsp:nvSpPr>
        <dsp:cNvPr id="0" name=""/>
        <dsp:cNvSpPr/>
      </dsp:nvSpPr>
      <dsp:spPr>
        <a:xfrm>
          <a:off x="4116804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ПО</a:t>
          </a:r>
        </a:p>
      </dsp:txBody>
      <dsp:txXfrm>
        <a:off x="4357945" y="0"/>
        <a:ext cx="800525" cy="482282"/>
      </dsp:txXfrm>
    </dsp:sp>
    <dsp:sp modelId="{57656809-9231-44C2-A8D3-F9A7E423A333}">
      <dsp:nvSpPr>
        <dsp:cNvPr id="0" name=""/>
        <dsp:cNvSpPr/>
      </dsp:nvSpPr>
      <dsp:spPr>
        <a:xfrm>
          <a:off x="5143050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Предлагаемое решение</a:t>
          </a:r>
        </a:p>
      </dsp:txBody>
      <dsp:txXfrm>
        <a:off x="5384191" y="0"/>
        <a:ext cx="800525" cy="482282"/>
      </dsp:txXfrm>
    </dsp:sp>
    <dsp:sp modelId="{17F5B502-2DCC-4ED7-84E0-454A1446D77F}">
      <dsp:nvSpPr>
        <dsp:cNvPr id="0" name=""/>
        <dsp:cNvSpPr/>
      </dsp:nvSpPr>
      <dsp:spPr>
        <a:xfrm>
          <a:off x="6169296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Архитектура</a:t>
          </a:r>
          <a:endParaRPr lang="ru-RU" sz="900" kern="1200" dirty="0"/>
        </a:p>
      </dsp:txBody>
      <dsp:txXfrm>
        <a:off x="6410437" y="0"/>
        <a:ext cx="800525" cy="482282"/>
      </dsp:txXfrm>
    </dsp:sp>
    <dsp:sp modelId="{6C747FD9-8548-4B4B-B8B6-5C98ADBC8745}">
      <dsp:nvSpPr>
        <dsp:cNvPr id="0" name=""/>
        <dsp:cNvSpPr/>
      </dsp:nvSpPr>
      <dsp:spPr>
        <a:xfrm>
          <a:off x="7195543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Алгоритмы</a:t>
          </a:r>
        </a:p>
      </dsp:txBody>
      <dsp:txXfrm>
        <a:off x="7436684" y="0"/>
        <a:ext cx="800525" cy="482282"/>
      </dsp:txXfrm>
    </dsp:sp>
    <dsp:sp modelId="{CFF2B4C9-3BF4-4B1A-ACC2-0074E0A8BC52}">
      <dsp:nvSpPr>
        <dsp:cNvPr id="0" name=""/>
        <dsp:cNvSpPr/>
      </dsp:nvSpPr>
      <dsp:spPr>
        <a:xfrm>
          <a:off x="8210097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Результаты работы</a:t>
          </a:r>
        </a:p>
      </dsp:txBody>
      <dsp:txXfrm>
        <a:off x="8451238" y="0"/>
        <a:ext cx="800525" cy="482282"/>
      </dsp:txXfrm>
    </dsp:sp>
    <dsp:sp modelId="{F0119D59-8E27-477F-A619-5720F3E7785F}">
      <dsp:nvSpPr>
        <dsp:cNvPr id="0" name=""/>
        <dsp:cNvSpPr/>
      </dsp:nvSpPr>
      <dsp:spPr>
        <a:xfrm>
          <a:off x="9236343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Заключение</a:t>
          </a:r>
        </a:p>
      </dsp:txBody>
      <dsp:txXfrm>
        <a:off x="9477484" y="0"/>
        <a:ext cx="800525" cy="4822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5A107-1DD7-432A-9D36-6F280822BE7C}">
      <dsp:nvSpPr>
        <dsp:cNvPr id="0" name=""/>
        <dsp:cNvSpPr/>
      </dsp:nvSpPr>
      <dsp:spPr>
        <a:xfrm>
          <a:off x="11819" y="0"/>
          <a:ext cx="1282807" cy="482282"/>
        </a:xfrm>
        <a:prstGeom prst="homePlate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Актуальность</a:t>
          </a:r>
        </a:p>
      </dsp:txBody>
      <dsp:txXfrm>
        <a:off x="11819" y="0"/>
        <a:ext cx="1162237" cy="482282"/>
      </dsp:txXfrm>
    </dsp:sp>
    <dsp:sp modelId="{583E2C6A-0904-45AA-B55F-832B9C75DC5C}">
      <dsp:nvSpPr>
        <dsp:cNvPr id="0" name=""/>
        <dsp:cNvSpPr/>
      </dsp:nvSpPr>
      <dsp:spPr>
        <a:xfrm>
          <a:off x="1038066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Цель и задачи</a:t>
          </a:r>
        </a:p>
      </dsp:txBody>
      <dsp:txXfrm>
        <a:off x="1279207" y="0"/>
        <a:ext cx="800525" cy="482282"/>
      </dsp:txXfrm>
    </dsp:sp>
    <dsp:sp modelId="{870B1514-CD2A-4952-9B30-3DA78AE31247}">
      <dsp:nvSpPr>
        <dsp:cNvPr id="0" name=""/>
        <dsp:cNvSpPr/>
      </dsp:nvSpPr>
      <dsp:spPr>
        <a:xfrm>
          <a:off x="2064312" y="0"/>
          <a:ext cx="1282807" cy="48228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Аналоги</a:t>
          </a:r>
        </a:p>
      </dsp:txBody>
      <dsp:txXfrm>
        <a:off x="2305453" y="0"/>
        <a:ext cx="800525" cy="482282"/>
      </dsp:txXfrm>
    </dsp:sp>
    <dsp:sp modelId="{2C66C8A4-8E13-4762-8D5F-EB8436592A99}">
      <dsp:nvSpPr>
        <dsp:cNvPr id="0" name=""/>
        <dsp:cNvSpPr/>
      </dsp:nvSpPr>
      <dsp:spPr>
        <a:xfrm>
          <a:off x="3090558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Требования</a:t>
          </a:r>
        </a:p>
      </dsp:txBody>
      <dsp:txXfrm>
        <a:off x="3331699" y="0"/>
        <a:ext cx="800525" cy="482282"/>
      </dsp:txXfrm>
    </dsp:sp>
    <dsp:sp modelId="{06BA5663-5449-4DE6-974E-FDBEE9CD0F8B}">
      <dsp:nvSpPr>
        <dsp:cNvPr id="0" name=""/>
        <dsp:cNvSpPr/>
      </dsp:nvSpPr>
      <dsp:spPr>
        <a:xfrm>
          <a:off x="4116804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ПО</a:t>
          </a:r>
        </a:p>
      </dsp:txBody>
      <dsp:txXfrm>
        <a:off x="4357945" y="0"/>
        <a:ext cx="800525" cy="482282"/>
      </dsp:txXfrm>
    </dsp:sp>
    <dsp:sp modelId="{57656809-9231-44C2-A8D3-F9A7E423A333}">
      <dsp:nvSpPr>
        <dsp:cNvPr id="0" name=""/>
        <dsp:cNvSpPr/>
      </dsp:nvSpPr>
      <dsp:spPr>
        <a:xfrm>
          <a:off x="5143050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Предлагаемое решение</a:t>
          </a:r>
        </a:p>
      </dsp:txBody>
      <dsp:txXfrm>
        <a:off x="5384191" y="0"/>
        <a:ext cx="800525" cy="482282"/>
      </dsp:txXfrm>
    </dsp:sp>
    <dsp:sp modelId="{17F5B502-2DCC-4ED7-84E0-454A1446D77F}">
      <dsp:nvSpPr>
        <dsp:cNvPr id="0" name=""/>
        <dsp:cNvSpPr/>
      </dsp:nvSpPr>
      <dsp:spPr>
        <a:xfrm>
          <a:off x="6169296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Архитектура</a:t>
          </a:r>
          <a:endParaRPr lang="ru-RU" sz="900" kern="1200" dirty="0"/>
        </a:p>
      </dsp:txBody>
      <dsp:txXfrm>
        <a:off x="6410437" y="0"/>
        <a:ext cx="800525" cy="482282"/>
      </dsp:txXfrm>
    </dsp:sp>
    <dsp:sp modelId="{6C747FD9-8548-4B4B-B8B6-5C98ADBC8745}">
      <dsp:nvSpPr>
        <dsp:cNvPr id="0" name=""/>
        <dsp:cNvSpPr/>
      </dsp:nvSpPr>
      <dsp:spPr>
        <a:xfrm>
          <a:off x="7195543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Алгоритмы</a:t>
          </a:r>
        </a:p>
      </dsp:txBody>
      <dsp:txXfrm>
        <a:off x="7436684" y="0"/>
        <a:ext cx="800525" cy="482282"/>
      </dsp:txXfrm>
    </dsp:sp>
    <dsp:sp modelId="{CFF2B4C9-3BF4-4B1A-ACC2-0074E0A8BC52}">
      <dsp:nvSpPr>
        <dsp:cNvPr id="0" name=""/>
        <dsp:cNvSpPr/>
      </dsp:nvSpPr>
      <dsp:spPr>
        <a:xfrm>
          <a:off x="8210097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Результаты работы</a:t>
          </a:r>
        </a:p>
      </dsp:txBody>
      <dsp:txXfrm>
        <a:off x="8451238" y="0"/>
        <a:ext cx="800525" cy="482282"/>
      </dsp:txXfrm>
    </dsp:sp>
    <dsp:sp modelId="{F0119D59-8E27-477F-A619-5720F3E7785F}">
      <dsp:nvSpPr>
        <dsp:cNvPr id="0" name=""/>
        <dsp:cNvSpPr/>
      </dsp:nvSpPr>
      <dsp:spPr>
        <a:xfrm>
          <a:off x="9236343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Заключение</a:t>
          </a:r>
        </a:p>
      </dsp:txBody>
      <dsp:txXfrm>
        <a:off x="9477484" y="0"/>
        <a:ext cx="800525" cy="4822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5A107-1DD7-432A-9D36-6F280822BE7C}">
      <dsp:nvSpPr>
        <dsp:cNvPr id="0" name=""/>
        <dsp:cNvSpPr/>
      </dsp:nvSpPr>
      <dsp:spPr>
        <a:xfrm>
          <a:off x="11819" y="0"/>
          <a:ext cx="1282807" cy="482282"/>
        </a:xfrm>
        <a:prstGeom prst="homePlate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Актуальность</a:t>
          </a:r>
        </a:p>
      </dsp:txBody>
      <dsp:txXfrm>
        <a:off x="11819" y="0"/>
        <a:ext cx="1162237" cy="482282"/>
      </dsp:txXfrm>
    </dsp:sp>
    <dsp:sp modelId="{583E2C6A-0904-45AA-B55F-832B9C75DC5C}">
      <dsp:nvSpPr>
        <dsp:cNvPr id="0" name=""/>
        <dsp:cNvSpPr/>
      </dsp:nvSpPr>
      <dsp:spPr>
        <a:xfrm>
          <a:off x="1038066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Цель и задачи</a:t>
          </a:r>
        </a:p>
      </dsp:txBody>
      <dsp:txXfrm>
        <a:off x="1279207" y="0"/>
        <a:ext cx="800525" cy="482282"/>
      </dsp:txXfrm>
    </dsp:sp>
    <dsp:sp modelId="{870B1514-CD2A-4952-9B30-3DA78AE31247}">
      <dsp:nvSpPr>
        <dsp:cNvPr id="0" name=""/>
        <dsp:cNvSpPr/>
      </dsp:nvSpPr>
      <dsp:spPr>
        <a:xfrm>
          <a:off x="2064312" y="0"/>
          <a:ext cx="1282807" cy="48228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Аналоги</a:t>
          </a:r>
        </a:p>
      </dsp:txBody>
      <dsp:txXfrm>
        <a:off x="2305453" y="0"/>
        <a:ext cx="800525" cy="482282"/>
      </dsp:txXfrm>
    </dsp:sp>
    <dsp:sp modelId="{2C66C8A4-8E13-4762-8D5F-EB8436592A99}">
      <dsp:nvSpPr>
        <dsp:cNvPr id="0" name=""/>
        <dsp:cNvSpPr/>
      </dsp:nvSpPr>
      <dsp:spPr>
        <a:xfrm>
          <a:off x="3090558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Требования</a:t>
          </a:r>
        </a:p>
      </dsp:txBody>
      <dsp:txXfrm>
        <a:off x="3331699" y="0"/>
        <a:ext cx="800525" cy="482282"/>
      </dsp:txXfrm>
    </dsp:sp>
    <dsp:sp modelId="{06BA5663-5449-4DE6-974E-FDBEE9CD0F8B}">
      <dsp:nvSpPr>
        <dsp:cNvPr id="0" name=""/>
        <dsp:cNvSpPr/>
      </dsp:nvSpPr>
      <dsp:spPr>
        <a:xfrm>
          <a:off x="4116804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ПО</a:t>
          </a:r>
        </a:p>
      </dsp:txBody>
      <dsp:txXfrm>
        <a:off x="4357945" y="0"/>
        <a:ext cx="800525" cy="482282"/>
      </dsp:txXfrm>
    </dsp:sp>
    <dsp:sp modelId="{57656809-9231-44C2-A8D3-F9A7E423A333}">
      <dsp:nvSpPr>
        <dsp:cNvPr id="0" name=""/>
        <dsp:cNvSpPr/>
      </dsp:nvSpPr>
      <dsp:spPr>
        <a:xfrm>
          <a:off x="5143050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Предлагаемое решение</a:t>
          </a:r>
        </a:p>
      </dsp:txBody>
      <dsp:txXfrm>
        <a:off x="5384191" y="0"/>
        <a:ext cx="800525" cy="482282"/>
      </dsp:txXfrm>
    </dsp:sp>
    <dsp:sp modelId="{17F5B502-2DCC-4ED7-84E0-454A1446D77F}">
      <dsp:nvSpPr>
        <dsp:cNvPr id="0" name=""/>
        <dsp:cNvSpPr/>
      </dsp:nvSpPr>
      <dsp:spPr>
        <a:xfrm>
          <a:off x="6169296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Архитектура</a:t>
          </a:r>
          <a:endParaRPr lang="ru-RU" sz="900" kern="1200" dirty="0"/>
        </a:p>
      </dsp:txBody>
      <dsp:txXfrm>
        <a:off x="6410437" y="0"/>
        <a:ext cx="800525" cy="482282"/>
      </dsp:txXfrm>
    </dsp:sp>
    <dsp:sp modelId="{6C747FD9-8548-4B4B-B8B6-5C98ADBC8745}">
      <dsp:nvSpPr>
        <dsp:cNvPr id="0" name=""/>
        <dsp:cNvSpPr/>
      </dsp:nvSpPr>
      <dsp:spPr>
        <a:xfrm>
          <a:off x="7195543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Алгоритмы</a:t>
          </a:r>
        </a:p>
      </dsp:txBody>
      <dsp:txXfrm>
        <a:off x="7436684" y="0"/>
        <a:ext cx="800525" cy="482282"/>
      </dsp:txXfrm>
    </dsp:sp>
    <dsp:sp modelId="{CFF2B4C9-3BF4-4B1A-ACC2-0074E0A8BC52}">
      <dsp:nvSpPr>
        <dsp:cNvPr id="0" name=""/>
        <dsp:cNvSpPr/>
      </dsp:nvSpPr>
      <dsp:spPr>
        <a:xfrm>
          <a:off x="8210097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Результаты работы</a:t>
          </a:r>
        </a:p>
      </dsp:txBody>
      <dsp:txXfrm>
        <a:off x="8451238" y="0"/>
        <a:ext cx="800525" cy="482282"/>
      </dsp:txXfrm>
    </dsp:sp>
    <dsp:sp modelId="{F0119D59-8E27-477F-A619-5720F3E7785F}">
      <dsp:nvSpPr>
        <dsp:cNvPr id="0" name=""/>
        <dsp:cNvSpPr/>
      </dsp:nvSpPr>
      <dsp:spPr>
        <a:xfrm>
          <a:off x="9236343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Заключение</a:t>
          </a:r>
        </a:p>
      </dsp:txBody>
      <dsp:txXfrm>
        <a:off x="9477484" y="0"/>
        <a:ext cx="800525" cy="4822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5A107-1DD7-432A-9D36-6F280822BE7C}">
      <dsp:nvSpPr>
        <dsp:cNvPr id="0" name=""/>
        <dsp:cNvSpPr/>
      </dsp:nvSpPr>
      <dsp:spPr>
        <a:xfrm>
          <a:off x="11819" y="0"/>
          <a:ext cx="1282807" cy="482282"/>
        </a:xfrm>
        <a:prstGeom prst="homePlate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Актуальность</a:t>
          </a:r>
        </a:p>
      </dsp:txBody>
      <dsp:txXfrm>
        <a:off x="11819" y="0"/>
        <a:ext cx="1162237" cy="482282"/>
      </dsp:txXfrm>
    </dsp:sp>
    <dsp:sp modelId="{583E2C6A-0904-45AA-B55F-832B9C75DC5C}">
      <dsp:nvSpPr>
        <dsp:cNvPr id="0" name=""/>
        <dsp:cNvSpPr/>
      </dsp:nvSpPr>
      <dsp:spPr>
        <a:xfrm>
          <a:off x="1038066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Цель и задачи</a:t>
          </a:r>
        </a:p>
      </dsp:txBody>
      <dsp:txXfrm>
        <a:off x="1279207" y="0"/>
        <a:ext cx="800525" cy="482282"/>
      </dsp:txXfrm>
    </dsp:sp>
    <dsp:sp modelId="{870B1514-CD2A-4952-9B30-3DA78AE31247}">
      <dsp:nvSpPr>
        <dsp:cNvPr id="0" name=""/>
        <dsp:cNvSpPr/>
      </dsp:nvSpPr>
      <dsp:spPr>
        <a:xfrm>
          <a:off x="2064312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Аналоги</a:t>
          </a:r>
        </a:p>
      </dsp:txBody>
      <dsp:txXfrm>
        <a:off x="2305453" y="0"/>
        <a:ext cx="800525" cy="482282"/>
      </dsp:txXfrm>
    </dsp:sp>
    <dsp:sp modelId="{2C66C8A4-8E13-4762-8D5F-EB8436592A99}">
      <dsp:nvSpPr>
        <dsp:cNvPr id="0" name=""/>
        <dsp:cNvSpPr/>
      </dsp:nvSpPr>
      <dsp:spPr>
        <a:xfrm>
          <a:off x="3090558" y="0"/>
          <a:ext cx="1282807" cy="48228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Требования</a:t>
          </a:r>
        </a:p>
      </dsp:txBody>
      <dsp:txXfrm>
        <a:off x="3331699" y="0"/>
        <a:ext cx="800525" cy="482282"/>
      </dsp:txXfrm>
    </dsp:sp>
    <dsp:sp modelId="{06BA5663-5449-4DE6-974E-FDBEE9CD0F8B}">
      <dsp:nvSpPr>
        <dsp:cNvPr id="0" name=""/>
        <dsp:cNvSpPr/>
      </dsp:nvSpPr>
      <dsp:spPr>
        <a:xfrm>
          <a:off x="4116804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ПО</a:t>
          </a:r>
        </a:p>
      </dsp:txBody>
      <dsp:txXfrm>
        <a:off x="4357945" y="0"/>
        <a:ext cx="800525" cy="482282"/>
      </dsp:txXfrm>
    </dsp:sp>
    <dsp:sp modelId="{57656809-9231-44C2-A8D3-F9A7E423A333}">
      <dsp:nvSpPr>
        <dsp:cNvPr id="0" name=""/>
        <dsp:cNvSpPr/>
      </dsp:nvSpPr>
      <dsp:spPr>
        <a:xfrm>
          <a:off x="5143050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Предлагаемое решение</a:t>
          </a:r>
        </a:p>
      </dsp:txBody>
      <dsp:txXfrm>
        <a:off x="5384191" y="0"/>
        <a:ext cx="800525" cy="482282"/>
      </dsp:txXfrm>
    </dsp:sp>
    <dsp:sp modelId="{17F5B502-2DCC-4ED7-84E0-454A1446D77F}">
      <dsp:nvSpPr>
        <dsp:cNvPr id="0" name=""/>
        <dsp:cNvSpPr/>
      </dsp:nvSpPr>
      <dsp:spPr>
        <a:xfrm>
          <a:off x="6169296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Архитектура</a:t>
          </a:r>
          <a:endParaRPr lang="ru-RU" sz="900" kern="1200" dirty="0"/>
        </a:p>
      </dsp:txBody>
      <dsp:txXfrm>
        <a:off x="6410437" y="0"/>
        <a:ext cx="800525" cy="482282"/>
      </dsp:txXfrm>
    </dsp:sp>
    <dsp:sp modelId="{6C747FD9-8548-4B4B-B8B6-5C98ADBC8745}">
      <dsp:nvSpPr>
        <dsp:cNvPr id="0" name=""/>
        <dsp:cNvSpPr/>
      </dsp:nvSpPr>
      <dsp:spPr>
        <a:xfrm>
          <a:off x="7195543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Алгоритмы</a:t>
          </a:r>
        </a:p>
      </dsp:txBody>
      <dsp:txXfrm>
        <a:off x="7436684" y="0"/>
        <a:ext cx="800525" cy="482282"/>
      </dsp:txXfrm>
    </dsp:sp>
    <dsp:sp modelId="{CFF2B4C9-3BF4-4B1A-ACC2-0074E0A8BC52}">
      <dsp:nvSpPr>
        <dsp:cNvPr id="0" name=""/>
        <dsp:cNvSpPr/>
      </dsp:nvSpPr>
      <dsp:spPr>
        <a:xfrm>
          <a:off x="8210097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Результаты работы</a:t>
          </a:r>
        </a:p>
      </dsp:txBody>
      <dsp:txXfrm>
        <a:off x="8451238" y="0"/>
        <a:ext cx="800525" cy="482282"/>
      </dsp:txXfrm>
    </dsp:sp>
    <dsp:sp modelId="{F0119D59-8E27-477F-A619-5720F3E7785F}">
      <dsp:nvSpPr>
        <dsp:cNvPr id="0" name=""/>
        <dsp:cNvSpPr/>
      </dsp:nvSpPr>
      <dsp:spPr>
        <a:xfrm>
          <a:off x="9236343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Заключение</a:t>
          </a:r>
        </a:p>
      </dsp:txBody>
      <dsp:txXfrm>
        <a:off x="9477484" y="0"/>
        <a:ext cx="800525" cy="4822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5A107-1DD7-432A-9D36-6F280822BE7C}">
      <dsp:nvSpPr>
        <dsp:cNvPr id="0" name=""/>
        <dsp:cNvSpPr/>
      </dsp:nvSpPr>
      <dsp:spPr>
        <a:xfrm>
          <a:off x="11819" y="0"/>
          <a:ext cx="1282807" cy="482282"/>
        </a:xfrm>
        <a:prstGeom prst="homePlate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Актуальность</a:t>
          </a:r>
        </a:p>
      </dsp:txBody>
      <dsp:txXfrm>
        <a:off x="11819" y="0"/>
        <a:ext cx="1162237" cy="482282"/>
      </dsp:txXfrm>
    </dsp:sp>
    <dsp:sp modelId="{583E2C6A-0904-45AA-B55F-832B9C75DC5C}">
      <dsp:nvSpPr>
        <dsp:cNvPr id="0" name=""/>
        <dsp:cNvSpPr/>
      </dsp:nvSpPr>
      <dsp:spPr>
        <a:xfrm>
          <a:off x="1038066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Цель и задачи</a:t>
          </a:r>
        </a:p>
      </dsp:txBody>
      <dsp:txXfrm>
        <a:off x="1279207" y="0"/>
        <a:ext cx="800525" cy="482282"/>
      </dsp:txXfrm>
    </dsp:sp>
    <dsp:sp modelId="{870B1514-CD2A-4952-9B30-3DA78AE31247}">
      <dsp:nvSpPr>
        <dsp:cNvPr id="0" name=""/>
        <dsp:cNvSpPr/>
      </dsp:nvSpPr>
      <dsp:spPr>
        <a:xfrm>
          <a:off x="2064312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Аналоги</a:t>
          </a:r>
        </a:p>
      </dsp:txBody>
      <dsp:txXfrm>
        <a:off x="2305453" y="0"/>
        <a:ext cx="800525" cy="482282"/>
      </dsp:txXfrm>
    </dsp:sp>
    <dsp:sp modelId="{2C66C8A4-8E13-4762-8D5F-EB8436592A99}">
      <dsp:nvSpPr>
        <dsp:cNvPr id="0" name=""/>
        <dsp:cNvSpPr/>
      </dsp:nvSpPr>
      <dsp:spPr>
        <a:xfrm>
          <a:off x="3090558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Требования</a:t>
          </a:r>
        </a:p>
      </dsp:txBody>
      <dsp:txXfrm>
        <a:off x="3331699" y="0"/>
        <a:ext cx="800525" cy="482282"/>
      </dsp:txXfrm>
    </dsp:sp>
    <dsp:sp modelId="{06BA5663-5449-4DE6-974E-FDBEE9CD0F8B}">
      <dsp:nvSpPr>
        <dsp:cNvPr id="0" name=""/>
        <dsp:cNvSpPr/>
      </dsp:nvSpPr>
      <dsp:spPr>
        <a:xfrm>
          <a:off x="4116804" y="0"/>
          <a:ext cx="1282807" cy="48228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ПО</a:t>
          </a:r>
        </a:p>
      </dsp:txBody>
      <dsp:txXfrm>
        <a:off x="4357945" y="0"/>
        <a:ext cx="800525" cy="482282"/>
      </dsp:txXfrm>
    </dsp:sp>
    <dsp:sp modelId="{57656809-9231-44C2-A8D3-F9A7E423A333}">
      <dsp:nvSpPr>
        <dsp:cNvPr id="0" name=""/>
        <dsp:cNvSpPr/>
      </dsp:nvSpPr>
      <dsp:spPr>
        <a:xfrm>
          <a:off x="5143050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Предлагаемое решение</a:t>
          </a:r>
        </a:p>
      </dsp:txBody>
      <dsp:txXfrm>
        <a:off x="5384191" y="0"/>
        <a:ext cx="800525" cy="482282"/>
      </dsp:txXfrm>
    </dsp:sp>
    <dsp:sp modelId="{17F5B502-2DCC-4ED7-84E0-454A1446D77F}">
      <dsp:nvSpPr>
        <dsp:cNvPr id="0" name=""/>
        <dsp:cNvSpPr/>
      </dsp:nvSpPr>
      <dsp:spPr>
        <a:xfrm>
          <a:off x="6169296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Архитектура</a:t>
          </a:r>
          <a:endParaRPr lang="ru-RU" sz="900" kern="1200" dirty="0"/>
        </a:p>
      </dsp:txBody>
      <dsp:txXfrm>
        <a:off x="6410437" y="0"/>
        <a:ext cx="800525" cy="482282"/>
      </dsp:txXfrm>
    </dsp:sp>
    <dsp:sp modelId="{6C747FD9-8548-4B4B-B8B6-5C98ADBC8745}">
      <dsp:nvSpPr>
        <dsp:cNvPr id="0" name=""/>
        <dsp:cNvSpPr/>
      </dsp:nvSpPr>
      <dsp:spPr>
        <a:xfrm>
          <a:off x="7195543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Алгоритмы</a:t>
          </a:r>
        </a:p>
      </dsp:txBody>
      <dsp:txXfrm>
        <a:off x="7436684" y="0"/>
        <a:ext cx="800525" cy="482282"/>
      </dsp:txXfrm>
    </dsp:sp>
    <dsp:sp modelId="{CFF2B4C9-3BF4-4B1A-ACC2-0074E0A8BC52}">
      <dsp:nvSpPr>
        <dsp:cNvPr id="0" name=""/>
        <dsp:cNvSpPr/>
      </dsp:nvSpPr>
      <dsp:spPr>
        <a:xfrm>
          <a:off x="8210097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Результаты работы</a:t>
          </a:r>
        </a:p>
      </dsp:txBody>
      <dsp:txXfrm>
        <a:off x="8451238" y="0"/>
        <a:ext cx="800525" cy="482282"/>
      </dsp:txXfrm>
    </dsp:sp>
    <dsp:sp modelId="{F0119D59-8E27-477F-A619-5720F3E7785F}">
      <dsp:nvSpPr>
        <dsp:cNvPr id="0" name=""/>
        <dsp:cNvSpPr/>
      </dsp:nvSpPr>
      <dsp:spPr>
        <a:xfrm>
          <a:off x="9236343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Заключение</a:t>
          </a:r>
        </a:p>
      </dsp:txBody>
      <dsp:txXfrm>
        <a:off x="9477484" y="0"/>
        <a:ext cx="800525" cy="4822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5A107-1DD7-432A-9D36-6F280822BE7C}">
      <dsp:nvSpPr>
        <dsp:cNvPr id="0" name=""/>
        <dsp:cNvSpPr/>
      </dsp:nvSpPr>
      <dsp:spPr>
        <a:xfrm>
          <a:off x="11819" y="0"/>
          <a:ext cx="1282807" cy="482282"/>
        </a:xfrm>
        <a:prstGeom prst="homePlate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Актуальность</a:t>
          </a:r>
        </a:p>
      </dsp:txBody>
      <dsp:txXfrm>
        <a:off x="11819" y="0"/>
        <a:ext cx="1162237" cy="482282"/>
      </dsp:txXfrm>
    </dsp:sp>
    <dsp:sp modelId="{583E2C6A-0904-45AA-B55F-832B9C75DC5C}">
      <dsp:nvSpPr>
        <dsp:cNvPr id="0" name=""/>
        <dsp:cNvSpPr/>
      </dsp:nvSpPr>
      <dsp:spPr>
        <a:xfrm>
          <a:off x="1038066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Цель и задачи</a:t>
          </a:r>
        </a:p>
      </dsp:txBody>
      <dsp:txXfrm>
        <a:off x="1279207" y="0"/>
        <a:ext cx="800525" cy="482282"/>
      </dsp:txXfrm>
    </dsp:sp>
    <dsp:sp modelId="{870B1514-CD2A-4952-9B30-3DA78AE31247}">
      <dsp:nvSpPr>
        <dsp:cNvPr id="0" name=""/>
        <dsp:cNvSpPr/>
      </dsp:nvSpPr>
      <dsp:spPr>
        <a:xfrm>
          <a:off x="2064312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Аналоги</a:t>
          </a:r>
        </a:p>
      </dsp:txBody>
      <dsp:txXfrm>
        <a:off x="2305453" y="0"/>
        <a:ext cx="800525" cy="482282"/>
      </dsp:txXfrm>
    </dsp:sp>
    <dsp:sp modelId="{2C66C8A4-8E13-4762-8D5F-EB8436592A99}">
      <dsp:nvSpPr>
        <dsp:cNvPr id="0" name=""/>
        <dsp:cNvSpPr/>
      </dsp:nvSpPr>
      <dsp:spPr>
        <a:xfrm>
          <a:off x="3090558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Требования</a:t>
          </a:r>
        </a:p>
      </dsp:txBody>
      <dsp:txXfrm>
        <a:off x="3331699" y="0"/>
        <a:ext cx="800525" cy="482282"/>
      </dsp:txXfrm>
    </dsp:sp>
    <dsp:sp modelId="{06BA5663-5449-4DE6-974E-FDBEE9CD0F8B}">
      <dsp:nvSpPr>
        <dsp:cNvPr id="0" name=""/>
        <dsp:cNvSpPr/>
      </dsp:nvSpPr>
      <dsp:spPr>
        <a:xfrm>
          <a:off x="4116804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ПО</a:t>
          </a:r>
        </a:p>
      </dsp:txBody>
      <dsp:txXfrm>
        <a:off x="4357945" y="0"/>
        <a:ext cx="800525" cy="482282"/>
      </dsp:txXfrm>
    </dsp:sp>
    <dsp:sp modelId="{57656809-9231-44C2-A8D3-F9A7E423A333}">
      <dsp:nvSpPr>
        <dsp:cNvPr id="0" name=""/>
        <dsp:cNvSpPr/>
      </dsp:nvSpPr>
      <dsp:spPr>
        <a:xfrm>
          <a:off x="5143050" y="0"/>
          <a:ext cx="1282807" cy="48228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Предлагаемое решение</a:t>
          </a:r>
        </a:p>
      </dsp:txBody>
      <dsp:txXfrm>
        <a:off x="5384191" y="0"/>
        <a:ext cx="800525" cy="482282"/>
      </dsp:txXfrm>
    </dsp:sp>
    <dsp:sp modelId="{17F5B502-2DCC-4ED7-84E0-454A1446D77F}">
      <dsp:nvSpPr>
        <dsp:cNvPr id="0" name=""/>
        <dsp:cNvSpPr/>
      </dsp:nvSpPr>
      <dsp:spPr>
        <a:xfrm>
          <a:off x="6169296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Архитектура</a:t>
          </a:r>
          <a:endParaRPr lang="ru-RU" sz="900" kern="1200" dirty="0"/>
        </a:p>
      </dsp:txBody>
      <dsp:txXfrm>
        <a:off x="6410437" y="0"/>
        <a:ext cx="800525" cy="482282"/>
      </dsp:txXfrm>
    </dsp:sp>
    <dsp:sp modelId="{6C747FD9-8548-4B4B-B8B6-5C98ADBC8745}">
      <dsp:nvSpPr>
        <dsp:cNvPr id="0" name=""/>
        <dsp:cNvSpPr/>
      </dsp:nvSpPr>
      <dsp:spPr>
        <a:xfrm>
          <a:off x="7195543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Алгоритмы</a:t>
          </a:r>
        </a:p>
      </dsp:txBody>
      <dsp:txXfrm>
        <a:off x="7436684" y="0"/>
        <a:ext cx="800525" cy="482282"/>
      </dsp:txXfrm>
    </dsp:sp>
    <dsp:sp modelId="{CFF2B4C9-3BF4-4B1A-ACC2-0074E0A8BC52}">
      <dsp:nvSpPr>
        <dsp:cNvPr id="0" name=""/>
        <dsp:cNvSpPr/>
      </dsp:nvSpPr>
      <dsp:spPr>
        <a:xfrm>
          <a:off x="8210097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Результаты работы</a:t>
          </a:r>
        </a:p>
      </dsp:txBody>
      <dsp:txXfrm>
        <a:off x="8451238" y="0"/>
        <a:ext cx="800525" cy="482282"/>
      </dsp:txXfrm>
    </dsp:sp>
    <dsp:sp modelId="{F0119D59-8E27-477F-A619-5720F3E7785F}">
      <dsp:nvSpPr>
        <dsp:cNvPr id="0" name=""/>
        <dsp:cNvSpPr/>
      </dsp:nvSpPr>
      <dsp:spPr>
        <a:xfrm>
          <a:off x="9236343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Заключение</a:t>
          </a:r>
        </a:p>
      </dsp:txBody>
      <dsp:txXfrm>
        <a:off x="9477484" y="0"/>
        <a:ext cx="800525" cy="4822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5A107-1DD7-432A-9D36-6F280822BE7C}">
      <dsp:nvSpPr>
        <dsp:cNvPr id="0" name=""/>
        <dsp:cNvSpPr/>
      </dsp:nvSpPr>
      <dsp:spPr>
        <a:xfrm>
          <a:off x="11819" y="0"/>
          <a:ext cx="1282807" cy="482282"/>
        </a:xfrm>
        <a:prstGeom prst="homePlate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Актуальность</a:t>
          </a:r>
        </a:p>
      </dsp:txBody>
      <dsp:txXfrm>
        <a:off x="11819" y="0"/>
        <a:ext cx="1162237" cy="482282"/>
      </dsp:txXfrm>
    </dsp:sp>
    <dsp:sp modelId="{583E2C6A-0904-45AA-B55F-832B9C75DC5C}">
      <dsp:nvSpPr>
        <dsp:cNvPr id="0" name=""/>
        <dsp:cNvSpPr/>
      </dsp:nvSpPr>
      <dsp:spPr>
        <a:xfrm>
          <a:off x="1038066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Цель и задачи</a:t>
          </a:r>
        </a:p>
      </dsp:txBody>
      <dsp:txXfrm>
        <a:off x="1279207" y="0"/>
        <a:ext cx="800525" cy="482282"/>
      </dsp:txXfrm>
    </dsp:sp>
    <dsp:sp modelId="{870B1514-CD2A-4952-9B30-3DA78AE31247}">
      <dsp:nvSpPr>
        <dsp:cNvPr id="0" name=""/>
        <dsp:cNvSpPr/>
      </dsp:nvSpPr>
      <dsp:spPr>
        <a:xfrm>
          <a:off x="2064312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Аналоги</a:t>
          </a:r>
        </a:p>
      </dsp:txBody>
      <dsp:txXfrm>
        <a:off x="2305453" y="0"/>
        <a:ext cx="800525" cy="482282"/>
      </dsp:txXfrm>
    </dsp:sp>
    <dsp:sp modelId="{2C66C8A4-8E13-4762-8D5F-EB8436592A99}">
      <dsp:nvSpPr>
        <dsp:cNvPr id="0" name=""/>
        <dsp:cNvSpPr/>
      </dsp:nvSpPr>
      <dsp:spPr>
        <a:xfrm>
          <a:off x="3090558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Требования</a:t>
          </a:r>
        </a:p>
      </dsp:txBody>
      <dsp:txXfrm>
        <a:off x="3331699" y="0"/>
        <a:ext cx="800525" cy="482282"/>
      </dsp:txXfrm>
    </dsp:sp>
    <dsp:sp modelId="{06BA5663-5449-4DE6-974E-FDBEE9CD0F8B}">
      <dsp:nvSpPr>
        <dsp:cNvPr id="0" name=""/>
        <dsp:cNvSpPr/>
      </dsp:nvSpPr>
      <dsp:spPr>
        <a:xfrm>
          <a:off x="4116804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ПО</a:t>
          </a:r>
        </a:p>
      </dsp:txBody>
      <dsp:txXfrm>
        <a:off x="4357945" y="0"/>
        <a:ext cx="800525" cy="482282"/>
      </dsp:txXfrm>
    </dsp:sp>
    <dsp:sp modelId="{57656809-9231-44C2-A8D3-F9A7E423A333}">
      <dsp:nvSpPr>
        <dsp:cNvPr id="0" name=""/>
        <dsp:cNvSpPr/>
      </dsp:nvSpPr>
      <dsp:spPr>
        <a:xfrm>
          <a:off x="5143050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Предлагаемое решение</a:t>
          </a:r>
        </a:p>
      </dsp:txBody>
      <dsp:txXfrm>
        <a:off x="5384191" y="0"/>
        <a:ext cx="800525" cy="482282"/>
      </dsp:txXfrm>
    </dsp:sp>
    <dsp:sp modelId="{17F5B502-2DCC-4ED7-84E0-454A1446D77F}">
      <dsp:nvSpPr>
        <dsp:cNvPr id="0" name=""/>
        <dsp:cNvSpPr/>
      </dsp:nvSpPr>
      <dsp:spPr>
        <a:xfrm>
          <a:off x="6169296" y="0"/>
          <a:ext cx="1282807" cy="48228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Архитектура</a:t>
          </a:r>
          <a:endParaRPr lang="ru-RU" sz="900" kern="1200" dirty="0"/>
        </a:p>
      </dsp:txBody>
      <dsp:txXfrm>
        <a:off x="6410437" y="0"/>
        <a:ext cx="800525" cy="482282"/>
      </dsp:txXfrm>
    </dsp:sp>
    <dsp:sp modelId="{6C747FD9-8548-4B4B-B8B6-5C98ADBC8745}">
      <dsp:nvSpPr>
        <dsp:cNvPr id="0" name=""/>
        <dsp:cNvSpPr/>
      </dsp:nvSpPr>
      <dsp:spPr>
        <a:xfrm>
          <a:off x="7195543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Алгоритмы</a:t>
          </a:r>
        </a:p>
      </dsp:txBody>
      <dsp:txXfrm>
        <a:off x="7436684" y="0"/>
        <a:ext cx="800525" cy="482282"/>
      </dsp:txXfrm>
    </dsp:sp>
    <dsp:sp modelId="{CFF2B4C9-3BF4-4B1A-ACC2-0074E0A8BC52}">
      <dsp:nvSpPr>
        <dsp:cNvPr id="0" name=""/>
        <dsp:cNvSpPr/>
      </dsp:nvSpPr>
      <dsp:spPr>
        <a:xfrm>
          <a:off x="8210097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Результаты работы</a:t>
          </a:r>
        </a:p>
      </dsp:txBody>
      <dsp:txXfrm>
        <a:off x="8451238" y="0"/>
        <a:ext cx="800525" cy="482282"/>
      </dsp:txXfrm>
    </dsp:sp>
    <dsp:sp modelId="{F0119D59-8E27-477F-A619-5720F3E7785F}">
      <dsp:nvSpPr>
        <dsp:cNvPr id="0" name=""/>
        <dsp:cNvSpPr/>
      </dsp:nvSpPr>
      <dsp:spPr>
        <a:xfrm>
          <a:off x="9236343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Заключение</a:t>
          </a:r>
        </a:p>
      </dsp:txBody>
      <dsp:txXfrm>
        <a:off x="9477484" y="0"/>
        <a:ext cx="800525" cy="4822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5A107-1DD7-432A-9D36-6F280822BE7C}">
      <dsp:nvSpPr>
        <dsp:cNvPr id="0" name=""/>
        <dsp:cNvSpPr/>
      </dsp:nvSpPr>
      <dsp:spPr>
        <a:xfrm>
          <a:off x="11819" y="0"/>
          <a:ext cx="1282807" cy="482282"/>
        </a:xfrm>
        <a:prstGeom prst="homePlate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Актуальность</a:t>
          </a:r>
        </a:p>
      </dsp:txBody>
      <dsp:txXfrm>
        <a:off x="11819" y="0"/>
        <a:ext cx="1162237" cy="482282"/>
      </dsp:txXfrm>
    </dsp:sp>
    <dsp:sp modelId="{583E2C6A-0904-45AA-B55F-832B9C75DC5C}">
      <dsp:nvSpPr>
        <dsp:cNvPr id="0" name=""/>
        <dsp:cNvSpPr/>
      </dsp:nvSpPr>
      <dsp:spPr>
        <a:xfrm>
          <a:off x="1038066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Цель и задачи</a:t>
          </a:r>
        </a:p>
      </dsp:txBody>
      <dsp:txXfrm>
        <a:off x="1279207" y="0"/>
        <a:ext cx="800525" cy="482282"/>
      </dsp:txXfrm>
    </dsp:sp>
    <dsp:sp modelId="{870B1514-CD2A-4952-9B30-3DA78AE31247}">
      <dsp:nvSpPr>
        <dsp:cNvPr id="0" name=""/>
        <dsp:cNvSpPr/>
      </dsp:nvSpPr>
      <dsp:spPr>
        <a:xfrm>
          <a:off x="2064312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Аналоги</a:t>
          </a:r>
        </a:p>
      </dsp:txBody>
      <dsp:txXfrm>
        <a:off x="2305453" y="0"/>
        <a:ext cx="800525" cy="482282"/>
      </dsp:txXfrm>
    </dsp:sp>
    <dsp:sp modelId="{2C66C8A4-8E13-4762-8D5F-EB8436592A99}">
      <dsp:nvSpPr>
        <dsp:cNvPr id="0" name=""/>
        <dsp:cNvSpPr/>
      </dsp:nvSpPr>
      <dsp:spPr>
        <a:xfrm>
          <a:off x="3090558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Требования</a:t>
          </a:r>
        </a:p>
      </dsp:txBody>
      <dsp:txXfrm>
        <a:off x="3331699" y="0"/>
        <a:ext cx="800525" cy="482282"/>
      </dsp:txXfrm>
    </dsp:sp>
    <dsp:sp modelId="{06BA5663-5449-4DE6-974E-FDBEE9CD0F8B}">
      <dsp:nvSpPr>
        <dsp:cNvPr id="0" name=""/>
        <dsp:cNvSpPr/>
      </dsp:nvSpPr>
      <dsp:spPr>
        <a:xfrm>
          <a:off x="4116804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ПО</a:t>
          </a:r>
        </a:p>
      </dsp:txBody>
      <dsp:txXfrm>
        <a:off x="4357945" y="0"/>
        <a:ext cx="800525" cy="482282"/>
      </dsp:txXfrm>
    </dsp:sp>
    <dsp:sp modelId="{57656809-9231-44C2-A8D3-F9A7E423A333}">
      <dsp:nvSpPr>
        <dsp:cNvPr id="0" name=""/>
        <dsp:cNvSpPr/>
      </dsp:nvSpPr>
      <dsp:spPr>
        <a:xfrm>
          <a:off x="5143050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Предлагаемое решение</a:t>
          </a:r>
        </a:p>
      </dsp:txBody>
      <dsp:txXfrm>
        <a:off x="5384191" y="0"/>
        <a:ext cx="800525" cy="482282"/>
      </dsp:txXfrm>
    </dsp:sp>
    <dsp:sp modelId="{17F5B502-2DCC-4ED7-84E0-454A1446D77F}">
      <dsp:nvSpPr>
        <dsp:cNvPr id="0" name=""/>
        <dsp:cNvSpPr/>
      </dsp:nvSpPr>
      <dsp:spPr>
        <a:xfrm>
          <a:off x="6169296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Архитектура</a:t>
          </a:r>
          <a:endParaRPr lang="ru-RU" sz="900" kern="1200" dirty="0"/>
        </a:p>
      </dsp:txBody>
      <dsp:txXfrm>
        <a:off x="6410437" y="0"/>
        <a:ext cx="800525" cy="482282"/>
      </dsp:txXfrm>
    </dsp:sp>
    <dsp:sp modelId="{6C747FD9-8548-4B4B-B8B6-5C98ADBC8745}">
      <dsp:nvSpPr>
        <dsp:cNvPr id="0" name=""/>
        <dsp:cNvSpPr/>
      </dsp:nvSpPr>
      <dsp:spPr>
        <a:xfrm>
          <a:off x="7195543" y="0"/>
          <a:ext cx="1282807" cy="48228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Алгоритмы</a:t>
          </a:r>
        </a:p>
      </dsp:txBody>
      <dsp:txXfrm>
        <a:off x="7436684" y="0"/>
        <a:ext cx="800525" cy="482282"/>
      </dsp:txXfrm>
    </dsp:sp>
    <dsp:sp modelId="{CFF2B4C9-3BF4-4B1A-ACC2-0074E0A8BC52}">
      <dsp:nvSpPr>
        <dsp:cNvPr id="0" name=""/>
        <dsp:cNvSpPr/>
      </dsp:nvSpPr>
      <dsp:spPr>
        <a:xfrm>
          <a:off x="8210097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Результаты работы</a:t>
          </a:r>
        </a:p>
      </dsp:txBody>
      <dsp:txXfrm>
        <a:off x="8451238" y="0"/>
        <a:ext cx="800525" cy="482282"/>
      </dsp:txXfrm>
    </dsp:sp>
    <dsp:sp modelId="{F0119D59-8E27-477F-A619-5720F3E7785F}">
      <dsp:nvSpPr>
        <dsp:cNvPr id="0" name=""/>
        <dsp:cNvSpPr/>
      </dsp:nvSpPr>
      <dsp:spPr>
        <a:xfrm>
          <a:off x="9236343" y="0"/>
          <a:ext cx="1282807" cy="482282"/>
        </a:xfrm>
        <a:prstGeom prst="chevron">
          <a:avLst/>
        </a:prstGeom>
        <a:solidFill>
          <a:srgbClr val="1E2A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Заключение</a:t>
          </a:r>
        </a:p>
      </dsp:txBody>
      <dsp:txXfrm>
        <a:off x="9477484" y="0"/>
        <a:ext cx="800525" cy="482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82FD75F-3171-418B-B720-0685C394E9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A1170BD-A6A4-4916-AEEE-08C87B95BF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BDA55-F688-4952-BB49-1392D38D79F6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A3F6F7-D4F7-4E5C-AE90-0550035CEC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625F1A-5785-403D-9ABD-C24343552F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09380-84A6-4A03-8858-F5B2170C80C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777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E3288-A919-4F0F-8FB3-C2E1B7286BFA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3F653-FD9D-42BA-B81F-D41DEEE999D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3396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3F653-FD9D-42BA-B81F-D41DEEE999D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65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3F653-FD9D-42BA-B81F-D41DEEE999D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89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3F653-FD9D-42BA-B81F-D41DEEE999D2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55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3F653-FD9D-42BA-B81F-D41DEEE999D2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51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3F653-FD9D-42BA-B81F-D41DEEE999D2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68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3F653-FD9D-42BA-B81F-D41DEEE999D2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570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3F653-FD9D-42BA-B81F-D41DEEE999D2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179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3F653-FD9D-42BA-B81F-D41DEEE999D2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77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3F653-FD9D-42BA-B81F-D41DEEE999D2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19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3" y="2130427"/>
            <a:ext cx="10361851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4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1D75-F695-47EF-B3D4-2351A3612DC1}" type="datetime1">
              <a:rPr lang="ru-RU" smtClean="0"/>
              <a:pPr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D9A1-9FE0-4EC4-BB96-89205541E1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70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3D8E-B09A-4A6F-AB44-8F260BD28A36}" type="datetime1">
              <a:rPr lang="ru-RU" smtClean="0"/>
              <a:pPr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D9A1-9FE0-4EC4-BB96-89205541E1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09B1-2EAA-47DE-9099-320C4B999142}" type="datetime1">
              <a:rPr lang="ru-RU" smtClean="0"/>
              <a:pPr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D9A1-9FE0-4EC4-BB96-89205541E1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513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C:\ГАЛИНКА\Станкин\презентация\Элементы\9.png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267" y="24155"/>
            <a:ext cx="9259263" cy="409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ГАЛИНКА\Станкин\презентация\Элементы\7.png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01086"/>
            <a:ext cx="9236055" cy="408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A6A5-C629-4067-A250-9616F3DFF198}" type="datetime1">
              <a:rPr lang="ru-RU" smtClean="0"/>
              <a:pPr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E433-CE73-45D6-8542-7E524034485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-51503" y="126424"/>
            <a:ext cx="12190413" cy="916523"/>
          </a:xfrm>
          <a:prstGeom prst="rect">
            <a:avLst/>
          </a:prstGeom>
          <a:solidFill>
            <a:srgbClr val="1E2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0" name="Овал 9"/>
          <p:cNvSpPr/>
          <p:nvPr userDrawn="1"/>
        </p:nvSpPr>
        <p:spPr>
          <a:xfrm>
            <a:off x="10318505" y="-27384"/>
            <a:ext cx="1631969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b="1"/>
          </a:p>
        </p:txBody>
      </p:sp>
      <p:grpSp>
        <p:nvGrpSpPr>
          <p:cNvPr id="11" name="Группа 10"/>
          <p:cNvGrpSpPr/>
          <p:nvPr userDrawn="1"/>
        </p:nvGrpSpPr>
        <p:grpSpPr>
          <a:xfrm>
            <a:off x="10549485" y="126424"/>
            <a:ext cx="1170008" cy="916523"/>
            <a:chOff x="179512" y="1441171"/>
            <a:chExt cx="1222378" cy="1276563"/>
          </a:xfrm>
        </p:grpSpPr>
        <p:pic>
          <p:nvPicPr>
            <p:cNvPr id="12" name="Picture 3" descr="C:\ГАЛИНКА\Станкин\презентация\Элементы\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441171"/>
              <a:ext cx="1222378" cy="1276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9" descr="C:\ГАЛИНКА\Станкин\презентация\Элементы\станкин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39" y="1904950"/>
              <a:ext cx="623724" cy="34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330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E634-F603-4F55-B896-04CB8A009662}" type="datetime1">
              <a:rPr lang="ru-RU" smtClean="0"/>
              <a:pPr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D9A1-9FE0-4EC4-BB96-89205541E1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23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1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1" y="2906714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FE95-13F5-4559-B2A0-4175DA886422}" type="datetime1">
              <a:rPr lang="ru-RU" smtClean="0"/>
              <a:pPr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D9A1-9FE0-4EC4-BB96-89205541E1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63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697" y="1600202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6415" y="1600202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C033-D558-4EB2-85D7-3D39AE001B51}" type="datetime1">
              <a:rPr lang="ru-RU" smtClean="0"/>
              <a:pPr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D9A1-9FE0-4EC4-BB96-89205541E1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37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21" y="2174876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2561" y="2174876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9E90-12C9-4D70-A060-BE65E4354E96}" type="datetime1">
              <a:rPr lang="ru-RU" smtClean="0"/>
              <a:pPr/>
              <a:t>06.03.2023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D9A1-9FE0-4EC4-BB96-89205541E1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72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68D4-AC8A-4EB1-BE8D-C697E563A8B9}" type="datetime1">
              <a:rPr lang="ru-RU" smtClean="0"/>
              <a:pPr/>
              <a:t>06.03.2023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D9A1-9FE0-4EC4-BB96-89205541E1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75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A6A9-F547-4F81-9770-21D6798773CD}" type="datetime1">
              <a:rPr lang="ru-RU" smtClean="0"/>
              <a:pPr/>
              <a:t>06.03.2023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D9A1-9FE0-4EC4-BB96-89205541E1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78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115" y="273052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1E05-999D-487F-8543-77D5D6F95A1C}" type="datetime1">
              <a:rPr lang="ru-RU" smtClean="0"/>
              <a:pPr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D9A1-9FE0-4EC4-BB96-89205541E1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70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0601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776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BB21-3A74-472A-8EB5-A2BE461347EE}" type="datetime1">
              <a:rPr lang="ru-RU" smtClean="0"/>
              <a:pPr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D9A1-9FE0-4EC4-BB96-89205541E1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85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C6C1-731F-4944-9583-9265517068F4}" type="datetime1">
              <a:rPr lang="ru-RU" smtClean="0"/>
              <a:pPr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60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D9A1-9FE0-4EC4-BB96-89205541E1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74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292BEB7-766C-4D14-986E-FB4B8B9A82C2}"/>
              </a:ext>
            </a:extLst>
          </p:cNvPr>
          <p:cNvSpPr txBox="1"/>
          <p:nvPr/>
        </p:nvSpPr>
        <p:spPr>
          <a:xfrm>
            <a:off x="4078981" y="4941168"/>
            <a:ext cx="674134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>
                <a:latin typeface="Candara" panose="020E0502030303020204" pitchFamily="34" charset="0"/>
                <a:ea typeface="Cambria" panose="02040503050406030204" pitchFamily="18" charset="0"/>
              </a:rPr>
              <a:t>Выполнил: студент группы ИДБ-19-02</a:t>
            </a:r>
          </a:p>
          <a:p>
            <a:pPr algn="ctr"/>
            <a:r>
              <a:rPr lang="ru-RU" b="1" i="1" dirty="0">
                <a:latin typeface="Candara" panose="020E0502030303020204" pitchFamily="34" charset="0"/>
                <a:ea typeface="Cambria" panose="02040503050406030204" pitchFamily="18" charset="0"/>
              </a:rPr>
              <a:t>Мухтарбеков Артур </a:t>
            </a:r>
            <a:r>
              <a:rPr lang="ru-RU" b="1" i="1" dirty="0" err="1">
                <a:latin typeface="Candara" panose="020E0502030303020204" pitchFamily="34" charset="0"/>
                <a:ea typeface="Cambria" panose="02040503050406030204" pitchFamily="18" charset="0"/>
              </a:rPr>
              <a:t>Хайрулаевич</a:t>
            </a:r>
            <a:endParaRPr lang="ru-RU" b="1" i="1" dirty="0">
              <a:latin typeface="Candara" panose="020E0502030303020204" pitchFamily="34" charset="0"/>
              <a:ea typeface="Cambria" panose="02040503050406030204" pitchFamily="18" charset="0"/>
            </a:endParaRPr>
          </a:p>
          <a:p>
            <a:pPr algn="ctr"/>
            <a:r>
              <a:rPr lang="ru-RU" b="1" i="1" dirty="0">
                <a:latin typeface="Candara" panose="020E0502030303020204" pitchFamily="34" charset="0"/>
                <a:ea typeface="Cambria" panose="02040503050406030204" pitchFamily="18" charset="0"/>
              </a:rPr>
              <a:t>Руководитель: -</a:t>
            </a:r>
            <a:endParaRPr lang="ru-RU" sz="1100" b="1" i="1" dirty="0">
              <a:latin typeface="Candara" panose="020E0502030303020204" pitchFamily="34" charset="0"/>
              <a:ea typeface="Cambria" panose="02040503050406030204" pitchFamily="18" charset="0"/>
            </a:endParaRPr>
          </a:p>
          <a:p>
            <a:pPr algn="ctr"/>
            <a:endParaRPr lang="ru-RU" sz="1100" b="1" i="1" dirty="0">
              <a:latin typeface="Candara" panose="020E0502030303020204" pitchFamily="34" charset="0"/>
              <a:ea typeface="Cambria" panose="02040503050406030204" pitchFamily="18" charset="0"/>
            </a:endParaRPr>
          </a:p>
          <a:p>
            <a:pPr algn="ctr"/>
            <a:r>
              <a:rPr lang="ru-RU" b="1" i="1" dirty="0">
                <a:latin typeface="Candara" panose="020E0502030303020204" pitchFamily="34" charset="0"/>
                <a:ea typeface="Cambria" panose="02040503050406030204" pitchFamily="18" charset="0"/>
              </a:rPr>
              <a:t>Москва, 2022</a:t>
            </a: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718942" y="2132856"/>
            <a:ext cx="8471471" cy="2495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i="1" dirty="0">
                <a:solidFill>
                  <a:schemeClr val="bg1"/>
                </a:solidFill>
                <a:latin typeface="Candara" panose="020E05020303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Выпускная квалификационная работа </a:t>
            </a:r>
          </a:p>
          <a:p>
            <a:r>
              <a:rPr lang="ru-RU" sz="2000" b="1" i="1" dirty="0">
                <a:solidFill>
                  <a:schemeClr val="bg1"/>
                </a:solidFill>
                <a:latin typeface="Candara" panose="020E05020303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по направлению подготовки 09.03.0</a:t>
            </a:r>
            <a:r>
              <a:rPr lang="en-US" sz="2000" b="1" i="1" dirty="0">
                <a:solidFill>
                  <a:schemeClr val="bg1"/>
                </a:solidFill>
                <a:latin typeface="Candara" panose="020E05020303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sz="2000" b="1" i="1" dirty="0">
                <a:solidFill>
                  <a:schemeClr val="bg1"/>
                </a:solidFill>
                <a:latin typeface="Candara" panose="020E05020303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«Информатика и вычислительная техника »</a:t>
            </a:r>
          </a:p>
          <a:p>
            <a:endParaRPr lang="ru-RU" sz="2000" b="1" i="1" dirty="0">
              <a:solidFill>
                <a:schemeClr val="bg1"/>
              </a:solidFill>
              <a:latin typeface="Candara" panose="020E05020303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000" b="1" i="1" dirty="0">
                <a:solidFill>
                  <a:schemeClr val="bg1"/>
                </a:solidFill>
                <a:latin typeface="Candara" panose="020E05020303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на тему</a:t>
            </a:r>
          </a:p>
          <a:p>
            <a:r>
              <a:rPr lang="ru-RU" sz="2000" b="1" i="1">
                <a:solidFill>
                  <a:schemeClr val="bg1"/>
                </a:solidFill>
                <a:latin typeface="Candara" panose="020E05020303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«Бот - викторина</a:t>
            </a:r>
            <a:r>
              <a:rPr lang="ru-RU" sz="2000" b="1" i="1" dirty="0">
                <a:solidFill>
                  <a:schemeClr val="bg1"/>
                </a:solidFill>
                <a:latin typeface="Candara" panose="020E05020303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B73CE-4193-49CE-901B-9207870C26FB}"/>
              </a:ext>
            </a:extLst>
          </p:cNvPr>
          <p:cNvSpPr txBox="1"/>
          <p:nvPr/>
        </p:nvSpPr>
        <p:spPr>
          <a:xfrm>
            <a:off x="4078982" y="1196752"/>
            <a:ext cx="674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>
                <a:latin typeface="Candara" panose="020E0502030303020204" pitchFamily="34" charset="0"/>
                <a:ea typeface="Cambria" panose="02040503050406030204" pitchFamily="18" charset="0"/>
              </a:rPr>
              <a:t>Институт информационных технологий</a:t>
            </a:r>
          </a:p>
          <a:p>
            <a:pPr algn="ctr"/>
            <a:r>
              <a:rPr lang="ru-RU" b="1" i="1" dirty="0">
                <a:latin typeface="Candara" panose="020E0502030303020204" pitchFamily="34" charset="0"/>
                <a:ea typeface="Cambria" panose="02040503050406030204" pitchFamily="18" charset="0"/>
              </a:rPr>
              <a:t>Кафедра управления и информатики в технических системах</a:t>
            </a:r>
          </a:p>
          <a:p>
            <a:pPr algn="r"/>
            <a:endParaRPr lang="ru-RU" b="1" i="1" dirty="0">
              <a:latin typeface="Candara" panose="020E0502030303020204" pitchFamily="34" charset="0"/>
              <a:ea typeface="Cambria" panose="02040503050406030204" pitchFamily="18" charset="0"/>
            </a:endParaRPr>
          </a:p>
          <a:p>
            <a:pPr algn="r"/>
            <a:endParaRPr lang="ru-RU" b="1" i="1" dirty="0">
              <a:latin typeface="Candara" panose="020E0502030303020204" pitchFamily="34" charset="0"/>
              <a:ea typeface="Cambria" panose="020405030504060302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3E6899-243B-47C0-AE7D-8839911B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D9A1-9FE0-4EC4-BB96-89205541E19F}" type="slidenum">
              <a:rPr lang="ru-RU" sz="1600" smtClean="0"/>
              <a:pPr/>
              <a:t>1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5904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6CA048-9C3E-49AE-8727-1AAA1A92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E433-CE73-45D6-8542-7E524034485D}" type="slidenum">
              <a:rPr lang="ru-RU" sz="1600" smtClean="0"/>
              <a:pPr/>
              <a:t>10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886F475-A428-44EB-9262-E572D1B4D7D4}"/>
              </a:ext>
            </a:extLst>
          </p:cNvPr>
          <p:cNvSpPr txBox="1">
            <a:spLocks noChangeArrowheads="1"/>
          </p:cNvSpPr>
          <p:nvPr/>
        </p:nvSpPr>
        <p:spPr>
          <a:xfrm>
            <a:off x="1486694" y="386242"/>
            <a:ext cx="8229600" cy="490537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ru-RU" sz="2800" b="1" kern="1200" dirty="0">
                <a:solidFill>
                  <a:schemeClr val="bg1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altLang="ru-RU" sz="2400" dirty="0"/>
              <a:t>Алгоритмы</a:t>
            </a:r>
            <a:endParaRPr lang="en-US" altLang="ru-RU" sz="2400" dirty="0"/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C8523BFE-957A-4293-A92C-EBB19F147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7914769"/>
              </p:ext>
            </p:extLst>
          </p:nvPr>
        </p:nvGraphicFramePr>
        <p:xfrm>
          <a:off x="112430" y="1097511"/>
          <a:ext cx="10519280" cy="482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3740810" y="2465311"/>
            <a:ext cx="1739208" cy="821274"/>
          </a:xfrm>
          <a:prstGeom prst="roundRect">
            <a:avLst/>
          </a:prstGeom>
          <a:noFill/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812818" y="2537319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Ввод пользователя</a:t>
            </a:r>
          </a:p>
          <a:p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699731" y="2465311"/>
            <a:ext cx="1739208" cy="821274"/>
          </a:xfrm>
          <a:prstGeom prst="roundRect">
            <a:avLst/>
          </a:prstGeom>
          <a:noFill/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>
            <a:stCxn id="6" idx="3"/>
            <a:endCxn id="9" idx="1"/>
          </p:cNvCxnSpPr>
          <p:nvPr/>
        </p:nvCxnSpPr>
        <p:spPr>
          <a:xfrm>
            <a:off x="5480018" y="2875948"/>
            <a:ext cx="219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77247" y="2537319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Программный модуль</a:t>
            </a:r>
          </a:p>
          <a:p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747319" y="3985002"/>
            <a:ext cx="1739208" cy="821274"/>
          </a:xfrm>
          <a:prstGeom prst="roundRect">
            <a:avLst/>
          </a:prstGeom>
          <a:noFill/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cxnSpLocks/>
            <a:endCxn id="16" idx="0"/>
          </p:cNvCxnSpPr>
          <p:nvPr/>
        </p:nvCxnSpPr>
        <p:spPr>
          <a:xfrm>
            <a:off x="6569335" y="3286585"/>
            <a:ext cx="47588" cy="69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36321" y="4194665"/>
            <a:ext cx="15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Ответ бота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3788398" y="3980716"/>
            <a:ext cx="1739208" cy="821274"/>
          </a:xfrm>
          <a:prstGeom prst="roundRect">
            <a:avLst/>
          </a:prstGeom>
          <a:noFill/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3857258" y="4074805"/>
            <a:ext cx="158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 пользователя</a:t>
            </a:r>
          </a:p>
        </p:txBody>
      </p:sp>
      <p:cxnSp>
        <p:nvCxnSpPr>
          <p:cNvPr id="40" name="Прямая со стрелкой 39"/>
          <p:cNvCxnSpPr>
            <a:cxnSpLocks/>
            <a:stCxn id="16" idx="1"/>
            <a:endCxn id="37" idx="3"/>
          </p:cNvCxnSpPr>
          <p:nvPr/>
        </p:nvCxnSpPr>
        <p:spPr>
          <a:xfrm flipH="1" flipV="1">
            <a:off x="5527606" y="4391353"/>
            <a:ext cx="219713" cy="4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cxnSpLocks/>
          </p:cNvCxnSpPr>
          <p:nvPr/>
        </p:nvCxnSpPr>
        <p:spPr>
          <a:xfrm flipH="1">
            <a:off x="6616922" y="4799207"/>
            <a:ext cx="1" cy="35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Скругленный прямоугольник 50"/>
          <p:cNvSpPr/>
          <p:nvPr/>
        </p:nvSpPr>
        <p:spPr>
          <a:xfrm>
            <a:off x="5749378" y="5163463"/>
            <a:ext cx="1838499" cy="821274"/>
          </a:xfrm>
          <a:prstGeom prst="roundRect">
            <a:avLst/>
          </a:prstGeom>
          <a:noFill/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5699731" y="5219527"/>
            <a:ext cx="193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Объявление результатов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2BC530A-A1DA-F7D0-1A2D-443457181D90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4658002" y="3293204"/>
            <a:ext cx="1850093" cy="68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81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6CA048-9C3E-49AE-8727-1AAA1A92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E433-CE73-45D6-8542-7E524034485D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886F475-A428-44EB-9262-E572D1B4D7D4}"/>
              </a:ext>
            </a:extLst>
          </p:cNvPr>
          <p:cNvSpPr txBox="1">
            <a:spLocks noChangeArrowheads="1"/>
          </p:cNvSpPr>
          <p:nvPr/>
        </p:nvSpPr>
        <p:spPr>
          <a:xfrm>
            <a:off x="1486694" y="386242"/>
            <a:ext cx="8229600" cy="490537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ru-RU" sz="2800" b="1" kern="1200" dirty="0">
                <a:solidFill>
                  <a:schemeClr val="bg1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altLang="ru-RU" sz="2400" dirty="0"/>
              <a:t>Результаты работы</a:t>
            </a:r>
          </a:p>
          <a:p>
            <a:endParaRPr lang="en-US" altLang="ru-RU" sz="2400" dirty="0"/>
          </a:p>
        </p:txBody>
      </p:sp>
      <p:graphicFrame>
        <p:nvGraphicFramePr>
          <p:cNvPr id="12" name="Схема 11">
            <a:extLst>
              <a:ext uri="{FF2B5EF4-FFF2-40B4-BE49-F238E27FC236}">
                <a16:creationId xmlns:a16="http://schemas.microsoft.com/office/drawing/2014/main" id="{C8523BFE-957A-4293-A92C-EBB19F147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36748"/>
              </p:ext>
            </p:extLst>
          </p:nvPr>
        </p:nvGraphicFramePr>
        <p:xfrm>
          <a:off x="112430" y="1097511"/>
          <a:ext cx="10519280" cy="482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F714090-D005-202B-EC18-EEF8FC5101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0230" y="2400435"/>
            <a:ext cx="5712155" cy="30764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CBF325-3D6D-07F7-4A15-E2C8718303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063" y="2557343"/>
            <a:ext cx="4887007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4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6CA048-9C3E-49AE-8727-1AAA1A92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E433-CE73-45D6-8542-7E524034485D}" type="slidenum">
              <a:rPr lang="ru-RU" sz="1600" smtClean="0"/>
              <a:pPr/>
              <a:t>12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78582" y="2004591"/>
            <a:ext cx="109713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Достигнута поставленная цель по разработке программного модуля.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Разработанный программный модуль в последующем может быть использован</a:t>
            </a:r>
            <a:r>
              <a:rPr lang="en-US" dirty="0"/>
              <a:t> </a:t>
            </a:r>
            <a:r>
              <a:rPr lang="ru-RU" dirty="0"/>
              <a:t>для проверки своих знаний и интересного времяпрепровождения! 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886F475-A428-44EB-9262-E572D1B4D7D4}"/>
              </a:ext>
            </a:extLst>
          </p:cNvPr>
          <p:cNvSpPr txBox="1">
            <a:spLocks noChangeArrowheads="1"/>
          </p:cNvSpPr>
          <p:nvPr/>
        </p:nvSpPr>
        <p:spPr>
          <a:xfrm>
            <a:off x="1486694" y="386242"/>
            <a:ext cx="8229600" cy="490537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ru-RU" sz="2800" b="1" kern="1200" dirty="0">
                <a:solidFill>
                  <a:schemeClr val="bg1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altLang="ru-RU" sz="2400" dirty="0"/>
              <a:t>Заключение</a:t>
            </a:r>
            <a:endParaRPr lang="en-US" altLang="ru-RU" sz="2400" dirty="0"/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C8523BFE-957A-4293-A92C-EBB19F147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2710857"/>
              </p:ext>
            </p:extLst>
          </p:nvPr>
        </p:nvGraphicFramePr>
        <p:xfrm>
          <a:off x="112430" y="1097511"/>
          <a:ext cx="10519280" cy="482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319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292BEB7-766C-4D14-986E-FB4B8B9A82C2}"/>
              </a:ext>
            </a:extLst>
          </p:cNvPr>
          <p:cNvSpPr txBox="1"/>
          <p:nvPr/>
        </p:nvSpPr>
        <p:spPr>
          <a:xfrm>
            <a:off x="4078981" y="4941168"/>
            <a:ext cx="674134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>
                <a:latin typeface="Candara" panose="020E0502030303020204" pitchFamily="34" charset="0"/>
                <a:ea typeface="Cambria" panose="02040503050406030204" pitchFamily="18" charset="0"/>
              </a:rPr>
              <a:t>Выполнил: студент группы ИДБ-19-02</a:t>
            </a:r>
          </a:p>
          <a:p>
            <a:pPr algn="ctr"/>
            <a:r>
              <a:rPr lang="ru-RU" b="1" i="1" dirty="0">
                <a:latin typeface="Candara" panose="020E0502030303020204" pitchFamily="34" charset="0"/>
                <a:ea typeface="Cambria" panose="02040503050406030204" pitchFamily="18" charset="0"/>
              </a:rPr>
              <a:t>Мухтарбеков Артур </a:t>
            </a:r>
            <a:r>
              <a:rPr lang="ru-RU" b="1" i="1" dirty="0" err="1">
                <a:latin typeface="Candara" panose="020E0502030303020204" pitchFamily="34" charset="0"/>
                <a:ea typeface="Cambria" panose="02040503050406030204" pitchFamily="18" charset="0"/>
              </a:rPr>
              <a:t>Хайрулаевич</a:t>
            </a:r>
            <a:endParaRPr lang="ru-RU" b="1" i="1" dirty="0">
              <a:latin typeface="Candara" panose="020E0502030303020204" pitchFamily="34" charset="0"/>
              <a:ea typeface="Cambria" panose="02040503050406030204" pitchFamily="18" charset="0"/>
            </a:endParaRPr>
          </a:p>
          <a:p>
            <a:pPr algn="ctr"/>
            <a:r>
              <a:rPr lang="ru-RU" b="1" i="1" dirty="0">
                <a:latin typeface="Candara" panose="020E0502030303020204" pitchFamily="34" charset="0"/>
                <a:ea typeface="Cambria" panose="02040503050406030204" pitchFamily="18" charset="0"/>
              </a:rPr>
              <a:t>Руководитель: -</a:t>
            </a:r>
            <a:endParaRPr lang="ru-RU" sz="1100" b="1" i="1" dirty="0">
              <a:latin typeface="Candara" panose="020E0502030303020204" pitchFamily="34" charset="0"/>
              <a:ea typeface="Cambria" panose="02040503050406030204" pitchFamily="18" charset="0"/>
            </a:endParaRPr>
          </a:p>
          <a:p>
            <a:pPr algn="ctr"/>
            <a:endParaRPr lang="ru-RU" sz="1100" b="1" i="1" dirty="0">
              <a:latin typeface="Candara" panose="020E0502030303020204" pitchFamily="34" charset="0"/>
              <a:ea typeface="Cambria" panose="02040503050406030204" pitchFamily="18" charset="0"/>
            </a:endParaRPr>
          </a:p>
          <a:p>
            <a:pPr algn="ctr"/>
            <a:r>
              <a:rPr lang="ru-RU" b="1" i="1" dirty="0">
                <a:latin typeface="Candara" panose="020E0502030303020204" pitchFamily="34" charset="0"/>
                <a:ea typeface="Cambria" panose="02040503050406030204" pitchFamily="18" charset="0"/>
              </a:rPr>
              <a:t>Москва, 2022</a:t>
            </a: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718942" y="2132856"/>
            <a:ext cx="8471471" cy="2495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i="1" dirty="0">
                <a:solidFill>
                  <a:schemeClr val="bg1"/>
                </a:solidFill>
                <a:latin typeface="Candara" panose="020E05020303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Выпускная квалификационная работа </a:t>
            </a:r>
          </a:p>
          <a:p>
            <a:r>
              <a:rPr lang="ru-RU" sz="2000" b="1" i="1" dirty="0">
                <a:solidFill>
                  <a:schemeClr val="bg1"/>
                </a:solidFill>
                <a:latin typeface="Candara" panose="020E05020303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по направлению подготовки 09.03.0</a:t>
            </a:r>
            <a:r>
              <a:rPr lang="en-US" sz="2000" b="1" i="1" dirty="0">
                <a:solidFill>
                  <a:schemeClr val="bg1"/>
                </a:solidFill>
                <a:latin typeface="Candara" panose="020E05020303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sz="2000" b="1" i="1" dirty="0">
                <a:solidFill>
                  <a:schemeClr val="bg1"/>
                </a:solidFill>
                <a:latin typeface="Candara" panose="020E05020303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«Информатика и вычислительная техника »</a:t>
            </a:r>
          </a:p>
          <a:p>
            <a:endParaRPr lang="ru-RU" sz="2000" b="1" i="1" dirty="0">
              <a:solidFill>
                <a:schemeClr val="bg1"/>
              </a:solidFill>
              <a:latin typeface="Candara" panose="020E05020303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000" b="1" i="1" dirty="0">
                <a:solidFill>
                  <a:schemeClr val="bg1"/>
                </a:solidFill>
                <a:latin typeface="Candara" panose="020E05020303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на тему</a:t>
            </a:r>
          </a:p>
          <a:p>
            <a:r>
              <a:rPr lang="ru-RU" sz="2000" b="1" i="1" dirty="0">
                <a:solidFill>
                  <a:schemeClr val="bg1"/>
                </a:solidFill>
                <a:latin typeface="Candara" panose="020E05020303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«Бот - викторина»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B73CE-4193-49CE-901B-9207870C26FB}"/>
              </a:ext>
            </a:extLst>
          </p:cNvPr>
          <p:cNvSpPr txBox="1"/>
          <p:nvPr/>
        </p:nvSpPr>
        <p:spPr>
          <a:xfrm>
            <a:off x="4078982" y="1196752"/>
            <a:ext cx="674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>
                <a:latin typeface="Candara" panose="020E0502030303020204" pitchFamily="34" charset="0"/>
                <a:ea typeface="Cambria" panose="02040503050406030204" pitchFamily="18" charset="0"/>
              </a:rPr>
              <a:t>Институт информационных технологий</a:t>
            </a:r>
          </a:p>
          <a:p>
            <a:pPr algn="ctr"/>
            <a:r>
              <a:rPr lang="ru-RU" b="1" i="1" dirty="0">
                <a:latin typeface="Candara" panose="020E0502030303020204" pitchFamily="34" charset="0"/>
                <a:ea typeface="Cambria" panose="02040503050406030204" pitchFamily="18" charset="0"/>
              </a:rPr>
              <a:t>Кафедра управления и информатики в технических системах</a:t>
            </a:r>
          </a:p>
          <a:p>
            <a:pPr algn="r"/>
            <a:endParaRPr lang="ru-RU" b="1" i="1" dirty="0">
              <a:latin typeface="Candara" panose="020E0502030303020204" pitchFamily="34" charset="0"/>
              <a:ea typeface="Cambria" panose="02040503050406030204" pitchFamily="18" charset="0"/>
            </a:endParaRPr>
          </a:p>
          <a:p>
            <a:pPr algn="r"/>
            <a:endParaRPr lang="ru-RU" b="1" i="1" dirty="0">
              <a:latin typeface="Candara" panose="020E0502030303020204" pitchFamily="34" charset="0"/>
              <a:ea typeface="Cambria" panose="020405030504060302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3E6899-243B-47C0-AE7D-8839911B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D9A1-9FE0-4EC4-BB96-89205541E19F}" type="slidenum">
              <a:rPr lang="ru-RU" sz="1600" smtClean="0"/>
              <a:pPr/>
              <a:t>13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0059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6CA048-9C3E-49AE-8727-1AAA1A92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E433-CE73-45D6-8542-7E524034485D}" type="slidenum">
              <a:rPr lang="ru-RU" sz="1600" smtClean="0"/>
              <a:pPr/>
              <a:t>2</a:t>
            </a:fld>
            <a:endParaRPr lang="ru-RU" sz="16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09521" y="2012950"/>
            <a:ext cx="109713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Многим людям нравится решать кроссворды или проходить викторины. Мой телеграмм бот переносит их в автоматизированный и электронный вид чат бота. С мгновенной выдачей результата, без нужды обращения к интернет – ресурсам или словарям.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886F475-A428-44EB-9262-E572D1B4D7D4}"/>
              </a:ext>
            </a:extLst>
          </p:cNvPr>
          <p:cNvSpPr txBox="1">
            <a:spLocks noChangeArrowheads="1"/>
          </p:cNvSpPr>
          <p:nvPr/>
        </p:nvSpPr>
        <p:spPr>
          <a:xfrm>
            <a:off x="1486694" y="386242"/>
            <a:ext cx="8229600" cy="490537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ru-RU" sz="2800" b="1" kern="1200" dirty="0">
                <a:solidFill>
                  <a:schemeClr val="bg1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altLang="ru-RU" sz="2400" dirty="0"/>
              <a:t>Актуальность</a:t>
            </a:r>
          </a:p>
          <a:p>
            <a:endParaRPr lang="en-US" altLang="ru-RU" sz="2400" dirty="0"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8523BFE-957A-4293-A92C-EBB19F147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1026908"/>
              </p:ext>
            </p:extLst>
          </p:nvPr>
        </p:nvGraphicFramePr>
        <p:xfrm>
          <a:off x="112430" y="1097511"/>
          <a:ext cx="10519280" cy="482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604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6CA048-9C3E-49AE-8727-1AAA1A92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E433-CE73-45D6-8542-7E524034485D}" type="slidenum">
              <a:rPr lang="ru-RU" sz="1600" smtClean="0"/>
              <a:pPr/>
              <a:t>3</a:t>
            </a:fld>
            <a:endParaRPr lang="ru-RU" sz="16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78582" y="1800525"/>
            <a:ext cx="10971372" cy="4555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    Цель: </a:t>
            </a:r>
            <a:r>
              <a:rPr lang="ru-RU" dirty="0"/>
              <a:t>разработка телеграмм бота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    Задачи:</a:t>
            </a:r>
            <a:r>
              <a:rPr lang="ru-RU" dirty="0"/>
              <a:t> </a:t>
            </a:r>
          </a:p>
          <a:p>
            <a:r>
              <a:rPr lang="ru-RU" dirty="0"/>
              <a:t>Разработать ТГ бота</a:t>
            </a:r>
          </a:p>
          <a:p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886F475-A428-44EB-9262-E572D1B4D7D4}"/>
              </a:ext>
            </a:extLst>
          </p:cNvPr>
          <p:cNvSpPr txBox="1">
            <a:spLocks noChangeArrowheads="1"/>
          </p:cNvSpPr>
          <p:nvPr/>
        </p:nvSpPr>
        <p:spPr>
          <a:xfrm>
            <a:off x="1486694" y="386242"/>
            <a:ext cx="8229600" cy="490537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ru-RU" sz="2800" b="1" kern="1200" dirty="0">
                <a:solidFill>
                  <a:schemeClr val="bg1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altLang="ru-RU" sz="2400" dirty="0"/>
              <a:t>Цель и задачи</a:t>
            </a:r>
          </a:p>
          <a:p>
            <a:endParaRPr lang="en-US" altLang="ru-RU" sz="24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78583" y="1770662"/>
            <a:ext cx="10971371" cy="794242"/>
          </a:xfrm>
          <a:prstGeom prst="roundRect">
            <a:avLst>
              <a:gd name="adj" fmla="val 0"/>
            </a:avLst>
          </a:prstGeom>
          <a:noFill/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82624" y="2852935"/>
            <a:ext cx="10971373" cy="3282683"/>
          </a:xfrm>
          <a:prstGeom prst="roundRect">
            <a:avLst>
              <a:gd name="adj" fmla="val 0"/>
            </a:avLst>
          </a:prstGeom>
          <a:noFill/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C8523BFE-957A-4293-A92C-EBB19F147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593043"/>
              </p:ext>
            </p:extLst>
          </p:nvPr>
        </p:nvGraphicFramePr>
        <p:xfrm>
          <a:off x="112430" y="1097511"/>
          <a:ext cx="10519280" cy="482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451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6CA048-9C3E-49AE-8727-1AAA1A92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E433-CE73-45D6-8542-7E524034485D}" type="slidenum">
              <a:rPr lang="ru-RU" sz="1600" smtClean="0"/>
              <a:pPr/>
              <a:t>4</a:t>
            </a:fld>
            <a:endParaRPr lang="ru-RU" sz="16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886F475-A428-44EB-9262-E572D1B4D7D4}"/>
              </a:ext>
            </a:extLst>
          </p:cNvPr>
          <p:cNvSpPr txBox="1">
            <a:spLocks noChangeArrowheads="1"/>
          </p:cNvSpPr>
          <p:nvPr/>
        </p:nvSpPr>
        <p:spPr>
          <a:xfrm>
            <a:off x="1486694" y="386242"/>
            <a:ext cx="8229600" cy="490537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ru-RU" sz="2800" b="1" kern="1200" dirty="0">
                <a:solidFill>
                  <a:schemeClr val="bg1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altLang="ru-RU" sz="2400" dirty="0"/>
              <a:t>Аналоги</a:t>
            </a:r>
          </a:p>
          <a:p>
            <a:endParaRPr lang="en-US" altLang="ru-RU" sz="2400" dirty="0"/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C8523BFE-957A-4293-A92C-EBB19F147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178058"/>
              </p:ext>
            </p:extLst>
          </p:nvPr>
        </p:nvGraphicFramePr>
        <p:xfrm>
          <a:off x="112430" y="1097511"/>
          <a:ext cx="10519280" cy="482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82938" y="3665579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Аналогов множество, каждый со своими отличиями и методом подбора вопросов.</a:t>
            </a:r>
          </a:p>
        </p:txBody>
      </p:sp>
    </p:spTree>
    <p:extLst>
      <p:ext uri="{BB962C8B-B14F-4D97-AF65-F5344CB8AC3E}">
        <p14:creationId xmlns:p14="http://schemas.microsoft.com/office/powerpoint/2010/main" val="189160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6CA048-9C3E-49AE-8727-1AAA1A92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E433-CE73-45D6-8542-7E524034485D}" type="slidenum">
              <a:rPr lang="ru-RU" sz="1600" smtClean="0"/>
              <a:pPr/>
              <a:t>5</a:t>
            </a:fld>
            <a:endParaRPr lang="ru-RU" sz="16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886F475-A428-44EB-9262-E572D1B4D7D4}"/>
              </a:ext>
            </a:extLst>
          </p:cNvPr>
          <p:cNvSpPr txBox="1">
            <a:spLocks noChangeArrowheads="1"/>
          </p:cNvSpPr>
          <p:nvPr/>
        </p:nvSpPr>
        <p:spPr>
          <a:xfrm>
            <a:off x="1486694" y="386242"/>
            <a:ext cx="8229600" cy="490537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ru-RU" sz="2800" b="1" kern="1200" dirty="0">
                <a:solidFill>
                  <a:schemeClr val="bg1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altLang="ru-RU" sz="2400" dirty="0"/>
              <a:t>Аналоги</a:t>
            </a:r>
          </a:p>
          <a:p>
            <a:endParaRPr lang="en-US" altLang="ru-RU" sz="2400" dirty="0"/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C8523BFE-957A-4293-A92C-EBB19F147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178058"/>
              </p:ext>
            </p:extLst>
          </p:nvPr>
        </p:nvGraphicFramePr>
        <p:xfrm>
          <a:off x="112430" y="1097511"/>
          <a:ext cx="10519280" cy="482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EE70A51-DF2A-D52E-4EBB-C768CBCDB443}"/>
              </a:ext>
            </a:extLst>
          </p:cNvPr>
          <p:cNvSpPr txBox="1"/>
          <p:nvPr/>
        </p:nvSpPr>
        <p:spPr>
          <a:xfrm>
            <a:off x="4299759" y="1750823"/>
            <a:ext cx="26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Бот с игрой с клубникой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2909C6-1E1B-6CCB-B387-F923F6915C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775" y="2908791"/>
            <a:ext cx="5020376" cy="18290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9315B4-D991-98D3-50EE-A2AB7211E3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7367" y="2145424"/>
            <a:ext cx="3487408" cy="43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6CA048-9C3E-49AE-8727-1AAA1A92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E433-CE73-45D6-8542-7E524034485D}" type="slidenum">
              <a:rPr lang="ru-RU" sz="1600" smtClean="0"/>
              <a:pPr/>
              <a:t>6</a:t>
            </a:fld>
            <a:endParaRPr lang="ru-RU" sz="16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78582" y="1800525"/>
            <a:ext cx="10971372" cy="4525963"/>
          </a:xfrm>
        </p:spPr>
        <p:txBody>
          <a:bodyPr>
            <a:normAutofit/>
          </a:bodyPr>
          <a:lstStyle/>
          <a:p>
            <a:r>
              <a:rPr lang="ru-RU" dirty="0"/>
              <a:t>Работоспособность</a:t>
            </a:r>
          </a:p>
          <a:p>
            <a:r>
              <a:rPr lang="ru-RU" dirty="0"/>
              <a:t>Приятный </a:t>
            </a:r>
            <a:r>
              <a:rPr lang="ru-RU" dirty="0" err="1"/>
              <a:t>визуал</a:t>
            </a:r>
            <a:endParaRPr lang="en-US" dirty="0"/>
          </a:p>
          <a:p>
            <a:r>
              <a:rPr lang="ru-RU" dirty="0"/>
              <a:t>Мгновенный ответ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886F475-A428-44EB-9262-E572D1B4D7D4}"/>
              </a:ext>
            </a:extLst>
          </p:cNvPr>
          <p:cNvSpPr txBox="1">
            <a:spLocks noChangeArrowheads="1"/>
          </p:cNvSpPr>
          <p:nvPr/>
        </p:nvSpPr>
        <p:spPr>
          <a:xfrm>
            <a:off x="1486694" y="386242"/>
            <a:ext cx="8229600" cy="490537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ru-RU" sz="2800" b="1" kern="1200" dirty="0">
                <a:solidFill>
                  <a:schemeClr val="bg1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altLang="ru-RU" sz="2400" dirty="0"/>
              <a:t>Требования</a:t>
            </a:r>
            <a:endParaRPr lang="en-US" altLang="ru-RU" sz="2400" dirty="0"/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C8523BFE-957A-4293-A92C-EBB19F147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718430"/>
              </p:ext>
            </p:extLst>
          </p:nvPr>
        </p:nvGraphicFramePr>
        <p:xfrm>
          <a:off x="112430" y="1097511"/>
          <a:ext cx="10519280" cy="482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751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6CA048-9C3E-49AE-8727-1AAA1A92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E433-CE73-45D6-8542-7E524034485D}" type="slidenum">
              <a:rPr lang="ru-RU" sz="1600" smtClean="0"/>
              <a:pPr/>
              <a:t>7</a:t>
            </a:fld>
            <a:endParaRPr lang="ru-RU" sz="16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78582" y="1800525"/>
            <a:ext cx="109713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Используемые программные средства для разработки:</a:t>
            </a:r>
          </a:p>
          <a:p>
            <a:r>
              <a:rPr lang="en-US" dirty="0"/>
              <a:t>C#</a:t>
            </a:r>
            <a:r>
              <a:rPr lang="ru-RU" dirty="0"/>
              <a:t> – язык программирования</a:t>
            </a:r>
            <a:r>
              <a:rPr lang="en-US" dirty="0"/>
              <a:t>;</a:t>
            </a:r>
          </a:p>
          <a:p>
            <a:r>
              <a:rPr lang="en-US" dirty="0" err="1"/>
              <a:t>Telegram.Bot</a:t>
            </a:r>
            <a:r>
              <a:rPr lang="ru-RU" dirty="0"/>
              <a:t>, </a:t>
            </a:r>
            <a:r>
              <a:rPr lang="en-US" dirty="0"/>
              <a:t> </a:t>
            </a:r>
            <a:r>
              <a:rPr lang="en-US" dirty="0" err="1"/>
              <a:t>Newtonsoft.Json</a:t>
            </a:r>
            <a:r>
              <a:rPr lang="en-US" dirty="0"/>
              <a:t> </a:t>
            </a:r>
            <a:r>
              <a:rPr lang="ru-RU" dirty="0"/>
              <a:t>– библиотеки для работы с </a:t>
            </a:r>
            <a:r>
              <a:rPr lang="ru-RU" dirty="0" err="1"/>
              <a:t>телеграмом</a:t>
            </a:r>
            <a:r>
              <a:rPr lang="ru-RU" dirty="0"/>
              <a:t> и расчетов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886F475-A428-44EB-9262-E572D1B4D7D4}"/>
              </a:ext>
            </a:extLst>
          </p:cNvPr>
          <p:cNvSpPr txBox="1">
            <a:spLocks noChangeArrowheads="1"/>
          </p:cNvSpPr>
          <p:nvPr/>
        </p:nvSpPr>
        <p:spPr>
          <a:xfrm>
            <a:off x="1486694" y="386242"/>
            <a:ext cx="8229600" cy="490537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ru-RU" sz="2800" b="1" kern="1200" dirty="0">
                <a:solidFill>
                  <a:schemeClr val="bg1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altLang="ru-RU" sz="2400" dirty="0"/>
              <a:t>Программное обеспечение</a:t>
            </a:r>
            <a:endParaRPr lang="en-US" altLang="ru-RU" sz="2400" dirty="0"/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C8523BFE-957A-4293-A92C-EBB19F147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743661"/>
              </p:ext>
            </p:extLst>
          </p:nvPr>
        </p:nvGraphicFramePr>
        <p:xfrm>
          <a:off x="112430" y="1097511"/>
          <a:ext cx="10519280" cy="482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4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6CA048-9C3E-49AE-8727-1AAA1A92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E433-CE73-45D6-8542-7E524034485D}" type="slidenum">
              <a:rPr lang="ru-RU" sz="1600" smtClean="0"/>
              <a:pPr/>
              <a:t>8</a:t>
            </a:fld>
            <a:endParaRPr lang="ru-RU" sz="16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886F475-A428-44EB-9262-E572D1B4D7D4}"/>
              </a:ext>
            </a:extLst>
          </p:cNvPr>
          <p:cNvSpPr txBox="1">
            <a:spLocks noChangeArrowheads="1"/>
          </p:cNvSpPr>
          <p:nvPr/>
        </p:nvSpPr>
        <p:spPr>
          <a:xfrm>
            <a:off x="1486694" y="386242"/>
            <a:ext cx="8229600" cy="490537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ru-RU" sz="2800" b="1" kern="1200" dirty="0">
                <a:solidFill>
                  <a:schemeClr val="bg1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altLang="ru-RU" sz="2400" dirty="0"/>
              <a:t>Предлагаемое решение</a:t>
            </a:r>
            <a:endParaRPr lang="en-US" altLang="ru-RU" sz="2400" dirty="0"/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C8523BFE-957A-4293-A92C-EBB19F147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425900"/>
              </p:ext>
            </p:extLst>
          </p:nvPr>
        </p:nvGraphicFramePr>
        <p:xfrm>
          <a:off x="112430" y="1097511"/>
          <a:ext cx="10519280" cy="482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98989" y="1840723"/>
            <a:ext cx="234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Прототип интерфейса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DEC85D-ADA7-A221-00F4-6D2E678B22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066" y="2186943"/>
            <a:ext cx="11136279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6CA048-9C3E-49AE-8727-1AAA1A92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E433-CE73-45D6-8542-7E524034485D}" type="slidenum">
              <a:rPr lang="ru-RU" sz="1600" smtClean="0"/>
              <a:pPr/>
              <a:t>9</a:t>
            </a:fld>
            <a:endParaRPr lang="ru-RU" sz="16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886F475-A428-44EB-9262-E572D1B4D7D4}"/>
              </a:ext>
            </a:extLst>
          </p:cNvPr>
          <p:cNvSpPr txBox="1">
            <a:spLocks noChangeArrowheads="1"/>
          </p:cNvSpPr>
          <p:nvPr/>
        </p:nvSpPr>
        <p:spPr>
          <a:xfrm>
            <a:off x="1486694" y="386242"/>
            <a:ext cx="8229600" cy="490537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ru-RU" sz="2800" b="1" kern="1200" dirty="0">
                <a:solidFill>
                  <a:schemeClr val="bg1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altLang="ru-RU" sz="2400" dirty="0"/>
              <a:t>Архитектура</a:t>
            </a:r>
            <a:endParaRPr lang="en-US" altLang="ru-RU" sz="2400" dirty="0"/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C8523BFE-957A-4293-A92C-EBB19F147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4013365"/>
              </p:ext>
            </p:extLst>
          </p:nvPr>
        </p:nvGraphicFramePr>
        <p:xfrm>
          <a:off x="112430" y="1097511"/>
          <a:ext cx="10519280" cy="482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767963" y="2697330"/>
            <a:ext cx="3950425" cy="600099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095103" y="3576263"/>
            <a:ext cx="2623285" cy="885935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256248" y="2693231"/>
            <a:ext cx="3950425" cy="600099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836927" y="28127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Алгоритмы обработки значений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15286" y="2797024"/>
            <a:ext cx="320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Мгновенный ответ результата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53276" y="3691870"/>
            <a:ext cx="250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Интерфейс пользователя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5718388" y="3293330"/>
            <a:ext cx="1520407" cy="1420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6263558" y="4725152"/>
            <a:ext cx="4176465" cy="600099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7679382" y="4840535"/>
            <a:ext cx="173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 Бота</a:t>
            </a:r>
          </a:p>
        </p:txBody>
      </p:sp>
      <p:cxnSp>
        <p:nvCxnSpPr>
          <p:cNvPr id="26" name="Прямая со стрелкой 25"/>
          <p:cNvCxnSpPr>
            <a:stCxn id="11" idx="2"/>
          </p:cNvCxnSpPr>
          <p:nvPr/>
        </p:nvCxnSpPr>
        <p:spPr>
          <a:xfrm flipH="1">
            <a:off x="8231460" y="3293330"/>
            <a:ext cx="1" cy="1420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1767963" y="4725152"/>
            <a:ext cx="3950425" cy="600099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2854846" y="4840535"/>
            <a:ext cx="22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Ответное сообщение</a:t>
            </a:r>
          </a:p>
        </p:txBody>
      </p:sp>
      <p:cxnSp>
        <p:nvCxnSpPr>
          <p:cNvPr id="49" name="Прямая со стрелкой 48"/>
          <p:cNvCxnSpPr/>
          <p:nvPr/>
        </p:nvCxnSpPr>
        <p:spPr>
          <a:xfrm flipH="1">
            <a:off x="2447031" y="3293330"/>
            <a:ext cx="5497" cy="1431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0" idx="2"/>
          </p:cNvCxnSpPr>
          <p:nvPr/>
        </p:nvCxnSpPr>
        <p:spPr>
          <a:xfrm flipH="1">
            <a:off x="4406745" y="4462198"/>
            <a:ext cx="1" cy="25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10" idx="3"/>
          </p:cNvCxnSpPr>
          <p:nvPr/>
        </p:nvCxnSpPr>
        <p:spPr>
          <a:xfrm>
            <a:off x="5718388" y="4019231"/>
            <a:ext cx="760203" cy="69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9934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5396</TotalTime>
  <Words>431</Words>
  <Application>Microsoft Office PowerPoint</Application>
  <PresentationFormat>Произвольный</PresentationFormat>
  <Paragraphs>194</Paragraphs>
  <Slides>13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Candara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Рита</dc:creator>
  <cp:lastModifiedBy>Артур</cp:lastModifiedBy>
  <cp:revision>330</cp:revision>
  <dcterms:created xsi:type="dcterms:W3CDTF">2018-05-03T09:39:49Z</dcterms:created>
  <dcterms:modified xsi:type="dcterms:W3CDTF">2023-03-06T06:49:36Z</dcterms:modified>
</cp:coreProperties>
</file>