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irupa.com/html5/setting_css_styles_using_javascript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2515-D388-4031-A909-2B825CA3C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Manipulating </a:t>
            </a:r>
            <a:r>
              <a:rPr lang="en-US" b="1" dirty="0">
                <a:effectLst/>
              </a:rPr>
              <a:t>CSS Class Properties Using JavaScript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2AAEE-8F42-4A34-A798-1050F1EA5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Source: </a:t>
            </a:r>
            <a:r>
              <a:rPr lang="en-US" sz="1800" dirty="0">
                <a:hlinkClick r:id="rId2"/>
              </a:rPr>
              <a:t>https://www.kirupa.com/html5/setting_css_styles_using_javascript.htm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9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3695-0A4D-4B8D-BFCF-11A02569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Checking if a Class Value Exists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5DED85-5415-4801-BC8B-2B8F1AC2A1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44476" y="2933376"/>
            <a:ext cx="8899872" cy="99124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let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divElement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"bar"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do something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9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6F80-7236-4C49-9101-2166FB0D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485" y="609600"/>
            <a:ext cx="10061926" cy="1905000"/>
          </a:xfrm>
        </p:spPr>
        <p:txBody>
          <a:bodyPr/>
          <a:lstStyle/>
          <a:p>
            <a:r>
              <a:rPr lang="en-US" dirty="0">
                <a:effectLst/>
              </a:rPr>
              <a:t>CSS styling </a:t>
            </a:r>
            <a:r>
              <a:rPr lang="en-US" dirty="0" err="1">
                <a:effectLst/>
              </a:rPr>
              <a:t>involvING</a:t>
            </a:r>
            <a:r>
              <a:rPr lang="en-US" dirty="0">
                <a:effectLst/>
              </a:rPr>
              <a:t> JavaScript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9576A8-4FFD-4E19-9274-D1DC3CADB434}"/>
              </a:ext>
            </a:extLst>
          </p:cNvPr>
          <p:cNvSpPr txBox="1"/>
          <p:nvPr/>
        </p:nvSpPr>
        <p:spPr>
          <a:xfrm>
            <a:off x="1672047" y="3013166"/>
            <a:ext cx="7417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Directly set a style on an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 or remove class values on elements</a:t>
            </a:r>
          </a:p>
        </p:txBody>
      </p:sp>
    </p:spTree>
    <p:extLst>
      <p:ext uri="{BB962C8B-B14F-4D97-AF65-F5344CB8AC3E}">
        <p14:creationId xmlns:p14="http://schemas.microsoft.com/office/powerpoint/2010/main" val="3282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0904-E216-44B9-9D83-D1FCB2EA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Setting the Style Directly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35054-DAC1-4937-8C6B-38FCF9A73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79477"/>
            <a:ext cx="9905998" cy="3124201"/>
          </a:xfrm>
        </p:spPr>
        <p:txBody>
          <a:bodyPr anchor="t"/>
          <a:lstStyle/>
          <a:p>
            <a:r>
              <a:rPr lang="en-US" dirty="0"/>
              <a:t>One element: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Many elements: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B12A18-45A0-49CA-9F77-13F58FC66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544" y="3004472"/>
            <a:ext cx="7037832" cy="99124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"#superman"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"#D93600"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760A78-03C8-48D6-AA19-DD0E80D85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544" y="5069555"/>
            <a:ext cx="8516983" cy="126824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myElements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".bar"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myElements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myElements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0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8B54-FBF6-4E55-9701-50F097AA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Special Casing Names of CSS Properties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DA2CE-AB01-49C7-9C3B-C298418A4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dashes</a:t>
            </a:r>
          </a:p>
          <a:p>
            <a:pPr marL="457200" lvl="1" indent="0">
              <a:buNone/>
            </a:pPr>
            <a:r>
              <a:rPr lang="en-US" b="1" dirty="0">
                <a:effectLst/>
              </a:rPr>
              <a:t>background-color</a:t>
            </a:r>
            <a:r>
              <a:rPr lang="en-US" dirty="0">
                <a:effectLst/>
              </a:rPr>
              <a:t> becomes </a:t>
            </a:r>
            <a:r>
              <a:rPr lang="en-US" b="1" dirty="0" err="1">
                <a:effectLst/>
              </a:rPr>
              <a:t>backgroundColor</a:t>
            </a:r>
            <a:r>
              <a:rPr lang="en-US" dirty="0">
                <a:effectLst/>
              </a:rPr>
              <a:t>, the </a:t>
            </a:r>
            <a:r>
              <a:rPr lang="en-US" b="1" dirty="0">
                <a:effectLst/>
              </a:rPr>
              <a:t>border-radius</a:t>
            </a:r>
            <a:r>
              <a:rPr lang="en-US" dirty="0">
                <a:effectLst/>
              </a:rPr>
              <a:t> property transforms into </a:t>
            </a:r>
            <a:r>
              <a:rPr lang="en-US" b="1" dirty="0" err="1">
                <a:effectLst/>
              </a:rPr>
              <a:t>borderRadius</a:t>
            </a:r>
            <a:r>
              <a:rPr lang="en-US" dirty="0">
                <a:effectLst/>
              </a:rPr>
              <a:t>, and so on…</a:t>
            </a:r>
            <a:endParaRPr lang="en-US" dirty="0"/>
          </a:p>
          <a:p>
            <a:r>
              <a:rPr lang="en-US" dirty="0"/>
              <a:t>Reserved names in JavaScript</a:t>
            </a:r>
          </a:p>
          <a:p>
            <a:pPr marL="457200" lvl="1" indent="0">
              <a:buNone/>
            </a:pPr>
            <a:r>
              <a:rPr lang="en-US" dirty="0">
                <a:effectLst/>
              </a:rPr>
              <a:t>To use a property whose name is entirely reserved, prefix the property with </a:t>
            </a:r>
            <a:r>
              <a:rPr lang="en-US" b="1" dirty="0" err="1">
                <a:effectLst/>
              </a:rPr>
              <a:t>css</a:t>
            </a:r>
            <a:r>
              <a:rPr lang="en-US" dirty="0">
                <a:effectLst/>
              </a:rPr>
              <a:t> where </a:t>
            </a:r>
            <a:r>
              <a:rPr lang="en-US" b="1" dirty="0">
                <a:effectLst/>
              </a:rPr>
              <a:t>float</a:t>
            </a:r>
            <a:r>
              <a:rPr lang="en-US" dirty="0">
                <a:effectLst/>
              </a:rPr>
              <a:t> becomes </a:t>
            </a:r>
            <a:r>
              <a:rPr lang="en-US" b="1" dirty="0" err="1">
                <a:effectLst/>
              </a:rPr>
              <a:t>cssFloat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6A3B-62C1-4EA4-9C68-580F2234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CSS Styles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B01EF4-8290-4F05-B3EA-6FE5E7CCE2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57101" y="2219358"/>
            <a:ext cx="5538652" cy="443834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disableMenu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cap="none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cap="none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disableMenu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AE3E0-9FAF-46B6-84AD-487ED7BB0F4D}"/>
              </a:ext>
            </a:extLst>
          </p:cNvPr>
          <p:cNvSpPr txBox="1"/>
          <p:nvPr/>
        </p:nvSpPr>
        <p:spPr>
          <a:xfrm flipH="1">
            <a:off x="1391782" y="2307771"/>
            <a:ext cx="421495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var(--serifFonts)"/>
              </a:rPr>
              <a:t>A style rule looks as follows: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var(--serifFonts)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var(--serifFonts)"/>
              </a:rPr>
              <a:t>In HTML, we have a menu whose </a:t>
            </a:r>
            <a:r>
              <a:rPr lang="en-US" altLang="en-US" sz="1200" dirty="0">
                <a:latin typeface="var(--monoFonts)"/>
              </a:rPr>
              <a:t>id</a:t>
            </a:r>
            <a:r>
              <a:rPr lang="en-US" altLang="en-US" dirty="0">
                <a:latin typeface="var(--serifFonts)"/>
              </a:rPr>
              <a:t> is </a:t>
            </a:r>
            <a:r>
              <a:rPr lang="en-US" altLang="en-US" b="1" dirty="0" err="1">
                <a:latin typeface="var(--serifFonts)"/>
              </a:rPr>
              <a:t>dropDown</a:t>
            </a:r>
            <a:r>
              <a:rPr lang="en-US" altLang="en-US" dirty="0">
                <a:latin typeface="var(--serifFonts)"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var(--serifFonts)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var(--serifFonts)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var(--serifFonts)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var(--serifFonts)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var(--serifFonts)"/>
              </a:rPr>
              <a:t>T</a:t>
            </a:r>
            <a:r>
              <a:rPr lang="en-US" dirty="0"/>
              <a:t>o apply the .</a:t>
            </a:r>
            <a:r>
              <a:rPr lang="en-US" dirty="0" err="1"/>
              <a:t>disableMenu</a:t>
            </a:r>
            <a:r>
              <a:rPr lang="en-US" dirty="0"/>
              <a:t> style rule to this element, all you do is add </a:t>
            </a:r>
            <a:r>
              <a:rPr lang="en-US" b="1" dirty="0" err="1"/>
              <a:t>disableMenu</a:t>
            </a:r>
            <a:r>
              <a:rPr lang="en-US" dirty="0"/>
              <a:t> as a class value to the </a:t>
            </a:r>
            <a:r>
              <a:rPr lang="en-US" b="1" dirty="0" err="1"/>
              <a:t>dropDown</a:t>
            </a:r>
            <a:r>
              <a:rPr lang="en-US" dirty="0"/>
              <a:t> element:</a:t>
            </a:r>
            <a:endParaRPr lang="en-US" altLang="en-US" dirty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89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DB7C-B7C6-48A4-AFCB-050EE013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/>
              </a:rPr>
              <a:t>Adding and Removing Classes Using JavaScript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6CA2-064B-4E01-B15C-7F0ABA918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 </a:t>
            </a:r>
            <a:r>
              <a:rPr lang="en-US" b="1" dirty="0" err="1">
                <a:effectLst/>
              </a:rPr>
              <a:t>classList</a:t>
            </a:r>
            <a:r>
              <a:rPr lang="en-US" dirty="0">
                <a:effectLst/>
              </a:rPr>
              <a:t>, and provides a handful of methods that will make working with class values a piece of cake: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add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remove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toggle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contains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9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F6FE-0180-4756-BC24-4794B918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Adding Class Values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3F023B8-F283-4C57-948B-9340054BF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55817" y="2825260"/>
            <a:ext cx="6635932" cy="209924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let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divElement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"bar"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divElement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"foo"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divElement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zorb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divElement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cap="non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 alert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divElement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6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BAA0-8052-43ED-B904-7203F2E8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Removing Class Values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2F372A-6C0B-4ACB-83E5-EB3F5B8FE3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81344" y="2985377"/>
            <a:ext cx="6585136" cy="126824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let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divElement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"foo"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cap="non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 alert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divElement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2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E661-3671-4F60-979A-0418E3D3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Toggling Class Values</a:t>
            </a:r>
            <a:br>
              <a:rPr lang="en-US" b="1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F13195-E69F-454A-952E-2C7062C9AC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0385" y="2708378"/>
            <a:ext cx="6585136" cy="182224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let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divElement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"foo"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en-US" sz="18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remove foo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divElement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"foo"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add foo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divElement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"foo"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remove foo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cap="non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divElement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77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4994</TotalTime>
  <Words>553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Consolas</vt:lpstr>
      <vt:lpstr>var(--monoFonts)</vt:lpstr>
      <vt:lpstr>var(--serifFonts)</vt:lpstr>
      <vt:lpstr>Mesh</vt:lpstr>
      <vt:lpstr>Manipulating CSS Class Properties Using JavaScript</vt:lpstr>
      <vt:lpstr>CSS styling involvING JavaScript</vt:lpstr>
      <vt:lpstr>Setting the Style Directly </vt:lpstr>
      <vt:lpstr>Special Casing Names of CSS Properties </vt:lpstr>
      <vt:lpstr>Review CSS Styles</vt:lpstr>
      <vt:lpstr>Adding and Removing Classes Using JavaScript </vt:lpstr>
      <vt:lpstr>Adding Class Values </vt:lpstr>
      <vt:lpstr>Removing Class Values </vt:lpstr>
      <vt:lpstr>Toggling Class Values  </vt:lpstr>
      <vt:lpstr>Checking if a Class Value Exists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Manipulating CSS Class Properties Using JavaScript</dc:title>
  <dc:creator>Phillip Lytle</dc:creator>
  <cp:lastModifiedBy>Phillip Lytle</cp:lastModifiedBy>
  <cp:revision>9</cp:revision>
  <dcterms:created xsi:type="dcterms:W3CDTF">2020-02-01T16:29:05Z</dcterms:created>
  <dcterms:modified xsi:type="dcterms:W3CDTF">2020-02-05T03:43:44Z</dcterms:modified>
</cp:coreProperties>
</file>