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3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4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SpaceX Launch Data Analysis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6666"/>
                </a:solidFill>
              </a:defRPr>
            </a:pPr>
            <a:r>
              <a:rPr lang="en-US" dirty="0"/>
              <a:t>This project investigates the historical performance of SpaceX Falcon 9 rocket launches.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rPr lang="en-US" dirty="0"/>
              <a:t>We aim to analyze what factors contribute to successful missions and build a model to predict outcomes.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rPr lang="en-US" dirty="0"/>
              <a:t>Using a mix of SpaceX API data, Wikipedia-sourced information, and pre-processed CSVs, we cleaned, merged, and enriched our dataset.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rPr lang="en-US" dirty="0"/>
              <a:t>Our exploration includes visual analytics, SQL querying, interactive maps, and a classification model to evaluate predictive performance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Launch success improves with time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Best performance: CCAFS LC-40 &amp; KSC LC-39A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SVM model effectively predicts outcomes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Objective: Analyze Falcon 9 launch success using historical data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Methods: API &amp; web scraping, data wrangling, EDA, SQL, ML, Folium &amp; Dash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Result: 83.33% accuracy with RBF SVM model; key success indicators identified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Data Collection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Sources: SpaceX REST API, Wikipedia, CSV files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Steps: API calls, HTML scraping, CSV loading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Merged on Flight Number → Analysis-ready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Data Wrangling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Cleaned missing values, formatted date/time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One-hot encoded: Orbit, LaunchSite, LandingPad, Serial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Merged all datasets by flight identifiers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Exploratory Data Analysis (Visuals)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Flight Number vs Launch Site: site use over time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Payload vs Launch Site: KSC launches heavier payloads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Orbit Success Rate: LEO and GTO top performers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Flight Number vs Orbit: Orbital shift over time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Payload vs Orbit: GTO with larger payloads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Yearly Success Rate: Improved reliability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SQL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Unique Launch Sites → 4 total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Sites starting with 'CCA' → CCAFS LC-40 dominates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Payload from NASA → [Insert result]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Avg Payload for F9 v1.1 → [Insert result]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First successful ground landing → [Insert result]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Drone ship landings (4K–6K payload) → [Insert list]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Success vs Failure count → [Insert breakdown]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Max payload booster → [Insert booster]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2015 drone failures → [Insert info]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Ranked landing outcomes (2010–2017)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Interactive Maps (Folium)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Map 1: Global Launch Sites – worldwide distribution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Map 2: Color-coded Outcomes – green = success, red = failure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Map 3: Site Proximities – roads, coasts, distances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Plotly Dash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Dashboard 1: Site Launch Success (pie chart)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Dashboard 2: Highest Success Ratio site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Dashboard 3: Payload vs Launch Outcome (slider)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3000–6000kg range → highest success (F9 v1.2)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66"/>
                </a:solidFill>
              </a:defRPr>
            </a:pPr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36666"/>
                </a:solidFill>
              </a:defRPr>
            </a:pPr>
            <a:r>
              <a:t>Accuracy Comparison – SVM (RBF) best: 83.33%</a:t>
            </a:r>
          </a:p>
          <a:p>
            <a:pPr>
              <a:defRPr sz="2000">
                <a:solidFill>
                  <a:srgbClr val="336666"/>
                </a:solidFill>
              </a:defRPr>
            </a:pPr>
            <a:r>
              <a:t>Confusion Matrix – High TP, low FP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447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SpaceX Launch Data Analysis &amp; Prediction</vt:lpstr>
      <vt:lpstr>Executive Summary</vt:lpstr>
      <vt:lpstr>Data Collection Workflow</vt:lpstr>
      <vt:lpstr>Data Wrangling Steps</vt:lpstr>
      <vt:lpstr>Exploratory Data Analysis (Visuals)</vt:lpstr>
      <vt:lpstr>SQL Insights</vt:lpstr>
      <vt:lpstr>Interactive Maps (Folium)</vt:lpstr>
      <vt:lpstr>Plotly Dash Visuals</vt:lpstr>
      <vt:lpstr>Model Evaluation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Letlotlo Mokuoa</cp:lastModifiedBy>
  <cp:revision>2</cp:revision>
  <dcterms:created xsi:type="dcterms:W3CDTF">2013-01-27T09:14:16Z</dcterms:created>
  <dcterms:modified xsi:type="dcterms:W3CDTF">2025-05-22T10:26:43Z</dcterms:modified>
  <cp:category/>
</cp:coreProperties>
</file>