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3" r:id="rId11"/>
    <p:sldId id="262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" y="-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votal.github.com/jasmine/" TargetMode="External"/><Relationship Id="rId3" Type="http://schemas.openxmlformats.org/officeDocument/2006/relationships/hyperlink" Target="https://github.com/velesin/jasmine-jquer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167" y="813636"/>
            <a:ext cx="8210885" cy="1519153"/>
          </a:xfrm>
        </p:spPr>
        <p:txBody>
          <a:bodyPr/>
          <a:lstStyle/>
          <a:p>
            <a:r>
              <a:rPr lang="en-US" dirty="0" smtClean="0"/>
              <a:t>Test-Driving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TDD is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http://pivotal.github.com/jasmine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Or just </a:t>
            </a:r>
            <a:r>
              <a:rPr lang="en-US" dirty="0" err="1" smtClean="0"/>
              <a:t>google</a:t>
            </a:r>
            <a:r>
              <a:rPr lang="en-US" dirty="0" smtClean="0"/>
              <a:t> “jasmine”; it’s the first link</a:t>
            </a:r>
          </a:p>
          <a:p>
            <a:r>
              <a:rPr lang="en-US" dirty="0">
                <a:hlinkClick r:id="rId3"/>
              </a:rPr>
              <a:t>https://github.com/velesin/jasmine-</a:t>
            </a:r>
            <a:r>
              <a:rPr lang="en-US" dirty="0" smtClean="0">
                <a:hlinkClick r:id="rId3"/>
              </a:rPr>
              <a:t>jquery</a:t>
            </a:r>
            <a:endParaRPr lang="en-US" dirty="0"/>
          </a:p>
          <a:p>
            <a:pPr lvl="1"/>
            <a:r>
              <a:rPr lang="en-US" dirty="0" smtClean="0"/>
              <a:t>Or just </a:t>
            </a:r>
            <a:r>
              <a:rPr lang="en-US" dirty="0" err="1" smtClean="0"/>
              <a:t>google</a:t>
            </a:r>
            <a:r>
              <a:rPr lang="en-US" dirty="0" smtClean="0"/>
              <a:t> “jasmine-</a:t>
            </a:r>
            <a:r>
              <a:rPr lang="en-US" dirty="0" err="1" smtClean="0"/>
              <a:t>jquery</a:t>
            </a:r>
            <a:r>
              <a:rPr lang="en-US" dirty="0" smtClean="0"/>
              <a:t>”; it’s the first link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14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913"/>
            <a:ext cx="8229600" cy="1143000"/>
          </a:xfrm>
        </p:spPr>
        <p:txBody>
          <a:bodyPr/>
          <a:lstStyle/>
          <a:p>
            <a:r>
              <a:rPr lang="en-US" dirty="0" smtClean="0"/>
              <a:t>Time for 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0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Jasmine?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Capybara is great for JS snippets</a:t>
            </a:r>
          </a:p>
          <a:p>
            <a:pPr lvl="1"/>
            <a:r>
              <a:rPr lang="en-US" dirty="0" smtClean="0"/>
              <a:t>Testing high-level things, like the loading of a modal</a:t>
            </a:r>
          </a:p>
          <a:p>
            <a:r>
              <a:rPr lang="en-US" dirty="0" smtClean="0"/>
              <a:t>Jasmine is </a:t>
            </a:r>
            <a:r>
              <a:rPr lang="en-US" dirty="0" err="1" smtClean="0"/>
              <a:t>RSpec</a:t>
            </a:r>
            <a:r>
              <a:rPr lang="en-US" dirty="0" smtClean="0"/>
              <a:t> but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Great for unit-testing, just like </a:t>
            </a:r>
            <a:r>
              <a:rPr lang="en-US" dirty="0" err="1" smtClean="0"/>
              <a:t>RSpec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79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looks like </a:t>
            </a:r>
            <a:r>
              <a:rPr lang="en-US" dirty="0" err="1" smtClean="0"/>
              <a:t>RSpec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907038"/>
              </p:ext>
            </p:extLst>
          </p:nvPr>
        </p:nvGraphicFramePr>
        <p:xfrm>
          <a:off x="457200" y="1417638"/>
          <a:ext cx="8202613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6858000" imgH="3784600" progId="Word.Document.12">
                  <p:embed/>
                </p:oleObj>
              </mc:Choice>
              <mc:Fallback>
                <p:oleObj name="Document" r:id="rId3" imgW="68580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17638"/>
                        <a:ext cx="8202613" cy="45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61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120"/>
            <a:ext cx="8229600" cy="778991"/>
          </a:xfrm>
        </p:spPr>
        <p:txBody>
          <a:bodyPr>
            <a:normAutofit/>
          </a:bodyPr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97272"/>
              </p:ext>
            </p:extLst>
          </p:nvPr>
        </p:nvGraphicFramePr>
        <p:xfrm>
          <a:off x="457199" y="968959"/>
          <a:ext cx="8158793" cy="498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7315200" imgH="4470400" progId="Word.Document.12">
                  <p:embed/>
                </p:oleObj>
              </mc:Choice>
              <mc:Fallback>
                <p:oleObj name="Document" r:id="rId3" imgW="73152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99" y="968959"/>
                        <a:ext cx="8158793" cy="498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310" y="5954888"/>
            <a:ext cx="58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on spies later, when I demo some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2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05344"/>
              </p:ext>
            </p:extLst>
          </p:nvPr>
        </p:nvGraphicFramePr>
        <p:xfrm>
          <a:off x="352425" y="1747500"/>
          <a:ext cx="8666163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7315200" imgH="2108200" progId="Word.Document.12">
                  <p:embed/>
                </p:oleObj>
              </mc:Choice>
              <mc:Fallback>
                <p:oleObj name="Document" r:id="rId3" imgW="73152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747500"/>
                        <a:ext cx="8666163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014" y="233371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appendSetFixtures</a:t>
            </a:r>
            <a:r>
              <a:rPr lang="en-US" sz="2000" dirty="0" smtClean="0"/>
              <a:t>() is a hack that I created because the </a:t>
            </a:r>
            <a:r>
              <a:rPr lang="en-US" sz="2000" dirty="0" err="1" smtClean="0"/>
              <a:t>appendSetFixtures</a:t>
            </a:r>
            <a:r>
              <a:rPr lang="en-US" sz="2000" dirty="0" smtClean="0"/>
              <a:t>() in Jasmine-</a:t>
            </a:r>
            <a:r>
              <a:rPr lang="en-US" sz="2000" dirty="0" err="1" smtClean="0"/>
              <a:t>Jquery</a:t>
            </a:r>
            <a:r>
              <a:rPr lang="en-US" sz="2000" dirty="0" smtClean="0"/>
              <a:t> does not work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3014" y="4391835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using </a:t>
            </a:r>
            <a:r>
              <a:rPr lang="en-US" dirty="0" err="1" smtClean="0"/>
              <a:t>jQuery</a:t>
            </a:r>
            <a:r>
              <a:rPr lang="en-US" dirty="0" smtClean="0"/>
              <a:t> inside of (append)</a:t>
            </a:r>
            <a:r>
              <a:rPr lang="en-US" dirty="0" err="1" smtClean="0"/>
              <a:t>setFixtures</a:t>
            </a:r>
            <a:r>
              <a:rPr lang="en-US" dirty="0" smtClean="0"/>
              <a:t>, you can use straight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2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toBe</a:t>
            </a:r>
            <a:r>
              <a:rPr lang="en-US" dirty="0"/>
              <a:t>(), </a:t>
            </a:r>
            <a:r>
              <a:rPr lang="en-US" dirty="0" err="1"/>
              <a:t>toBeTruthy</a:t>
            </a:r>
            <a:r>
              <a:rPr lang="en-US" dirty="0"/>
              <a:t>(), </a:t>
            </a:r>
            <a:r>
              <a:rPr lang="en-US" dirty="0" err="1"/>
              <a:t>toBeDefined</a:t>
            </a:r>
            <a:r>
              <a:rPr lang="en-US" dirty="0"/>
              <a:t>(), </a:t>
            </a:r>
            <a:r>
              <a:rPr lang="en-US" dirty="0" err="1"/>
              <a:t>toMatch</a:t>
            </a:r>
            <a:r>
              <a:rPr lang="en-US" dirty="0"/>
              <a:t>(), </a:t>
            </a:r>
            <a:r>
              <a:rPr lang="en-US" dirty="0" err="1"/>
              <a:t>toContain</a:t>
            </a:r>
            <a:r>
              <a:rPr lang="en-US" dirty="0"/>
              <a:t>(), </a:t>
            </a:r>
            <a:r>
              <a:rPr lang="en-US" dirty="0" err="1"/>
              <a:t>toBeCloseTo</a:t>
            </a:r>
            <a:r>
              <a:rPr lang="en-US" dirty="0"/>
              <a:t>(), </a:t>
            </a:r>
            <a:r>
              <a:rPr lang="en-US" dirty="0" err="1"/>
              <a:t>toThrow</a:t>
            </a:r>
            <a:r>
              <a:rPr lang="en-US" dirty="0"/>
              <a:t>(), ...</a:t>
            </a:r>
          </a:p>
          <a:p>
            <a:r>
              <a:rPr lang="en-US" dirty="0" err="1" smtClean="0"/>
              <a:t>toBeVisible</a:t>
            </a:r>
            <a:r>
              <a:rPr lang="en-US" dirty="0" smtClean="0"/>
              <a:t>(), </a:t>
            </a:r>
            <a:r>
              <a:rPr lang="en-US" dirty="0" err="1" smtClean="0"/>
              <a:t>toBeEmpty</a:t>
            </a:r>
            <a:r>
              <a:rPr lang="en-US" dirty="0" smtClean="0"/>
              <a:t>(), </a:t>
            </a:r>
            <a:r>
              <a:rPr lang="en-US" dirty="0" err="1" smtClean="0"/>
              <a:t>toBeHidden</a:t>
            </a:r>
            <a:r>
              <a:rPr lang="en-US" dirty="0" smtClean="0"/>
              <a:t>(), </a:t>
            </a:r>
            <a:r>
              <a:rPr lang="en-US" dirty="0" err="1" smtClean="0"/>
              <a:t>toHaveAttr</a:t>
            </a:r>
            <a:r>
              <a:rPr lang="en-US" dirty="0" smtClean="0"/>
              <a:t>(),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7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 in a local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13" y="3704016"/>
            <a:ext cx="8229600" cy="2452308"/>
          </a:xfrm>
        </p:spPr>
        <p:txBody>
          <a:bodyPr>
            <a:normAutofit/>
          </a:bodyPr>
          <a:lstStyle/>
          <a:p>
            <a:r>
              <a:rPr lang="en-US" dirty="0" smtClean="0"/>
              <a:t>Visit localhost:8888</a:t>
            </a:r>
          </a:p>
          <a:p>
            <a:r>
              <a:rPr lang="en-US" dirty="0" smtClean="0"/>
              <a:t>Refresh the page to re-run tests</a:t>
            </a:r>
          </a:p>
          <a:p>
            <a:r>
              <a:rPr lang="en-US" dirty="0" smtClean="0"/>
              <a:t>You can set breakpoints/use the console to your heart’s 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213" y="1386385"/>
            <a:ext cx="82296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$&gt; </a:t>
            </a:r>
            <a:r>
              <a:rPr lang="en-US" dirty="0"/>
              <a:t>be rake jasmine</a:t>
            </a:r>
          </a:p>
          <a:p>
            <a:r>
              <a:rPr lang="en-US" dirty="0" smtClean="0"/>
              <a:t>your </a:t>
            </a:r>
            <a:r>
              <a:rPr lang="en-US" dirty="0"/>
              <a:t>tests are here:</a:t>
            </a:r>
          </a:p>
          <a:p>
            <a:r>
              <a:rPr lang="en-US" dirty="0"/>
              <a:t>  http://localhost:8888/</a:t>
            </a:r>
          </a:p>
          <a:p>
            <a:r>
              <a:rPr lang="en-US" dirty="0"/>
              <a:t>[2012-09-04 13:08:55] INFO  </a:t>
            </a:r>
            <a:r>
              <a:rPr lang="en-US" dirty="0" err="1"/>
              <a:t>WEBrick</a:t>
            </a:r>
            <a:r>
              <a:rPr lang="en-US" dirty="0"/>
              <a:t> 1.3.1</a:t>
            </a:r>
          </a:p>
          <a:p>
            <a:r>
              <a:rPr lang="en-US" dirty="0"/>
              <a:t>[2012-09-04 13:08:55] INFO  ruby 1.9.3 (2012-04-20) [x86_64-darwin11.4.0]</a:t>
            </a:r>
          </a:p>
          <a:p>
            <a:r>
              <a:rPr lang="en-US" dirty="0"/>
              <a:t>[2012-09-04 13:08:55] INFO  </a:t>
            </a:r>
            <a:r>
              <a:rPr lang="en-US" dirty="0" err="1"/>
              <a:t>WEBrick</a:t>
            </a:r>
            <a:r>
              <a:rPr lang="en-US" dirty="0"/>
              <a:t>::</a:t>
            </a:r>
            <a:r>
              <a:rPr lang="en-US" dirty="0" err="1"/>
              <a:t>HTTPServer#start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=71303 port=8888</a:t>
            </a:r>
          </a:p>
        </p:txBody>
      </p:sp>
    </p:spTree>
    <p:extLst>
      <p:ext uri="{BB962C8B-B14F-4D97-AF65-F5344CB8AC3E}">
        <p14:creationId xmlns:p14="http://schemas.microsoft.com/office/powerpoint/2010/main" val="37824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 in a headless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8870"/>
            <a:ext cx="8229600" cy="35472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Sometimes produces failures where the Jasmine server does not. Common cases:</a:t>
            </a:r>
          </a:p>
          <a:p>
            <a:pPr lvl="1"/>
            <a:r>
              <a:rPr lang="en-US" dirty="0" err="1" smtClean="0"/>
              <a:t>History.js</a:t>
            </a:r>
            <a:endParaRPr lang="en-US" dirty="0"/>
          </a:p>
          <a:p>
            <a:pPr lvl="1"/>
            <a:r>
              <a:rPr lang="en-US" dirty="0" smtClean="0"/>
              <a:t>Any JS error that doesn’t break Chrome will break jasmine-headless-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2"/>
            <a:r>
              <a:rPr lang="en-US" dirty="0" smtClean="0"/>
              <a:t>“Can't </a:t>
            </a:r>
            <a:r>
              <a:rPr lang="en-US" dirty="0"/>
              <a:t>load &lt;some file, or just blank&gt;, the file may be </a:t>
            </a:r>
            <a:r>
              <a:rPr lang="en-US" dirty="0" smtClean="0"/>
              <a:t>broken. Out </a:t>
            </a:r>
            <a:r>
              <a:rPr lang="en-US" dirty="0"/>
              <a:t>of curiosity, did your tests try to submit a form and you haven't prevented that</a:t>
            </a:r>
            <a:r>
              <a:rPr lang="en-US" dirty="0" smtClean="0"/>
              <a:t>?”</a:t>
            </a:r>
          </a:p>
          <a:p>
            <a:r>
              <a:rPr lang="en-US" dirty="0" err="1" smtClean="0"/>
              <a:t>Console.log</a:t>
            </a:r>
            <a:r>
              <a:rPr lang="en-US" dirty="0" smtClean="0"/>
              <a:t>(stuff) still works!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27838"/>
            <a:ext cx="72496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$&gt; jasmine-headless-</a:t>
            </a:r>
            <a:r>
              <a:rPr lang="en-US" sz="2400" dirty="0" err="1"/>
              <a:t>webkit</a:t>
            </a:r>
            <a:r>
              <a:rPr lang="en-US" sz="2400" dirty="0"/>
              <a:t> [--color|-c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3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I TDD with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tests in Jasmine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failing test(s) in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test(s) pass by running test(s) in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Before committing</a:t>
            </a:r>
            <a:r>
              <a:rPr lang="en-US" dirty="0" smtClean="0"/>
              <a:t>/moving on to other test(s), </a:t>
            </a:r>
            <a:r>
              <a:rPr lang="en-US" b="1" dirty="0" smtClean="0"/>
              <a:t>run jasmine-headless-</a:t>
            </a:r>
            <a:r>
              <a:rPr lang="en-US" b="1" dirty="0" err="1" smtClean="0"/>
              <a:t>webkit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0562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6155</TotalTime>
  <Words>459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Document</vt:lpstr>
      <vt:lpstr>Test-Driving Javascript  with Jasmine</vt:lpstr>
      <vt:lpstr>Why Jasmine?</vt:lpstr>
      <vt:lpstr>It looks like RSpec</vt:lpstr>
      <vt:lpstr>Spies</vt:lpstr>
      <vt:lpstr>Fixtures</vt:lpstr>
      <vt:lpstr>Matchers</vt:lpstr>
      <vt:lpstr>Running tests in a local server</vt:lpstr>
      <vt:lpstr>Running tests in a headless state</vt:lpstr>
      <vt:lpstr>The way I TDD with Jasmine</vt:lpstr>
      <vt:lpstr>Helpful resources</vt:lpstr>
      <vt:lpstr>Time for a demo!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Anuj Biyani</cp:lastModifiedBy>
  <cp:revision>58</cp:revision>
  <dcterms:created xsi:type="dcterms:W3CDTF">2010-04-12T23:12:02Z</dcterms:created>
  <dcterms:modified xsi:type="dcterms:W3CDTF">2012-09-05T01:53:18Z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