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6485-9C23-4A01-B504-E102BE9C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AC506-16D9-4D5A-A862-8B54D582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2641C-C628-4B7D-BC2F-EA68EE0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24B36-6B87-4691-A81E-7F9F67C8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CEB44-2884-4CDE-93F0-F8AF6F4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FAFF-5C3F-4ABE-8A8F-F347CC0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24E69-E2F6-4541-A496-96931258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7C84-1110-42D0-9DA9-311658C9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66360-596F-44A8-90C7-F5E77705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E0957-6FBD-4383-844B-ECDE6A7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4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9D013-1CC6-4DEF-BE71-9B324CDA0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40ED0-2990-4DD3-89C5-AE3AB5AE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9DDF8-27FD-4000-A721-68B36D21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0DDF3-1E90-4C65-A324-F73EFAAF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96592-FE51-470D-BCD6-374A6FA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3F3BC-9470-4647-BE53-26127EC5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1925E-467E-4981-9C06-D6A8569D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BB64-5D13-4C75-B935-0120DCD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B541B-8E45-4360-9F9F-BA8F494C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CE4C9-6A0F-49D4-9152-3AA1C16E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0D395-DEB9-46FF-8699-8617BD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A494F-F590-4133-8FBD-DF9A01BC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13C94-0C23-40B4-8DA5-555F8541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95A33-A614-46AD-8D6E-F6F265E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2A4B3-0E84-4D1D-9D7D-4754F667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7602-E4BF-454B-9E5F-D63857FD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BEF1-622F-47D8-A92B-DBCF38FCA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ECC0F-5E0C-4979-908A-A53300ED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92EE4-A576-48BE-93E6-4DE7C86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9303D-3256-4BB5-8141-7411A334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F5CD0-6E73-4AE2-BBB3-B2C3772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6EB05-0681-44E4-A0CB-5605321E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30E0E-C95B-4C82-9F18-47952051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DF6E9-34C3-4416-86DC-78EE5560C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C4A37-6EE7-4F42-ADEA-5CBAB6A64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099D7-2351-426D-95C5-233E575F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8EE0AE-E7F9-40D0-8657-4F533F3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A47663-494A-4E1C-9038-4F7D06B1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6B822C-1DA3-4E61-8458-872E231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6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03D91-E0F7-4F04-BF00-EBD44D3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AC29A9-11D3-49BD-AE02-4C984969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2807F0-0F2E-4428-8BB3-D58542D0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67B88-3D33-4975-AEF9-5D2D0342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0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DDD06D-FFFF-4427-ADED-3EE1C171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AA688E-1A41-4B56-9AEF-C4E825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02A10-35CA-4F7D-A79F-BC53267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0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C2843-BCCF-4AC7-A185-684EA033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E12B3-B796-499A-AE3C-4121D5D2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64026-2640-4B76-8AD3-BA2528C9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F1C7B-AE8E-49CF-9E54-8D139CA7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8B57A-7541-416C-9B52-8B23BD60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CB3A5-87B3-4983-A791-7DDC0803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3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FC3B-8805-4792-81E7-B2D32AA2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3CFC4-D4CE-4C40-93C8-ED82FAAA9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8A7DD-0739-4787-9C8E-AD9D2294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BA4BE-DC90-4442-BF08-6A0335CA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EF1E0-A950-4FD6-BF6C-BEA6686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59FCA-5B2B-4173-9FD3-22BEAC6F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6A9739-E227-418B-99CD-DDC11AA7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E14A2-1F0C-4C41-A0D1-355355F1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B0280-25E7-489B-A9F0-59A195B3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8C98-9D35-497E-8723-110E9ECD0D6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06440-684E-4E77-8648-D0FE67748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D387F-4C80-4F7D-84EB-7C24CBB3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4A09-CFCE-48DF-BC17-FEB06CF3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E0578857-61DB-4BA7-AF27-C6E36ED1D8A2}"/>
              </a:ext>
            </a:extLst>
          </p:cNvPr>
          <p:cNvSpPr/>
          <p:nvPr/>
        </p:nvSpPr>
        <p:spPr>
          <a:xfrm>
            <a:off x="4167460" y="2396572"/>
            <a:ext cx="3479370" cy="3489699"/>
          </a:xfrm>
          <a:prstGeom prst="donut">
            <a:avLst>
              <a:gd name="adj" fmla="val 87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9F3162-4C99-4FBE-93B5-03074D29F3BE}"/>
              </a:ext>
            </a:extLst>
          </p:cNvPr>
          <p:cNvSpPr/>
          <p:nvPr/>
        </p:nvSpPr>
        <p:spPr>
          <a:xfrm>
            <a:off x="6851467" y="3150073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 훈련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487E47-A07E-4F52-A648-6B867E9DE8A2}"/>
              </a:ext>
            </a:extLst>
          </p:cNvPr>
          <p:cNvSpPr/>
          <p:nvPr/>
        </p:nvSpPr>
        <p:spPr>
          <a:xfrm>
            <a:off x="5367925" y="2315004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04FBA4-237F-4FE5-8DBB-384DDE2C6BA2}"/>
              </a:ext>
            </a:extLst>
          </p:cNvPr>
          <p:cNvSpPr/>
          <p:nvPr/>
        </p:nvSpPr>
        <p:spPr>
          <a:xfrm>
            <a:off x="6817477" y="4601712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예측값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DFCF6E-D4EA-4F1A-AA1A-4A69A15A0A77}"/>
              </a:ext>
            </a:extLst>
          </p:cNvPr>
          <p:cNvSpPr/>
          <p:nvPr/>
        </p:nvSpPr>
        <p:spPr>
          <a:xfrm>
            <a:off x="5367924" y="5493643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비 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DE7E53-2718-4077-A653-618D9D52933F}"/>
              </a:ext>
            </a:extLst>
          </p:cNvPr>
          <p:cNvSpPr/>
          <p:nvPr/>
        </p:nvSpPr>
        <p:spPr>
          <a:xfrm>
            <a:off x="4051753" y="4518172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400" b="1" dirty="0">
                <a:solidFill>
                  <a:schemeClr val="tx1"/>
                </a:solidFill>
              </a:rPr>
              <a:t> 벡터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389889-D411-43D4-80D9-6FBE58CB77B3}"/>
              </a:ext>
            </a:extLst>
          </p:cNvPr>
          <p:cNvSpPr/>
          <p:nvPr/>
        </p:nvSpPr>
        <p:spPr>
          <a:xfrm>
            <a:off x="3907632" y="3150073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파라미터 업데이트</a:t>
            </a:r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C505CEC6-0DB2-432B-A30A-48BF8D344A65}"/>
              </a:ext>
            </a:extLst>
          </p:cNvPr>
          <p:cNvSpPr/>
          <p:nvPr/>
        </p:nvSpPr>
        <p:spPr>
          <a:xfrm rot="13615185">
            <a:off x="7380380" y="3963383"/>
            <a:ext cx="253229" cy="24916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1702ED36-12EB-442D-9D75-219E6D13E80D}"/>
              </a:ext>
            </a:extLst>
          </p:cNvPr>
          <p:cNvSpPr/>
          <p:nvPr/>
        </p:nvSpPr>
        <p:spPr>
          <a:xfrm rot="10800000">
            <a:off x="6684095" y="2714285"/>
            <a:ext cx="242599" cy="226619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5AEA03CC-B0FA-45DE-A74C-1A3563F9C489}"/>
              </a:ext>
            </a:extLst>
          </p:cNvPr>
          <p:cNvSpPr/>
          <p:nvPr/>
        </p:nvSpPr>
        <p:spPr>
          <a:xfrm rot="212315">
            <a:off x="4809378" y="5266822"/>
            <a:ext cx="243064" cy="250557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F68700CD-B07D-4416-A445-AECAADC03A4C}"/>
              </a:ext>
            </a:extLst>
          </p:cNvPr>
          <p:cNvSpPr/>
          <p:nvPr/>
        </p:nvSpPr>
        <p:spPr>
          <a:xfrm rot="16440443">
            <a:off x="6749664" y="5295456"/>
            <a:ext cx="227156" cy="22728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23DAEC30-2E8D-4E07-BAE7-AB3D23E93C53}"/>
              </a:ext>
            </a:extLst>
          </p:cNvPr>
          <p:cNvSpPr/>
          <p:nvPr/>
        </p:nvSpPr>
        <p:spPr>
          <a:xfrm rot="6423874">
            <a:off x="4833883" y="2718124"/>
            <a:ext cx="264302" cy="262303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238EC828-AE99-4F65-9958-88B9C775EC74}"/>
              </a:ext>
            </a:extLst>
          </p:cNvPr>
          <p:cNvSpPr/>
          <p:nvPr/>
        </p:nvSpPr>
        <p:spPr>
          <a:xfrm rot="2733368">
            <a:off x="4194258" y="3967478"/>
            <a:ext cx="261094" cy="240983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A3DAD8-DE0E-4C80-B85A-A9FF345E379F}"/>
              </a:ext>
            </a:extLst>
          </p:cNvPr>
          <p:cNvSpPr/>
          <p:nvPr/>
        </p:nvSpPr>
        <p:spPr>
          <a:xfrm>
            <a:off x="5233445" y="3787143"/>
            <a:ext cx="1450650" cy="5737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스 </a:t>
            </a:r>
            <a:r>
              <a:rPr lang="ko-KR" altLang="en-US" sz="2800" b="1" dirty="0" err="1">
                <a:solidFill>
                  <a:schemeClr val="tx1"/>
                </a:solidFill>
              </a:rPr>
              <a:t>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0C313CC-F6B0-4038-B95A-EB5B7E914A3C}"/>
              </a:ext>
            </a:extLst>
          </p:cNvPr>
          <p:cNvSpPr/>
          <p:nvPr/>
        </p:nvSpPr>
        <p:spPr>
          <a:xfrm>
            <a:off x="5367924" y="1227291"/>
            <a:ext cx="1078438" cy="497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훈련셋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59BF825D-9305-44EC-B38F-B0B3685578A5}"/>
              </a:ext>
            </a:extLst>
          </p:cNvPr>
          <p:cNvSpPr/>
          <p:nvPr/>
        </p:nvSpPr>
        <p:spPr>
          <a:xfrm>
            <a:off x="5823569" y="1789076"/>
            <a:ext cx="167148" cy="417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9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gslee</dc:creator>
  <cp:lastModifiedBy>gslee</cp:lastModifiedBy>
  <cp:revision>1</cp:revision>
  <dcterms:created xsi:type="dcterms:W3CDTF">2024-04-27T08:45:37Z</dcterms:created>
  <dcterms:modified xsi:type="dcterms:W3CDTF">2024-04-27T08:52:24Z</dcterms:modified>
</cp:coreProperties>
</file>