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78" autoAdjust="0"/>
    <p:restoredTop sz="94660"/>
  </p:normalViewPr>
  <p:slideViewPr>
    <p:cSldViewPr snapToGrid="0">
      <p:cViewPr>
        <p:scale>
          <a:sx n="75" d="100"/>
          <a:sy n="75" d="100"/>
        </p:scale>
        <p:origin x="5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7EFC1-8E80-44D7-A04A-A31F69C0A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A0A23-0B62-4302-881A-3DE90C1AD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67FD3-7808-4A03-A686-CB8A2409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E917C-AFBC-4C2E-BAF8-0A89B736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171BA-C361-4787-806D-7D3E520D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9C719-8CF3-49FF-8203-FDE2FB6D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A7DDC-51AD-4235-801F-121A81866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9E119-BD26-4D33-893D-773F3EC8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790E2-57C1-44D8-A759-2A0B4714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BF82B-EB10-421B-95F8-1102CFD1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FD173F-B34B-43FC-B047-CE1BC2EA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D1F39-0206-4615-891B-033E7D7F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0120B-1BFD-475C-82BB-17860FD1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8B871-D3A8-4196-9D99-09CCE5B0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D533B-C396-4147-8FB6-B96B47FB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C1E3-7A7C-4B06-B3F0-909C46D5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2B910-4704-4D42-8778-EB777F4C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F205F-C356-4635-8894-C89A7A57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E5543-4A3E-445A-B02D-39C00BF7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4CFF6-BFB1-46E5-9145-B0EBEF01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7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4614-87BA-4481-8048-3657472C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02F49-2E8C-416C-B9A1-3FD73AAE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2D7E9-F022-4259-B9D5-E4DA633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7A05E-E016-44AB-99F6-5148E0F5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F1E70-D6E8-44EC-BF9B-BF3C6274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F6B8A-F21D-489F-9D04-6CA6BA3F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AAE50-6139-4B5D-9E65-06A37DCB6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F752B-9F2D-4333-951D-A3D7D028C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2D812-389E-4080-9F8C-81D5E5A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2DCC5-B131-49F9-A74B-3F76506C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88128-5C34-4D40-A90C-32A522C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F01D1-4932-4A0D-934D-61E81B84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9D6A2-4ADC-45EA-9FC2-DA2782AD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8631-0575-43DD-B824-0C550B54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EC14C-FD6F-4389-98C8-EB14504AC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F4DFAA-164E-43E5-9011-E0AA4AA30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C2A061-A53B-446D-B3C6-012253A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681AC-4019-4BC6-8E01-8EC66102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3583B2-B4FD-4EEC-B860-D33F6F2C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9008-88B6-4EBF-847F-32995835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1F0A2B-0710-4964-93AB-BEB38700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B0BEE-1BFE-4137-A07C-B69BB74C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A04482-0994-46FE-A894-37910EB4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67420-FC5E-4011-88BA-74E214F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B0BA95-81E9-408B-91AE-E18BDB47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A1E23-C8F6-41B6-83C4-D1E3674D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DB33F-D919-4A6A-9CFA-4272ED09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183E5-E009-40C2-85C8-79DC667E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B34BD3-32C8-4D2E-BE9A-1D53A5CAE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8F8AB-C87F-4AE0-947B-BCAF11D9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8A525-F8C8-4B51-9471-902D8B54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05DC9-BB21-4E95-949A-82DCB488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B9AA1-E8BB-4B97-9713-17D5C125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643370-3F56-4FBA-A9C6-D5A209188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030DB-8D97-4327-BD75-ABEE969BA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322A9-60F6-4E32-AD54-E945BB9A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FC855-6D76-4D54-AA6E-264A6C94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9C872-EC42-469E-8BD3-59D45044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63C30F-9D16-4655-B0D4-536F3EC3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6ED42-A83B-4BE7-A5F0-C2FB3339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2F1DD-D080-4A25-8939-F6C6D0C27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70AE-3F53-433B-AE06-9DC3EB397B8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D5B8F-16B9-416A-97C5-5CC757DBD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FDA7E-82EA-4A71-8B2F-395C129C2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2424C-A1E0-418F-9E16-C110626A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B98868A-2802-4B42-B900-40ED13BBF117}"/>
              </a:ext>
            </a:extLst>
          </p:cNvPr>
          <p:cNvGrpSpPr/>
          <p:nvPr/>
        </p:nvGrpSpPr>
        <p:grpSpPr>
          <a:xfrm>
            <a:off x="317695" y="3154261"/>
            <a:ext cx="815902" cy="554029"/>
            <a:chOff x="317695" y="3154261"/>
            <a:chExt cx="815902" cy="55402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28351AB-13A1-4F0D-82BD-A550CBF5DFD0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E623F8-882F-426D-AB44-51F0FBD1C9CF}"/>
                </a:ext>
              </a:extLst>
            </p:cNvPr>
            <p:cNvSpPr/>
            <p:nvPr/>
          </p:nvSpPr>
          <p:spPr>
            <a:xfrm>
              <a:off x="317695" y="3400513"/>
              <a:ext cx="81590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Origin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4FD1928-D3A1-4033-9629-89A245044902}"/>
              </a:ext>
            </a:extLst>
          </p:cNvPr>
          <p:cNvGrpSpPr/>
          <p:nvPr/>
        </p:nvGrpSpPr>
        <p:grpSpPr>
          <a:xfrm>
            <a:off x="5369266" y="1024849"/>
            <a:ext cx="815902" cy="554029"/>
            <a:chOff x="317695" y="3154261"/>
            <a:chExt cx="815902" cy="55402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027703-6BF1-46A0-BA96-7375BEBEAD6F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0A87DA4-A4A8-49FF-9516-411A86B36A14}"/>
                </a:ext>
              </a:extLst>
            </p:cNvPr>
            <p:cNvSpPr/>
            <p:nvPr/>
          </p:nvSpPr>
          <p:spPr>
            <a:xfrm>
              <a:off x="317695" y="3400513"/>
              <a:ext cx="81590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B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2DD261-8B98-4BFD-BB3B-3C10876E660E}"/>
              </a:ext>
            </a:extLst>
          </p:cNvPr>
          <p:cNvGrpSpPr/>
          <p:nvPr/>
        </p:nvGrpSpPr>
        <p:grpSpPr>
          <a:xfrm>
            <a:off x="10045271" y="3000372"/>
            <a:ext cx="1114028" cy="554029"/>
            <a:chOff x="168633" y="3154261"/>
            <a:chExt cx="1114028" cy="55402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8C3D0F2-9604-40C7-9B47-B96B79BD87FC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56299E-9D86-4087-ACC5-B0D88D640AA8}"/>
                </a:ext>
              </a:extLst>
            </p:cNvPr>
            <p:cNvSpPr/>
            <p:nvPr/>
          </p:nvSpPr>
          <p:spPr>
            <a:xfrm>
              <a:off x="168633" y="3400513"/>
              <a:ext cx="11140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Destination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F047980-25A8-4199-A9FC-EE6B57DA203A}"/>
              </a:ext>
            </a:extLst>
          </p:cNvPr>
          <p:cNvGrpSpPr/>
          <p:nvPr/>
        </p:nvGrpSpPr>
        <p:grpSpPr>
          <a:xfrm>
            <a:off x="7058252" y="3137741"/>
            <a:ext cx="815902" cy="554029"/>
            <a:chOff x="317695" y="3154261"/>
            <a:chExt cx="815902" cy="55402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FDF5C78-BAF6-47BB-A974-E9AA585BD7DE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0B29AD-C82E-4BFA-9150-C736642806B8}"/>
                </a:ext>
              </a:extLst>
            </p:cNvPr>
            <p:cNvSpPr/>
            <p:nvPr/>
          </p:nvSpPr>
          <p:spPr>
            <a:xfrm>
              <a:off x="317695" y="3400513"/>
              <a:ext cx="81590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C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67DD49-86EB-4345-9738-B0F244670917}"/>
              </a:ext>
            </a:extLst>
          </p:cNvPr>
          <p:cNvGrpSpPr/>
          <p:nvPr/>
        </p:nvGrpSpPr>
        <p:grpSpPr>
          <a:xfrm>
            <a:off x="6603093" y="5283771"/>
            <a:ext cx="815902" cy="554029"/>
            <a:chOff x="317695" y="3154261"/>
            <a:chExt cx="815902" cy="554029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2457FCC-F04D-497E-8387-0A0EACD2AAA8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CEBC903-9E07-4CF0-8888-7E52A6E4F448}"/>
                </a:ext>
              </a:extLst>
            </p:cNvPr>
            <p:cNvSpPr/>
            <p:nvPr/>
          </p:nvSpPr>
          <p:spPr>
            <a:xfrm>
              <a:off x="317695" y="3400513"/>
              <a:ext cx="81590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E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3E5A17A-35F8-4084-ABE4-8FC8EB0AB9CE}"/>
              </a:ext>
            </a:extLst>
          </p:cNvPr>
          <p:cNvGrpSpPr/>
          <p:nvPr/>
        </p:nvGrpSpPr>
        <p:grpSpPr>
          <a:xfrm>
            <a:off x="2074877" y="4848481"/>
            <a:ext cx="815902" cy="554029"/>
            <a:chOff x="317695" y="3154261"/>
            <a:chExt cx="815902" cy="554029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469E7D2-BBFC-48AA-87BB-EC49DA8EA1E7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A309805-6B74-4304-B5CA-58582F45525E}"/>
                </a:ext>
              </a:extLst>
            </p:cNvPr>
            <p:cNvSpPr/>
            <p:nvPr/>
          </p:nvSpPr>
          <p:spPr>
            <a:xfrm>
              <a:off x="317695" y="3400513"/>
              <a:ext cx="81590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D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22098D-F411-44A3-AF38-203DC0F04BE4}"/>
              </a:ext>
            </a:extLst>
          </p:cNvPr>
          <p:cNvGrpSpPr/>
          <p:nvPr/>
        </p:nvGrpSpPr>
        <p:grpSpPr>
          <a:xfrm>
            <a:off x="2219656" y="1455490"/>
            <a:ext cx="815902" cy="554029"/>
            <a:chOff x="317695" y="3154261"/>
            <a:chExt cx="815902" cy="55402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FBC95EF-0BF8-4E49-B746-BD51E011558A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CD82E46-1B2A-4A4E-AA17-53EC0A4E0874}"/>
                </a:ext>
              </a:extLst>
            </p:cNvPr>
            <p:cNvSpPr/>
            <p:nvPr/>
          </p:nvSpPr>
          <p:spPr>
            <a:xfrm>
              <a:off x="317695" y="3400513"/>
              <a:ext cx="81590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A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1C8F981-9D7F-4359-A520-1521D81C46B5}"/>
              </a:ext>
            </a:extLst>
          </p:cNvPr>
          <p:cNvGrpSpPr/>
          <p:nvPr/>
        </p:nvGrpSpPr>
        <p:grpSpPr>
          <a:xfrm>
            <a:off x="628097" y="1491961"/>
            <a:ext cx="1291777" cy="1324775"/>
            <a:chOff x="913182" y="2038129"/>
            <a:chExt cx="1315002" cy="1113640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2A20B50-7070-418B-80C0-98B8391D7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1470F9A-161A-4904-A0C7-709184E112A2}"/>
                </a:ext>
              </a:extLst>
            </p:cNvPr>
            <p:cNvSpPr txBox="1"/>
            <p:nvPr/>
          </p:nvSpPr>
          <p:spPr>
            <a:xfrm rot="18894692">
              <a:off x="1262991" y="2455956"/>
              <a:ext cx="380272" cy="25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Rail1</a:t>
              </a:r>
              <a:endParaRPr 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0406FF7-55E1-4909-8AF1-3CD8770D38DE}"/>
              </a:ext>
            </a:extLst>
          </p:cNvPr>
          <p:cNvGrpSpPr/>
          <p:nvPr/>
        </p:nvGrpSpPr>
        <p:grpSpPr>
          <a:xfrm>
            <a:off x="922201" y="1762107"/>
            <a:ext cx="1258889" cy="1350102"/>
            <a:chOff x="913182" y="2038129"/>
            <a:chExt cx="1315002" cy="1113640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77BA30C-F05A-46CD-A155-DADBB3873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5526ACB-FF12-48F1-BF93-C45C33060AF4}"/>
                </a:ext>
              </a:extLst>
            </p:cNvPr>
            <p:cNvSpPr txBox="1"/>
            <p:nvPr/>
          </p:nvSpPr>
          <p:spPr>
            <a:xfrm rot="18697415">
              <a:off x="1142268" y="2452580"/>
              <a:ext cx="621721" cy="265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Roadway1</a:t>
              </a:r>
              <a:endParaRPr 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403BCF1-C6D0-4283-9E0D-35F8831CF188}"/>
              </a:ext>
            </a:extLst>
          </p:cNvPr>
          <p:cNvGrpSpPr/>
          <p:nvPr/>
        </p:nvGrpSpPr>
        <p:grpSpPr>
          <a:xfrm>
            <a:off x="3178927" y="863139"/>
            <a:ext cx="1693903" cy="277619"/>
            <a:chOff x="3205268" y="1021969"/>
            <a:chExt cx="1693903" cy="277619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BDD972F-C977-45C5-82C6-27F20B2F6EA6}"/>
                </a:ext>
              </a:extLst>
            </p:cNvPr>
            <p:cNvCxnSpPr/>
            <p:nvPr/>
          </p:nvCxnSpPr>
          <p:spPr>
            <a:xfrm flipV="1">
              <a:off x="3205268" y="1162218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89B7334-54B9-4D4B-AEE6-4FF4CC7B192D}"/>
                </a:ext>
              </a:extLst>
            </p:cNvPr>
            <p:cNvSpPr txBox="1"/>
            <p:nvPr/>
          </p:nvSpPr>
          <p:spPr>
            <a:xfrm rot="21348312">
              <a:off x="3772003" y="1021969"/>
              <a:ext cx="4523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Rail1</a:t>
              </a:r>
              <a:endParaRPr lang="en-US" sz="16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6951466-7840-46EA-ACEA-504F3FF19A98}"/>
              </a:ext>
            </a:extLst>
          </p:cNvPr>
          <p:cNvGrpSpPr/>
          <p:nvPr/>
        </p:nvGrpSpPr>
        <p:grpSpPr>
          <a:xfrm>
            <a:off x="3209272" y="1181765"/>
            <a:ext cx="1693903" cy="277619"/>
            <a:chOff x="3205268" y="1021969"/>
            <a:chExt cx="1693903" cy="277619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DB0215E-A19A-4C5D-8551-A7F8ED6B74F6}"/>
                </a:ext>
              </a:extLst>
            </p:cNvPr>
            <p:cNvCxnSpPr/>
            <p:nvPr/>
          </p:nvCxnSpPr>
          <p:spPr>
            <a:xfrm flipV="1">
              <a:off x="3205268" y="1162218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54EB2F9-A9B4-473E-B861-4534775D9CD4}"/>
                </a:ext>
              </a:extLst>
            </p:cNvPr>
            <p:cNvSpPr txBox="1"/>
            <p:nvPr/>
          </p:nvSpPr>
          <p:spPr>
            <a:xfrm rot="21348312">
              <a:off x="3621323" y="1021969"/>
              <a:ext cx="7537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Roadway1</a:t>
              </a:r>
              <a:endParaRPr lang="en-US" sz="1600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961BB34-B856-44CC-8DD8-5B182D56F551}"/>
              </a:ext>
            </a:extLst>
          </p:cNvPr>
          <p:cNvGrpSpPr/>
          <p:nvPr/>
        </p:nvGrpSpPr>
        <p:grpSpPr>
          <a:xfrm rot="3950082">
            <a:off x="6771306" y="668084"/>
            <a:ext cx="3038640" cy="2556973"/>
            <a:chOff x="913182" y="2038129"/>
            <a:chExt cx="1315002" cy="1113640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FA40D19D-CBBA-4348-BC12-729AA36EE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3965A7B-DFB3-4AC4-8708-3FE0C88ED81D}"/>
                </a:ext>
              </a:extLst>
            </p:cNvPr>
            <p:cNvSpPr txBox="1"/>
            <p:nvPr/>
          </p:nvSpPr>
          <p:spPr>
            <a:xfrm rot="19168812">
              <a:off x="1403900" y="2480595"/>
              <a:ext cx="326185" cy="110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Roadway1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B6D559-54AF-49BF-B691-49B1F8A3D5CB}"/>
              </a:ext>
            </a:extLst>
          </p:cNvPr>
          <p:cNvGrpSpPr/>
          <p:nvPr/>
        </p:nvGrpSpPr>
        <p:grpSpPr>
          <a:xfrm rot="3950082">
            <a:off x="6595103" y="1033336"/>
            <a:ext cx="3038181" cy="2480280"/>
            <a:chOff x="913182" y="2038129"/>
            <a:chExt cx="1315002" cy="1113640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63842FD-0924-4AFB-A4C2-571A8183A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43C2D48-7030-4567-9757-346FF8E7ECBE}"/>
                </a:ext>
              </a:extLst>
            </p:cNvPr>
            <p:cNvSpPr txBox="1"/>
            <p:nvPr/>
          </p:nvSpPr>
          <p:spPr>
            <a:xfrm rot="19168812">
              <a:off x="1410882" y="2483849"/>
              <a:ext cx="324153" cy="114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Waterway</a:t>
              </a:r>
              <a:endParaRPr 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7391D5-E3B6-4C8B-A93C-C430D3831825}"/>
              </a:ext>
            </a:extLst>
          </p:cNvPr>
          <p:cNvGrpSpPr/>
          <p:nvPr/>
        </p:nvGrpSpPr>
        <p:grpSpPr>
          <a:xfrm rot="4882403">
            <a:off x="1017827" y="3616988"/>
            <a:ext cx="1315002" cy="1113640"/>
            <a:chOff x="913182" y="2038129"/>
            <a:chExt cx="1315002" cy="1113640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E4EBA04A-72F9-4FF7-8576-FE7B2399A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8251514-1B12-428F-8EE5-742409306563}"/>
                </a:ext>
              </a:extLst>
            </p:cNvPr>
            <p:cNvSpPr txBox="1"/>
            <p:nvPr/>
          </p:nvSpPr>
          <p:spPr>
            <a:xfrm rot="19168812">
              <a:off x="1140381" y="2454392"/>
              <a:ext cx="625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Railway</a:t>
              </a:r>
              <a:endParaRPr lang="en-US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943C200-8C1C-4BD4-9FD4-216D9656BF21}"/>
              </a:ext>
            </a:extLst>
          </p:cNvPr>
          <p:cNvGrpSpPr/>
          <p:nvPr/>
        </p:nvGrpSpPr>
        <p:grpSpPr>
          <a:xfrm rot="4882403">
            <a:off x="919483" y="3784720"/>
            <a:ext cx="1315002" cy="1113640"/>
            <a:chOff x="913182" y="2038129"/>
            <a:chExt cx="1315002" cy="1113640"/>
          </a:xfrm>
        </p:grpSpPr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F6AB5DC6-A49B-483D-B061-587509FD6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B64DA30-F575-4BC7-ADF3-30D9193A1D98}"/>
                </a:ext>
              </a:extLst>
            </p:cNvPr>
            <p:cNvSpPr txBox="1"/>
            <p:nvPr/>
          </p:nvSpPr>
          <p:spPr>
            <a:xfrm rot="19168812">
              <a:off x="1076262" y="2458239"/>
              <a:ext cx="7537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Roadway1</a:t>
              </a:r>
              <a:endParaRPr 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A7EFBF8-38D8-4F02-A009-0BC73E755D8F}"/>
              </a:ext>
            </a:extLst>
          </p:cNvPr>
          <p:cNvGrpSpPr/>
          <p:nvPr/>
        </p:nvGrpSpPr>
        <p:grpSpPr>
          <a:xfrm rot="2657477">
            <a:off x="3425294" y="4038271"/>
            <a:ext cx="2810311" cy="2462250"/>
            <a:chOff x="913182" y="2038129"/>
            <a:chExt cx="1315002" cy="1113640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FD6CB1A-46A6-41DD-9A39-1CEDA18AC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D1929AD-6D4E-4F3D-B2E3-302521A183B7}"/>
                </a:ext>
              </a:extLst>
            </p:cNvPr>
            <p:cNvSpPr txBox="1"/>
            <p:nvPr/>
          </p:nvSpPr>
          <p:spPr>
            <a:xfrm rot="19236936">
              <a:off x="1349293" y="2505429"/>
              <a:ext cx="352687" cy="114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Roadway1</a:t>
              </a:r>
              <a:endParaRPr lang="en-US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EE88D03-F6A3-42E0-BFFD-57797A96032E}"/>
              </a:ext>
            </a:extLst>
          </p:cNvPr>
          <p:cNvGrpSpPr/>
          <p:nvPr/>
        </p:nvGrpSpPr>
        <p:grpSpPr>
          <a:xfrm rot="20401602">
            <a:off x="7033164" y="4276594"/>
            <a:ext cx="3252614" cy="438288"/>
            <a:chOff x="3205268" y="1157468"/>
            <a:chExt cx="1693903" cy="142120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7237255-F81F-4840-AADF-6A5595B8AFDF}"/>
                </a:ext>
              </a:extLst>
            </p:cNvPr>
            <p:cNvCxnSpPr/>
            <p:nvPr/>
          </p:nvCxnSpPr>
          <p:spPr>
            <a:xfrm flipV="1">
              <a:off x="3205268" y="1162218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BE2F62F-0769-4ACE-A2D0-52E36EB7DBE4}"/>
                </a:ext>
              </a:extLst>
            </p:cNvPr>
            <p:cNvSpPr txBox="1"/>
            <p:nvPr/>
          </p:nvSpPr>
          <p:spPr>
            <a:xfrm rot="21044072">
              <a:off x="3818962" y="1157468"/>
              <a:ext cx="350789" cy="82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Railway1</a:t>
              </a:r>
              <a:endParaRPr lang="en-US" sz="1600" dirty="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A125F08-420C-4211-878B-6C39B94F2442}"/>
              </a:ext>
            </a:extLst>
          </p:cNvPr>
          <p:cNvGrpSpPr/>
          <p:nvPr/>
        </p:nvGrpSpPr>
        <p:grpSpPr>
          <a:xfrm rot="20596537">
            <a:off x="7329361" y="4459406"/>
            <a:ext cx="3249767" cy="638636"/>
            <a:chOff x="3214373" y="1167020"/>
            <a:chExt cx="1693903" cy="137370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A02E58B-171C-4678-9278-0AEBC6A995CF}"/>
                </a:ext>
              </a:extLst>
            </p:cNvPr>
            <p:cNvCxnSpPr/>
            <p:nvPr/>
          </p:nvCxnSpPr>
          <p:spPr>
            <a:xfrm flipV="1">
              <a:off x="3214373" y="1167020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9D1CD59-804D-49DF-B2B7-51397BA73EC0}"/>
                </a:ext>
              </a:extLst>
            </p:cNvPr>
            <p:cNvSpPr txBox="1"/>
            <p:nvPr/>
          </p:nvSpPr>
          <p:spPr>
            <a:xfrm rot="20988244">
              <a:off x="3753827" y="1192137"/>
              <a:ext cx="414781" cy="5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Waterway</a:t>
              </a:r>
              <a:endParaRPr lang="en-US" sz="1600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B49C81E3-1A22-46D2-A632-5E0C2215E4DA}"/>
              </a:ext>
            </a:extLst>
          </p:cNvPr>
          <p:cNvGrpSpPr/>
          <p:nvPr/>
        </p:nvGrpSpPr>
        <p:grpSpPr>
          <a:xfrm rot="2421264">
            <a:off x="8261701" y="2651458"/>
            <a:ext cx="1621231" cy="1396432"/>
            <a:chOff x="913182" y="2038129"/>
            <a:chExt cx="1315002" cy="1113640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3A32E28D-5970-4511-96C3-4C1B70DEB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A33AC06-CEB2-41DC-A454-744E79212352}"/>
                </a:ext>
              </a:extLst>
            </p:cNvPr>
            <p:cNvSpPr txBox="1"/>
            <p:nvPr/>
          </p:nvSpPr>
          <p:spPr>
            <a:xfrm rot="19168812">
              <a:off x="1147448" y="2483948"/>
              <a:ext cx="611362" cy="202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Roadway1</a:t>
              </a:r>
              <a:endParaRPr lang="en-US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3272AC5A-84FD-4261-8842-E0A4884C2900}"/>
              </a:ext>
            </a:extLst>
          </p:cNvPr>
          <p:cNvGrpSpPr/>
          <p:nvPr/>
        </p:nvGrpSpPr>
        <p:grpSpPr>
          <a:xfrm rot="18685698">
            <a:off x="1557746" y="2760936"/>
            <a:ext cx="1886523" cy="1459449"/>
            <a:chOff x="913182" y="2038129"/>
            <a:chExt cx="1315002" cy="1113640"/>
          </a:xfrm>
        </p:grpSpPr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F634D239-1C47-459A-80F8-4D77317D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210011D-A839-40C0-A0FF-DE7BC45A4FE7}"/>
                </a:ext>
              </a:extLst>
            </p:cNvPr>
            <p:cNvSpPr txBox="1"/>
            <p:nvPr/>
          </p:nvSpPr>
          <p:spPr>
            <a:xfrm rot="19168812">
              <a:off x="1358583" y="2386759"/>
              <a:ext cx="525389" cy="193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Roadway1</a:t>
              </a:r>
              <a:endParaRPr 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B036070-61E2-456A-B9C5-413EF34F4AC3}"/>
              </a:ext>
            </a:extLst>
          </p:cNvPr>
          <p:cNvGrpSpPr/>
          <p:nvPr/>
        </p:nvGrpSpPr>
        <p:grpSpPr>
          <a:xfrm rot="21398287">
            <a:off x="3112412" y="1793999"/>
            <a:ext cx="3787569" cy="1359930"/>
            <a:chOff x="3195647" y="2009519"/>
            <a:chExt cx="3644482" cy="1364937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7BF1D16-4CE6-4E3A-B1B4-C5A150CD075D}"/>
                </a:ext>
              </a:extLst>
            </p:cNvPr>
            <p:cNvSpPr txBox="1"/>
            <p:nvPr/>
          </p:nvSpPr>
          <p:spPr>
            <a:xfrm rot="1202012">
              <a:off x="4887187" y="2532497"/>
              <a:ext cx="648135" cy="254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Railway1</a:t>
              </a:r>
              <a:endParaRPr lang="en-US" sz="1600" dirty="0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E8EB1E6-BD99-42E5-9864-10B8FB178D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5647" y="2009519"/>
              <a:ext cx="3644482" cy="1364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31985EF-8E25-4A82-AAC9-8BBCA33CB919}"/>
              </a:ext>
            </a:extLst>
          </p:cNvPr>
          <p:cNvGrpSpPr/>
          <p:nvPr/>
        </p:nvGrpSpPr>
        <p:grpSpPr>
          <a:xfrm rot="921090">
            <a:off x="2910492" y="2765378"/>
            <a:ext cx="3554212" cy="2262425"/>
            <a:chOff x="913182" y="2038129"/>
            <a:chExt cx="1315002" cy="1113640"/>
          </a:xfrm>
        </p:grpSpPr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40A08AB-9411-48AC-917E-82CD6A2AE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6DE5EFC-6181-43C0-8ED2-11B1F376EAF8}"/>
                </a:ext>
              </a:extLst>
            </p:cNvPr>
            <p:cNvSpPr txBox="1"/>
            <p:nvPr/>
          </p:nvSpPr>
          <p:spPr>
            <a:xfrm rot="19581648">
              <a:off x="1365512" y="2532375"/>
              <a:ext cx="254814" cy="12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Railway1</a:t>
              </a:r>
              <a:endParaRPr 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D5942EB-6EF8-4B2F-8597-8F7BFC23620B}"/>
              </a:ext>
            </a:extLst>
          </p:cNvPr>
          <p:cNvGrpSpPr/>
          <p:nvPr/>
        </p:nvGrpSpPr>
        <p:grpSpPr>
          <a:xfrm rot="1297794">
            <a:off x="3134914" y="2735637"/>
            <a:ext cx="3313367" cy="2667541"/>
            <a:chOff x="913182" y="2038129"/>
            <a:chExt cx="1315002" cy="1113640"/>
          </a:xfrm>
        </p:grpSpPr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BEFF283-8E95-4698-9BFE-A81474432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84F696F-94E3-45F1-96D7-9FC0EAF282BE}"/>
                </a:ext>
              </a:extLst>
            </p:cNvPr>
            <p:cNvSpPr txBox="1"/>
            <p:nvPr/>
          </p:nvSpPr>
          <p:spPr>
            <a:xfrm rot="19168812">
              <a:off x="1337049" y="2548589"/>
              <a:ext cx="326329" cy="106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Roadway1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119971C-F8DA-4A87-9A82-A5A555EE73A0}"/>
              </a:ext>
            </a:extLst>
          </p:cNvPr>
          <p:cNvGrpSpPr/>
          <p:nvPr/>
        </p:nvGrpSpPr>
        <p:grpSpPr>
          <a:xfrm rot="1287636">
            <a:off x="3307719" y="3055117"/>
            <a:ext cx="3334166" cy="2668536"/>
            <a:chOff x="913182" y="2038129"/>
            <a:chExt cx="1315002" cy="1113640"/>
          </a:xfrm>
        </p:grpSpPr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4169CD3D-08D3-446D-BE71-ACFD2DCE1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4B438E5-D1BB-44A1-AD3F-F1BCD80FB62C}"/>
                </a:ext>
              </a:extLst>
            </p:cNvPr>
            <p:cNvSpPr txBox="1"/>
            <p:nvPr/>
          </p:nvSpPr>
          <p:spPr>
            <a:xfrm rot="19168812">
              <a:off x="1300171" y="2580451"/>
              <a:ext cx="322563" cy="1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Waterway1</a:t>
              </a:r>
              <a:endParaRPr lang="en-US" dirty="0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374B65E-F1E9-49D2-9160-47C746CB0954}"/>
              </a:ext>
            </a:extLst>
          </p:cNvPr>
          <p:cNvGrpSpPr/>
          <p:nvPr/>
        </p:nvGrpSpPr>
        <p:grpSpPr>
          <a:xfrm rot="1211546">
            <a:off x="3215391" y="2944716"/>
            <a:ext cx="3321651" cy="2560900"/>
            <a:chOff x="913182" y="2038129"/>
            <a:chExt cx="1315002" cy="1113640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2AB691C4-6F6F-4636-9A4C-5D1BA590B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25105F2-1798-44A2-8C1A-C71B9571A342}"/>
                </a:ext>
              </a:extLst>
            </p:cNvPr>
            <p:cNvSpPr txBox="1"/>
            <p:nvPr/>
          </p:nvSpPr>
          <p:spPr>
            <a:xfrm rot="19168812">
              <a:off x="1331552" y="2575463"/>
              <a:ext cx="298394" cy="110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Roadway2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D45AEF9-8938-4318-BB93-2AE8AA408BA0}"/>
              </a:ext>
            </a:extLst>
          </p:cNvPr>
          <p:cNvGrpSpPr/>
          <p:nvPr/>
        </p:nvGrpSpPr>
        <p:grpSpPr>
          <a:xfrm>
            <a:off x="780497" y="1644361"/>
            <a:ext cx="1291777" cy="1324775"/>
            <a:chOff x="913182" y="2038129"/>
            <a:chExt cx="1315002" cy="1113640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27A3663-741B-41F4-BB6E-AAE7CB776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1579B45F-56E0-4411-B918-1FB0E013EBD3}"/>
                </a:ext>
              </a:extLst>
            </p:cNvPr>
            <p:cNvSpPr txBox="1"/>
            <p:nvPr/>
          </p:nvSpPr>
          <p:spPr>
            <a:xfrm rot="18894692">
              <a:off x="1262990" y="2455956"/>
              <a:ext cx="380272" cy="25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Rail2</a:t>
              </a:r>
              <a:endParaRPr 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761884B-3A0A-4CF6-9D6F-F37F046893A6}"/>
              </a:ext>
            </a:extLst>
          </p:cNvPr>
          <p:cNvGrpSpPr/>
          <p:nvPr/>
        </p:nvGrpSpPr>
        <p:grpSpPr>
          <a:xfrm>
            <a:off x="1074601" y="1914507"/>
            <a:ext cx="1258889" cy="1350102"/>
            <a:chOff x="913182" y="2038129"/>
            <a:chExt cx="1315002" cy="1113640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520D1F00-50DC-4F3E-889F-AF7EE639D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6B37B7-1B2E-4F5B-BB06-5F0F55DA99E5}"/>
                </a:ext>
              </a:extLst>
            </p:cNvPr>
            <p:cNvSpPr txBox="1"/>
            <p:nvPr/>
          </p:nvSpPr>
          <p:spPr>
            <a:xfrm rot="18697415">
              <a:off x="1142269" y="2452580"/>
              <a:ext cx="621721" cy="265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Roadway2</a:t>
              </a:r>
              <a:endParaRPr 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B567FA5-C6E7-41FC-AB1B-51FD745537D5}"/>
              </a:ext>
            </a:extLst>
          </p:cNvPr>
          <p:cNvGrpSpPr/>
          <p:nvPr/>
        </p:nvGrpSpPr>
        <p:grpSpPr>
          <a:xfrm>
            <a:off x="1227001" y="2066907"/>
            <a:ext cx="1258889" cy="1350102"/>
            <a:chOff x="913182" y="2038129"/>
            <a:chExt cx="1315002" cy="1113640"/>
          </a:xfrm>
        </p:grpSpPr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1C2FA241-04F8-4949-A7AD-C7ECC9C35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9FCEF72F-F5C7-456F-A808-97E07E818163}"/>
                </a:ext>
              </a:extLst>
            </p:cNvPr>
            <p:cNvSpPr txBox="1"/>
            <p:nvPr/>
          </p:nvSpPr>
          <p:spPr>
            <a:xfrm rot="18697415">
              <a:off x="1142270" y="2452580"/>
              <a:ext cx="621721" cy="265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Roadway3</a:t>
              </a:r>
              <a:endParaRPr lang="en-US" dirty="0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AF195AA1-468D-42FC-B26C-49F336871E61}"/>
              </a:ext>
            </a:extLst>
          </p:cNvPr>
          <p:cNvGrpSpPr/>
          <p:nvPr/>
        </p:nvGrpSpPr>
        <p:grpSpPr>
          <a:xfrm>
            <a:off x="3193414" y="1033841"/>
            <a:ext cx="1693903" cy="277619"/>
            <a:chOff x="3205268" y="1021969"/>
            <a:chExt cx="1693903" cy="277619"/>
          </a:xfrm>
        </p:grpSpPr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CEBB96-3C12-472A-AC2F-3C0496243108}"/>
                </a:ext>
              </a:extLst>
            </p:cNvPr>
            <p:cNvCxnSpPr/>
            <p:nvPr/>
          </p:nvCxnSpPr>
          <p:spPr>
            <a:xfrm flipV="1">
              <a:off x="3205268" y="1162218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0564D23-308E-4881-B701-7EA5CBF57A4A}"/>
                </a:ext>
              </a:extLst>
            </p:cNvPr>
            <p:cNvSpPr txBox="1"/>
            <p:nvPr/>
          </p:nvSpPr>
          <p:spPr>
            <a:xfrm rot="21348312">
              <a:off x="3772003" y="1021969"/>
              <a:ext cx="4523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Rail2</a:t>
              </a:r>
              <a:endParaRPr lang="en-US" sz="1600" dirty="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2E90FD2-C87D-447D-9684-72413101C183}"/>
              </a:ext>
            </a:extLst>
          </p:cNvPr>
          <p:cNvGrpSpPr/>
          <p:nvPr/>
        </p:nvGrpSpPr>
        <p:grpSpPr>
          <a:xfrm>
            <a:off x="3220837" y="1324894"/>
            <a:ext cx="1693903" cy="277619"/>
            <a:chOff x="3205268" y="1021969"/>
            <a:chExt cx="1693903" cy="277619"/>
          </a:xfrm>
        </p:grpSpPr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CECB3FF-0A11-4F6A-9023-46376777C451}"/>
                </a:ext>
              </a:extLst>
            </p:cNvPr>
            <p:cNvCxnSpPr/>
            <p:nvPr/>
          </p:nvCxnSpPr>
          <p:spPr>
            <a:xfrm flipV="1">
              <a:off x="3205268" y="1162218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E587AA5-1885-4847-B780-0C2B09539041}"/>
                </a:ext>
              </a:extLst>
            </p:cNvPr>
            <p:cNvSpPr txBox="1"/>
            <p:nvPr/>
          </p:nvSpPr>
          <p:spPr>
            <a:xfrm rot="21348312">
              <a:off x="3621323" y="1021969"/>
              <a:ext cx="7537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Roadway2</a:t>
              </a:r>
              <a:endParaRPr lang="en-US" sz="1600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71EDFF02-AF4E-4926-B9A8-1A35645BBA32}"/>
              </a:ext>
            </a:extLst>
          </p:cNvPr>
          <p:cNvGrpSpPr/>
          <p:nvPr/>
        </p:nvGrpSpPr>
        <p:grpSpPr>
          <a:xfrm>
            <a:off x="3230082" y="1501533"/>
            <a:ext cx="1693903" cy="277619"/>
            <a:chOff x="3205268" y="1021969"/>
            <a:chExt cx="1693903" cy="277619"/>
          </a:xfrm>
        </p:grpSpPr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0C82D4FB-1527-47A9-91D5-74CC1344CD07}"/>
                </a:ext>
              </a:extLst>
            </p:cNvPr>
            <p:cNvCxnSpPr/>
            <p:nvPr/>
          </p:nvCxnSpPr>
          <p:spPr>
            <a:xfrm flipV="1">
              <a:off x="3205268" y="1162218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AD856205-6496-4923-AFD6-8505C9189B0E}"/>
                </a:ext>
              </a:extLst>
            </p:cNvPr>
            <p:cNvSpPr txBox="1"/>
            <p:nvPr/>
          </p:nvSpPr>
          <p:spPr>
            <a:xfrm rot="21348312">
              <a:off x="3621323" y="1021969"/>
              <a:ext cx="7537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Roadway3</a:t>
              </a:r>
              <a:endParaRPr lang="en-US" sz="1600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4597D663-A64E-46F2-9FB4-6EC9E7DE072C}"/>
              </a:ext>
            </a:extLst>
          </p:cNvPr>
          <p:cNvGrpSpPr/>
          <p:nvPr/>
        </p:nvGrpSpPr>
        <p:grpSpPr>
          <a:xfrm rot="3950082">
            <a:off x="6675192" y="831321"/>
            <a:ext cx="3038640" cy="2556973"/>
            <a:chOff x="913182" y="2038129"/>
            <a:chExt cx="1315002" cy="1113640"/>
          </a:xfrm>
        </p:grpSpPr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B35D053C-C834-40CB-8129-508F85D3B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CB4444C-D110-4D94-A450-DFED9E570B95}"/>
                </a:ext>
              </a:extLst>
            </p:cNvPr>
            <p:cNvSpPr txBox="1"/>
            <p:nvPr/>
          </p:nvSpPr>
          <p:spPr>
            <a:xfrm rot="19168812">
              <a:off x="1403900" y="2480595"/>
              <a:ext cx="326185" cy="110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Roadway2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F76BF9B-30FB-4EAF-A114-8FFA838AFA8F}"/>
              </a:ext>
            </a:extLst>
          </p:cNvPr>
          <p:cNvGrpSpPr/>
          <p:nvPr/>
        </p:nvGrpSpPr>
        <p:grpSpPr>
          <a:xfrm rot="2421264">
            <a:off x="8271488" y="2803858"/>
            <a:ext cx="1621231" cy="1396432"/>
            <a:chOff x="913182" y="2038129"/>
            <a:chExt cx="1315002" cy="1113640"/>
          </a:xfrm>
        </p:grpSpPr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28AE3A8D-A448-48DE-BAA0-2E069ADA2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9D670351-3FD3-4EEB-BC35-9D8DBCC51151}"/>
                </a:ext>
              </a:extLst>
            </p:cNvPr>
            <p:cNvSpPr txBox="1"/>
            <p:nvPr/>
          </p:nvSpPr>
          <p:spPr>
            <a:xfrm rot="19168812">
              <a:off x="1147448" y="2483948"/>
              <a:ext cx="611362" cy="202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Roadway2</a:t>
              </a:r>
              <a:endParaRPr lang="en-US" dirty="0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A84E72C-38D4-4A6C-87B9-1A264565C482}"/>
              </a:ext>
            </a:extLst>
          </p:cNvPr>
          <p:cNvGrpSpPr/>
          <p:nvPr/>
        </p:nvGrpSpPr>
        <p:grpSpPr>
          <a:xfrm rot="2421264">
            <a:off x="8289664" y="2956258"/>
            <a:ext cx="1621231" cy="1396432"/>
            <a:chOff x="913182" y="2038129"/>
            <a:chExt cx="1315002" cy="1113640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EB5FBE19-37AE-465D-840F-D96F8910F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12391CC-7FF2-4F23-B7C4-66BC9391C489}"/>
                </a:ext>
              </a:extLst>
            </p:cNvPr>
            <p:cNvSpPr txBox="1"/>
            <p:nvPr/>
          </p:nvSpPr>
          <p:spPr>
            <a:xfrm rot="19168812">
              <a:off x="1147449" y="2483948"/>
              <a:ext cx="611362" cy="202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Roadway3</a:t>
              </a:r>
              <a:endParaRPr lang="en-US" dirty="0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6DD4A4D-586F-4E2B-A5E2-C223672E6340}"/>
              </a:ext>
            </a:extLst>
          </p:cNvPr>
          <p:cNvGrpSpPr/>
          <p:nvPr/>
        </p:nvGrpSpPr>
        <p:grpSpPr>
          <a:xfrm rot="18685698">
            <a:off x="1708587" y="2753916"/>
            <a:ext cx="1891556" cy="1465626"/>
            <a:chOff x="913182" y="2038129"/>
            <a:chExt cx="1315002" cy="1113640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51F7AF7D-15E1-48DE-929A-B7C59BBF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CC8854C8-EF14-4F08-8D02-D1E596A61AA0}"/>
                </a:ext>
              </a:extLst>
            </p:cNvPr>
            <p:cNvSpPr txBox="1"/>
            <p:nvPr/>
          </p:nvSpPr>
          <p:spPr>
            <a:xfrm rot="19168812">
              <a:off x="1363402" y="2399590"/>
              <a:ext cx="523991" cy="19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Roadway2</a:t>
              </a:r>
              <a:endParaRPr lang="en-US" dirty="0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AE25E83-8795-45D5-B183-A97B1CDD45EA}"/>
              </a:ext>
            </a:extLst>
          </p:cNvPr>
          <p:cNvGrpSpPr/>
          <p:nvPr/>
        </p:nvGrpSpPr>
        <p:grpSpPr>
          <a:xfrm rot="2657477">
            <a:off x="3419312" y="4222521"/>
            <a:ext cx="2810311" cy="2462250"/>
            <a:chOff x="913182" y="2038129"/>
            <a:chExt cx="1315002" cy="1113640"/>
          </a:xfrm>
        </p:grpSpPr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DA90D6A1-DF49-478D-B1E3-4FF03B95F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F5EE9761-A51A-4230-B545-AAA8035CE9E7}"/>
                </a:ext>
              </a:extLst>
            </p:cNvPr>
            <p:cNvSpPr txBox="1"/>
            <p:nvPr/>
          </p:nvSpPr>
          <p:spPr>
            <a:xfrm rot="19236936">
              <a:off x="1349293" y="2505429"/>
              <a:ext cx="352687" cy="114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Roadway2</a:t>
              </a:r>
              <a:endParaRPr lang="en-US" dirty="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6345FB8F-2744-4746-9CB4-A526100D1C32}"/>
              </a:ext>
            </a:extLst>
          </p:cNvPr>
          <p:cNvGrpSpPr/>
          <p:nvPr/>
        </p:nvGrpSpPr>
        <p:grpSpPr>
          <a:xfrm rot="21398287">
            <a:off x="3043929" y="1961340"/>
            <a:ext cx="3809492" cy="1335647"/>
            <a:chOff x="3195647" y="2009519"/>
            <a:chExt cx="3644482" cy="1364937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C2A777B7-56D7-40C0-B8E3-D2AA9BD73B27}"/>
                </a:ext>
              </a:extLst>
            </p:cNvPr>
            <p:cNvSpPr txBox="1"/>
            <p:nvPr/>
          </p:nvSpPr>
          <p:spPr>
            <a:xfrm rot="1202012">
              <a:off x="4866293" y="2537880"/>
              <a:ext cx="644405" cy="25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Railway2</a:t>
              </a:r>
              <a:endParaRPr lang="en-US" sz="1600" dirty="0"/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7D8C1B6-F294-40F9-BC95-82BB6613E7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5647" y="2009519"/>
              <a:ext cx="3644482" cy="1364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C97306B7-AC82-495A-A6B7-D5D0F0EB9780}"/>
              </a:ext>
            </a:extLst>
          </p:cNvPr>
          <p:cNvGrpSpPr/>
          <p:nvPr/>
        </p:nvGrpSpPr>
        <p:grpSpPr>
          <a:xfrm rot="4882403">
            <a:off x="811819" y="3931296"/>
            <a:ext cx="1315002" cy="1113640"/>
            <a:chOff x="913182" y="2038129"/>
            <a:chExt cx="1315002" cy="1113640"/>
          </a:xfrm>
        </p:grpSpPr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5B73A083-DE2E-459D-8A44-1CC2A98E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304D2B2-3EFE-41B7-BC0E-F5DEE64072BD}"/>
                </a:ext>
              </a:extLst>
            </p:cNvPr>
            <p:cNvSpPr txBox="1"/>
            <p:nvPr/>
          </p:nvSpPr>
          <p:spPr>
            <a:xfrm rot="19168812">
              <a:off x="1076262" y="2458239"/>
              <a:ext cx="7537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Roadway2</a:t>
              </a:r>
              <a:endParaRPr lang="en-US" dirty="0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CB9F7C42-F163-4FF0-A7D1-D409E09DFE4A}"/>
              </a:ext>
            </a:extLst>
          </p:cNvPr>
          <p:cNvGrpSpPr/>
          <p:nvPr/>
        </p:nvGrpSpPr>
        <p:grpSpPr>
          <a:xfrm rot="20401602">
            <a:off x="7135510" y="4433639"/>
            <a:ext cx="3252614" cy="423639"/>
            <a:chOff x="3215499" y="1147255"/>
            <a:chExt cx="1693903" cy="137370"/>
          </a:xfrm>
        </p:grpSpPr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5D579ACC-34E8-4CBA-A4CD-DA12771A4BFB}"/>
                </a:ext>
              </a:extLst>
            </p:cNvPr>
            <p:cNvCxnSpPr/>
            <p:nvPr/>
          </p:nvCxnSpPr>
          <p:spPr>
            <a:xfrm flipV="1">
              <a:off x="3215499" y="1147255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90E26DF5-B7B1-4624-952B-942BE257699B}"/>
                </a:ext>
              </a:extLst>
            </p:cNvPr>
            <p:cNvSpPr txBox="1"/>
            <p:nvPr/>
          </p:nvSpPr>
          <p:spPr>
            <a:xfrm rot="21044072">
              <a:off x="3823765" y="1147576"/>
              <a:ext cx="374828" cy="82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Railway2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98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B98868A-2802-4B42-B900-40ED13BBF117}"/>
              </a:ext>
            </a:extLst>
          </p:cNvPr>
          <p:cNvGrpSpPr/>
          <p:nvPr/>
        </p:nvGrpSpPr>
        <p:grpSpPr>
          <a:xfrm>
            <a:off x="2119886" y="3213671"/>
            <a:ext cx="815902" cy="554029"/>
            <a:chOff x="317695" y="3154261"/>
            <a:chExt cx="815902" cy="55402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28351AB-13A1-4F0D-82BD-A550CBF5DFD0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E623F8-882F-426D-AB44-51F0FBD1C9CF}"/>
                </a:ext>
              </a:extLst>
            </p:cNvPr>
            <p:cNvSpPr/>
            <p:nvPr/>
          </p:nvSpPr>
          <p:spPr>
            <a:xfrm>
              <a:off x="317695" y="3400513"/>
              <a:ext cx="81590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Origin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2DD261-8B98-4BFD-BB3B-3C10876E660E}"/>
              </a:ext>
            </a:extLst>
          </p:cNvPr>
          <p:cNvGrpSpPr/>
          <p:nvPr/>
        </p:nvGrpSpPr>
        <p:grpSpPr>
          <a:xfrm>
            <a:off x="10125602" y="3151985"/>
            <a:ext cx="1114028" cy="554029"/>
            <a:chOff x="168633" y="3154261"/>
            <a:chExt cx="1114028" cy="55402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8C3D0F2-9604-40C7-9B47-B96B79BD87FC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56299E-9D86-4087-ACC5-B0D88D640AA8}"/>
                </a:ext>
              </a:extLst>
            </p:cNvPr>
            <p:cNvSpPr/>
            <p:nvPr/>
          </p:nvSpPr>
          <p:spPr>
            <a:xfrm>
              <a:off x="168633" y="3400513"/>
              <a:ext cx="11140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Destination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F047980-25A8-4199-A9FC-EE6B57DA203A}"/>
              </a:ext>
            </a:extLst>
          </p:cNvPr>
          <p:cNvGrpSpPr/>
          <p:nvPr/>
        </p:nvGrpSpPr>
        <p:grpSpPr>
          <a:xfrm>
            <a:off x="6126595" y="3210499"/>
            <a:ext cx="815902" cy="554029"/>
            <a:chOff x="317695" y="3154261"/>
            <a:chExt cx="815902" cy="55402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FDF5C78-BAF6-47BB-A974-E9AA585BD7DE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0B29AD-C82E-4BFA-9150-C736642806B8}"/>
                </a:ext>
              </a:extLst>
            </p:cNvPr>
            <p:cNvSpPr/>
            <p:nvPr/>
          </p:nvSpPr>
          <p:spPr>
            <a:xfrm>
              <a:off x="317695" y="3400513"/>
              <a:ext cx="81590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A</a:t>
              </a:r>
              <a:endPara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A125F08-420C-4211-878B-6C39B94F2442}"/>
              </a:ext>
            </a:extLst>
          </p:cNvPr>
          <p:cNvGrpSpPr/>
          <p:nvPr/>
        </p:nvGrpSpPr>
        <p:grpSpPr>
          <a:xfrm rot="665879">
            <a:off x="3018377" y="2916349"/>
            <a:ext cx="2994868" cy="580448"/>
            <a:chOff x="3214373" y="1167020"/>
            <a:chExt cx="1693903" cy="137370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A02E58B-171C-4678-9278-0AEBC6A995CF}"/>
                </a:ext>
              </a:extLst>
            </p:cNvPr>
            <p:cNvCxnSpPr/>
            <p:nvPr/>
          </p:nvCxnSpPr>
          <p:spPr>
            <a:xfrm flipV="1">
              <a:off x="3214373" y="1167020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9D1CD59-804D-49DF-B2B7-51397BA73EC0}"/>
                </a:ext>
              </a:extLst>
            </p:cNvPr>
            <p:cNvSpPr txBox="1"/>
            <p:nvPr/>
          </p:nvSpPr>
          <p:spPr>
            <a:xfrm rot="20988244">
              <a:off x="3779489" y="1170773"/>
              <a:ext cx="499419" cy="6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Waterway</a:t>
              </a:r>
              <a:endParaRPr lang="en-US" sz="1600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B49C81E3-1A22-46D2-A632-5E0C2215E4DA}"/>
              </a:ext>
            </a:extLst>
          </p:cNvPr>
          <p:cNvGrpSpPr/>
          <p:nvPr/>
        </p:nvGrpSpPr>
        <p:grpSpPr>
          <a:xfrm rot="2421264">
            <a:off x="7473290" y="2361734"/>
            <a:ext cx="2287138" cy="2019524"/>
            <a:chOff x="913182" y="2038129"/>
            <a:chExt cx="1315002" cy="1113640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3A32E28D-5970-4511-96C3-4C1B70DEB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A33AC06-CEB2-41DC-A454-744E79212352}"/>
                </a:ext>
              </a:extLst>
            </p:cNvPr>
            <p:cNvSpPr txBox="1"/>
            <p:nvPr/>
          </p:nvSpPr>
          <p:spPr>
            <a:xfrm rot="19168812">
              <a:off x="1370217" y="2451308"/>
              <a:ext cx="393731" cy="14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</a:t>
              </a:r>
              <a:endParaRPr lang="en-US" dirty="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0732CB-645B-4870-8E61-C7C01D58865A}"/>
              </a:ext>
            </a:extLst>
          </p:cNvPr>
          <p:cNvGrpSpPr/>
          <p:nvPr/>
        </p:nvGrpSpPr>
        <p:grpSpPr>
          <a:xfrm rot="665879">
            <a:off x="3042676" y="3183330"/>
            <a:ext cx="2994868" cy="580448"/>
            <a:chOff x="3214373" y="1167020"/>
            <a:chExt cx="1693903" cy="137370"/>
          </a:xfrm>
        </p:grpSpPr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C0B54BC9-E81C-4717-9F25-597EE288B639}"/>
                </a:ext>
              </a:extLst>
            </p:cNvPr>
            <p:cNvCxnSpPr/>
            <p:nvPr/>
          </p:nvCxnSpPr>
          <p:spPr>
            <a:xfrm flipV="1">
              <a:off x="3214373" y="1167020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FE101B-9727-4AF6-B4DF-8D14255BE8F9}"/>
                </a:ext>
              </a:extLst>
            </p:cNvPr>
            <p:cNvSpPr txBox="1"/>
            <p:nvPr/>
          </p:nvSpPr>
          <p:spPr>
            <a:xfrm rot="20988244">
              <a:off x="3779489" y="1170773"/>
              <a:ext cx="499419" cy="6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/>
                <a:t>Waterway</a:t>
              </a:r>
              <a:endParaRPr lang="en-US" sz="1600" b="1" dirty="0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1A33EFC8-E5C8-4317-B7BF-A4454F8C1F40}"/>
              </a:ext>
            </a:extLst>
          </p:cNvPr>
          <p:cNvGrpSpPr/>
          <p:nvPr/>
        </p:nvGrpSpPr>
        <p:grpSpPr>
          <a:xfrm>
            <a:off x="6158384" y="4200437"/>
            <a:ext cx="815902" cy="554029"/>
            <a:chOff x="317695" y="3154261"/>
            <a:chExt cx="815902" cy="554029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A08DB04-2C50-403D-A1AC-343511AE172A}"/>
                </a:ext>
              </a:extLst>
            </p:cNvPr>
            <p:cNvSpPr/>
            <p:nvPr/>
          </p:nvSpPr>
          <p:spPr>
            <a:xfrm>
              <a:off x="595618" y="3154261"/>
              <a:ext cx="260059" cy="274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EE7B7D6A-B895-440B-B668-2B90500FA893}"/>
                </a:ext>
              </a:extLst>
            </p:cNvPr>
            <p:cNvSpPr/>
            <p:nvPr/>
          </p:nvSpPr>
          <p:spPr>
            <a:xfrm>
              <a:off x="317695" y="3400513"/>
              <a:ext cx="81590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</a:t>
              </a:r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EDB47C2F-5AC8-44DF-8DF8-8D17025F821A}"/>
              </a:ext>
            </a:extLst>
          </p:cNvPr>
          <p:cNvGrpSpPr/>
          <p:nvPr/>
        </p:nvGrpSpPr>
        <p:grpSpPr>
          <a:xfrm rot="665879">
            <a:off x="2945949" y="3762439"/>
            <a:ext cx="3464365" cy="442159"/>
            <a:chOff x="3214373" y="861625"/>
            <a:chExt cx="1693903" cy="442765"/>
          </a:xfrm>
        </p:grpSpPr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A8A8CA23-4DAF-4279-BD35-4F6C26BC7182}"/>
                </a:ext>
              </a:extLst>
            </p:cNvPr>
            <p:cNvCxnSpPr/>
            <p:nvPr/>
          </p:nvCxnSpPr>
          <p:spPr>
            <a:xfrm flipV="1">
              <a:off x="3214373" y="1167020"/>
              <a:ext cx="1693903" cy="13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BD5F917B-FF95-43B0-8A55-02B5C9D7194E}"/>
                </a:ext>
              </a:extLst>
            </p:cNvPr>
            <p:cNvSpPr txBox="1"/>
            <p:nvPr/>
          </p:nvSpPr>
          <p:spPr>
            <a:xfrm rot="20988244">
              <a:off x="3787962" y="861625"/>
              <a:ext cx="499419" cy="254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Rail</a:t>
              </a:r>
              <a:endParaRPr lang="en-US" sz="1600" dirty="0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4541113A-6E99-406F-AA5A-9988304EB264}"/>
              </a:ext>
            </a:extLst>
          </p:cNvPr>
          <p:cNvGrpSpPr/>
          <p:nvPr/>
        </p:nvGrpSpPr>
        <p:grpSpPr>
          <a:xfrm rot="2421264">
            <a:off x="7708134" y="2695531"/>
            <a:ext cx="1776597" cy="2632339"/>
            <a:chOff x="913182" y="2038129"/>
            <a:chExt cx="1315002" cy="1113640"/>
          </a:xfrm>
        </p:grpSpPr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F5DF0905-BF19-4874-BE40-0A1FBB838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82" y="2038129"/>
              <a:ext cx="1315002" cy="111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296CCFFA-5469-4EBE-8408-91112E20143E}"/>
                </a:ext>
              </a:extLst>
            </p:cNvPr>
            <p:cNvSpPr txBox="1"/>
            <p:nvPr/>
          </p:nvSpPr>
          <p:spPr>
            <a:xfrm rot="19168812">
              <a:off x="1370217" y="2451308"/>
              <a:ext cx="393731" cy="14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Roadway</a:t>
              </a:r>
              <a:endParaRPr lang="en-US" dirty="0"/>
            </a:p>
          </p:txBody>
        </p:sp>
      </p:grpSp>
      <p:sp>
        <p:nvSpPr>
          <p:cNvPr id="2" name="乘号 1">
            <a:extLst>
              <a:ext uri="{FF2B5EF4-FFF2-40B4-BE49-F238E27FC236}">
                <a16:creationId xmlns:a16="http://schemas.microsoft.com/office/drawing/2014/main" id="{491A9BB0-E090-461E-A672-D4002EFD82BD}"/>
              </a:ext>
            </a:extLst>
          </p:cNvPr>
          <p:cNvSpPr/>
          <p:nvPr/>
        </p:nvSpPr>
        <p:spPr>
          <a:xfrm>
            <a:off x="6315027" y="3163570"/>
            <a:ext cx="454016" cy="3937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55</Words>
  <Application>Microsoft Office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Lyu</dc:creator>
  <cp:lastModifiedBy>Cheng Lyu</cp:lastModifiedBy>
  <cp:revision>10</cp:revision>
  <dcterms:created xsi:type="dcterms:W3CDTF">2019-12-13T04:00:41Z</dcterms:created>
  <dcterms:modified xsi:type="dcterms:W3CDTF">2019-12-14T04:38:56Z</dcterms:modified>
</cp:coreProperties>
</file>