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15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5" r:id="rId10"/>
    <p:sldId id="423" r:id="rId11"/>
    <p:sldId id="409" r:id="rId12"/>
    <p:sldId id="424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0CF9B"/>
    <a:srgbClr val="000000"/>
    <a:srgbClr val="EEECE1"/>
    <a:srgbClr val="00909C"/>
    <a:srgbClr val="7C4496"/>
    <a:srgbClr val="D9D9D9"/>
    <a:srgbClr val="DDD9C3"/>
    <a:srgbClr val="B9BCC3"/>
    <a:srgbClr val="DCD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04" autoAdjust="0"/>
  </p:normalViewPr>
  <p:slideViewPr>
    <p:cSldViewPr snapToGrid="0">
      <p:cViewPr varScale="1">
        <p:scale>
          <a:sx n="89" d="100"/>
          <a:sy n="89" d="100"/>
        </p:scale>
        <p:origin x="16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hProcess4" loCatId="process" qsTypeId="urn:microsoft.com/office/officeart/2005/8/quickstyle/simple1" qsCatId="simple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zh-CN" altLang="en-US" sz="1400" b="1" dirty="0" smtClean="0">
              <a:solidFill>
                <a:schemeClr val="bg1"/>
              </a:solidFill>
            </a:rPr>
            <a:t>题错在哪里，为什么会错</a:t>
          </a:r>
          <a:endParaRPr lang="en-US" sz="1400" b="1" dirty="0">
            <a:solidFill>
              <a:schemeClr val="bg1"/>
            </a:solidFill>
          </a:endParaRPr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2A631F8-73E8-4437-A632-1DA4C96C2081}" type="sibTrans" cxnId="{78D5CF50-3633-4A11-9FE0-D306D94A091D}">
      <dgm:prSet/>
      <dgm:spPr>
        <a:solidFill>
          <a:schemeClr val="accent6"/>
        </a:solidFill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7FDA6AE-027B-4120-90CE-09301A415796}">
      <dgm:prSet phldrT="[Text]" custT="1"/>
      <dgm:spPr>
        <a:solidFill>
          <a:srgbClr val="FF0000"/>
        </a:solidFill>
        <a:ln>
          <a:noFill/>
        </a:ln>
      </dgm:spPr>
      <dgm:t>
        <a:bodyPr/>
        <a:lstStyle/>
        <a:p>
          <a:r>
            <a:rPr lang="zh-CN" altLang="en-US" sz="1400" b="1" dirty="0" smtClean="0">
              <a:solidFill>
                <a:schemeClr val="bg1"/>
              </a:solidFill>
            </a:rPr>
            <a:t>对应书本哪页哪句哪个知识点</a:t>
          </a:r>
          <a:endParaRPr lang="en-US" sz="1400" b="1" dirty="0">
            <a:solidFill>
              <a:schemeClr val="bg1"/>
            </a:solidFill>
          </a:endParaRPr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ACFA7FC-124D-47F0-AAB7-D837F03A13D6}" type="sibTrans" cxnId="{97371629-EAFB-49C5-8D4C-1C2CC8EF98DA}">
      <dgm:prSet/>
      <dgm:spPr>
        <a:solidFill>
          <a:srgbClr val="FF0000"/>
        </a:solidFill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C92A023-B595-4B7E-9FD1-86305B47363F}">
      <dgm:prSet phldrT="[Text]" custT="1"/>
      <dgm:spPr>
        <a:ln>
          <a:noFill/>
        </a:ln>
      </dgm:spPr>
      <dgm:t>
        <a:bodyPr/>
        <a:lstStyle/>
        <a:p>
          <a:r>
            <a:rPr lang="zh-CN" altLang="en-US" sz="1400" b="1" dirty="0" smtClean="0">
              <a:solidFill>
                <a:schemeClr val="bg1"/>
              </a:solidFill>
            </a:rPr>
            <a:t>做笔记</a:t>
          </a:r>
          <a:endParaRPr lang="en-US" sz="1400" b="1" dirty="0">
            <a:solidFill>
              <a:schemeClr val="bg1"/>
            </a:solidFill>
          </a:endParaRPr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5610BF7-B096-4636-A867-71803911F6BC}" type="sibTrans" cxnId="{6393EA77-6C35-4795-B9F8-BC384CEB01BB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39B389E-0F3A-4E44-B6E2-13F1399C142F}">
      <dgm:prSet phldrT="[Text]" custT="1"/>
      <dgm:spPr>
        <a:ln>
          <a:noFill/>
        </a:ln>
      </dgm:spPr>
      <dgm:t>
        <a:bodyPr/>
        <a:lstStyle/>
        <a:p>
          <a:r>
            <a:rPr lang="zh-CN" altLang="en-US" sz="1400" b="1" dirty="0" smtClean="0">
              <a:solidFill>
                <a:schemeClr val="bg1"/>
              </a:solidFill>
            </a:rPr>
            <a:t>走上巅峰</a:t>
          </a:r>
          <a:endParaRPr lang="en-US" sz="1400" b="1" dirty="0">
            <a:solidFill>
              <a:schemeClr val="bg1"/>
            </a:solidFill>
          </a:endParaRPr>
        </a:p>
      </dgm:t>
    </dgm:pt>
    <dgm:pt modelId="{9C2D419A-4208-435A-8DFE-59E57C79B927}" type="parTrans" cxnId="{E9F581C8-1891-4557-8FD4-140226A54CF9}">
      <dgm:prSet/>
      <dgm:spPr/>
      <dgm:t>
        <a:bodyPr/>
        <a:lstStyle/>
        <a:p>
          <a:endParaRPr lang="en-US"/>
        </a:p>
      </dgm:t>
    </dgm:pt>
    <dgm:pt modelId="{8F45AFFE-9FF4-4A34-B11A-ED475E2D4999}" type="sibTrans" cxnId="{E9F581C8-1891-4557-8FD4-140226A54CF9}">
      <dgm:prSet/>
      <dgm:spPr/>
      <dgm:t>
        <a:bodyPr/>
        <a:lstStyle/>
        <a:p>
          <a:endParaRPr lang="en-US"/>
        </a:p>
      </dgm:t>
    </dgm:pt>
    <dgm:pt modelId="{329F22C9-55CE-4923-A3AD-2FFA227599C0}" type="pres">
      <dgm:prSet presAssocID="{ABB6AAD5-BB22-443A-B98E-11707CBE16C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2017F4-5903-43E5-A816-F3AC98CFF3B1}" type="pres">
      <dgm:prSet presAssocID="{ABB6AAD5-BB22-443A-B98E-11707CBE16C9}" presName="tSp" presStyleCnt="0"/>
      <dgm:spPr/>
    </dgm:pt>
    <dgm:pt modelId="{D9FC563C-D769-4101-9655-D8B5A1C6252F}" type="pres">
      <dgm:prSet presAssocID="{ABB6AAD5-BB22-443A-B98E-11707CBE16C9}" presName="bSp" presStyleCnt="0"/>
      <dgm:spPr/>
    </dgm:pt>
    <dgm:pt modelId="{ED6524A3-5A32-48CD-B667-DFB44CF40773}" type="pres">
      <dgm:prSet presAssocID="{ABB6AAD5-BB22-443A-B98E-11707CBE16C9}" presName="process" presStyleCnt="0"/>
      <dgm:spPr/>
    </dgm:pt>
    <dgm:pt modelId="{D2991228-8CF8-4943-9450-6060DB6B2D0D}" type="pres">
      <dgm:prSet presAssocID="{62F3A35F-EA2B-462C-89DA-224952DBD84B}" presName="composite1" presStyleCnt="0"/>
      <dgm:spPr/>
    </dgm:pt>
    <dgm:pt modelId="{0A6DDAA2-A8F8-4C83-A2A4-E718221F4F47}" type="pres">
      <dgm:prSet presAssocID="{62F3A35F-EA2B-462C-89DA-224952DBD84B}" presName="dummyNode1" presStyleLbl="node1" presStyleIdx="0" presStyleCnt="4"/>
      <dgm:spPr/>
    </dgm:pt>
    <dgm:pt modelId="{5CD9D2C4-CA47-4E2F-9386-15BF2C5BFCE9}" type="pres">
      <dgm:prSet presAssocID="{62F3A35F-EA2B-462C-89DA-224952DBD84B}" presName="childNode1" presStyleLbl="bgAcc1" presStyleIdx="0" presStyleCnt="4">
        <dgm:presLayoutVars>
          <dgm:bulletEnabled val="1"/>
        </dgm:presLayoutVars>
      </dgm:prSet>
      <dgm:spPr>
        <a:noFill/>
        <a:ln>
          <a:solidFill>
            <a:schemeClr val="accent6"/>
          </a:solidFill>
        </a:ln>
      </dgm:spPr>
      <dgm:t>
        <a:bodyPr/>
        <a:lstStyle/>
        <a:p>
          <a:endParaRPr lang="id-ID"/>
        </a:p>
      </dgm:t>
    </dgm:pt>
    <dgm:pt modelId="{0AA0795C-3E61-4B6C-BFBF-9678D7606329}" type="pres">
      <dgm:prSet presAssocID="{62F3A35F-EA2B-462C-89DA-224952DBD84B}" presName="childNode1tx" presStyleLbl="bgAcc1" presStyleIdx="0" presStyleCnt="4">
        <dgm:presLayoutVars>
          <dgm:bulletEnabled val="1"/>
        </dgm:presLayoutVars>
      </dgm:prSet>
      <dgm:spPr/>
    </dgm:pt>
    <dgm:pt modelId="{3B837679-D346-4EBB-AB0C-EE653ACF3C6C}" type="pres">
      <dgm:prSet presAssocID="{62F3A35F-EA2B-462C-89DA-224952DBD84B}" presName="parentNode1" presStyleLbl="node1" presStyleIdx="0" presStyleCnt="4" custScaleX="126559" custScaleY="141441" custLinFactNeighborX="-11813" custLinFactNeighborY="7001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12213-4838-4C30-A681-20C663B3ED12}" type="pres">
      <dgm:prSet presAssocID="{62F3A35F-EA2B-462C-89DA-224952DBD84B}" presName="connSite1" presStyleCnt="0"/>
      <dgm:spPr/>
    </dgm:pt>
    <dgm:pt modelId="{1FE64DFD-23AF-4F50-BCBC-C27132FB3B0D}" type="pres">
      <dgm:prSet presAssocID="{12A631F8-73E8-4437-A632-1DA4C96C2081}" presName="Name9" presStyleLbl="sibTrans2D1" presStyleIdx="0" presStyleCnt="3" custLinFactNeighborX="14020" custLinFactNeighborY="-10861"/>
      <dgm:spPr/>
      <dgm:t>
        <a:bodyPr/>
        <a:lstStyle/>
        <a:p>
          <a:endParaRPr lang="en-US"/>
        </a:p>
      </dgm:t>
    </dgm:pt>
    <dgm:pt modelId="{3E192D9B-A9E7-40C2-8A43-829922D5ACBF}" type="pres">
      <dgm:prSet presAssocID="{37FDA6AE-027B-4120-90CE-09301A415796}" presName="composite2" presStyleCnt="0"/>
      <dgm:spPr/>
    </dgm:pt>
    <dgm:pt modelId="{C4A7D10B-4C13-456F-9E6C-9F9985127CE1}" type="pres">
      <dgm:prSet presAssocID="{37FDA6AE-027B-4120-90CE-09301A415796}" presName="dummyNode2" presStyleLbl="node1" presStyleIdx="0" presStyleCnt="4"/>
      <dgm:spPr/>
    </dgm:pt>
    <dgm:pt modelId="{B651F1CF-D429-4713-ABB8-9F7461E4F7F5}" type="pres">
      <dgm:prSet presAssocID="{37FDA6AE-027B-4120-90CE-09301A415796}" presName="childNode2" presStyleLbl="bgAcc1" presStyleIdx="1" presStyleCnt="4">
        <dgm:presLayoutVars>
          <dgm:bulletEnabled val="1"/>
        </dgm:presLayoutVars>
      </dgm:prSet>
      <dgm:spPr>
        <a:noFill/>
        <a:ln>
          <a:solidFill>
            <a:srgbClr val="FF0000"/>
          </a:solidFill>
        </a:ln>
      </dgm:spPr>
      <dgm:t>
        <a:bodyPr/>
        <a:lstStyle/>
        <a:p>
          <a:endParaRPr lang="id-ID"/>
        </a:p>
      </dgm:t>
    </dgm:pt>
    <dgm:pt modelId="{935188BB-FF57-4D09-84D9-19ECEEFAA612}" type="pres">
      <dgm:prSet presAssocID="{37FDA6AE-027B-4120-90CE-09301A415796}" presName="childNode2tx" presStyleLbl="bgAcc1" presStyleIdx="1" presStyleCnt="4">
        <dgm:presLayoutVars>
          <dgm:bulletEnabled val="1"/>
        </dgm:presLayoutVars>
      </dgm:prSet>
      <dgm:spPr/>
    </dgm:pt>
    <dgm:pt modelId="{D1957E8D-52E6-47CA-9E1F-B3BE7EB3E09B}" type="pres">
      <dgm:prSet presAssocID="{37FDA6AE-027B-4120-90CE-09301A415796}" presName="parentNode2" presStyleLbl="node1" presStyleIdx="1" presStyleCnt="4" custScaleX="126559" custScaleY="141441" custLinFactNeighborX="-19852" custLinFactNeighborY="-685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ED883-7DB5-4B78-B4E7-386BDE96A531}" type="pres">
      <dgm:prSet presAssocID="{37FDA6AE-027B-4120-90CE-09301A415796}" presName="connSite2" presStyleCnt="0"/>
      <dgm:spPr/>
    </dgm:pt>
    <dgm:pt modelId="{BF198A36-C0C4-4E90-AC13-6C982ACE8400}" type="pres">
      <dgm:prSet presAssocID="{AACFA7FC-124D-47F0-AAB7-D837F03A13D6}" presName="Name18" presStyleLbl="sibTrans2D1" presStyleIdx="1" presStyleCnt="3" custLinFactNeighborX="3182" custLinFactNeighborY="5522"/>
      <dgm:spPr/>
      <dgm:t>
        <a:bodyPr/>
        <a:lstStyle/>
        <a:p>
          <a:endParaRPr lang="en-US"/>
        </a:p>
      </dgm:t>
    </dgm:pt>
    <dgm:pt modelId="{D6723E67-A432-4FEE-AC6B-8E6B17DEE5B7}" type="pres">
      <dgm:prSet presAssocID="{8C92A023-B595-4B7E-9FD1-86305B47363F}" presName="composite1" presStyleCnt="0"/>
      <dgm:spPr/>
    </dgm:pt>
    <dgm:pt modelId="{47D1E680-C156-4E6D-86C6-95E9E423BCC9}" type="pres">
      <dgm:prSet presAssocID="{8C92A023-B595-4B7E-9FD1-86305B47363F}" presName="dummyNode1" presStyleLbl="node1" presStyleIdx="1" presStyleCnt="4"/>
      <dgm:spPr/>
    </dgm:pt>
    <dgm:pt modelId="{C26DB7B9-FAD6-48DB-954D-A5E46F77BD6D}" type="pres">
      <dgm:prSet presAssocID="{8C92A023-B595-4B7E-9FD1-86305B47363F}" presName="childNode1" presStyleLbl="bgAcc1" presStyleIdx="2" presStyleCnt="4">
        <dgm:presLayoutVars>
          <dgm:bulletEnabled val="1"/>
        </dgm:presLayoutVars>
      </dgm:prSet>
      <dgm:spPr>
        <a:noFill/>
      </dgm:spPr>
    </dgm:pt>
    <dgm:pt modelId="{313EE525-068F-4B0D-B80F-E3D1A721A503}" type="pres">
      <dgm:prSet presAssocID="{8C92A023-B595-4B7E-9FD1-86305B47363F}" presName="childNode1tx" presStyleLbl="bgAcc1" presStyleIdx="2" presStyleCnt="4">
        <dgm:presLayoutVars>
          <dgm:bulletEnabled val="1"/>
        </dgm:presLayoutVars>
      </dgm:prSet>
      <dgm:spPr/>
    </dgm:pt>
    <dgm:pt modelId="{47A26F57-A010-4072-9EBD-86BD6484D91B}" type="pres">
      <dgm:prSet presAssocID="{8C92A023-B595-4B7E-9FD1-86305B47363F}" presName="parentNode1" presStyleLbl="node1" presStyleIdx="2" presStyleCnt="4" custScaleX="126559" custScaleY="141441" custLinFactNeighborX="-15582" custLinFactNeighborY="6577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06F52-42E7-4248-B79E-9B1077913B20}" type="pres">
      <dgm:prSet presAssocID="{8C92A023-B595-4B7E-9FD1-86305B47363F}" presName="connSite1" presStyleCnt="0"/>
      <dgm:spPr/>
    </dgm:pt>
    <dgm:pt modelId="{2467359E-7225-4CFB-BBD2-900CCD5D7BDE}" type="pres">
      <dgm:prSet presAssocID="{45610BF7-B096-4636-A867-71803911F6BC}" presName="Name9" presStyleLbl="sibTrans2D1" presStyleIdx="2" presStyleCnt="3" custLinFactNeighborX="19274" custLinFactNeighborY="-8300"/>
      <dgm:spPr/>
      <dgm:t>
        <a:bodyPr/>
        <a:lstStyle/>
        <a:p>
          <a:endParaRPr lang="en-US"/>
        </a:p>
      </dgm:t>
    </dgm:pt>
    <dgm:pt modelId="{0F447C47-A4FF-407A-BC1F-16AC042D6327}" type="pres">
      <dgm:prSet presAssocID="{839B389E-0F3A-4E44-B6E2-13F1399C142F}" presName="composite2" presStyleCnt="0"/>
      <dgm:spPr/>
    </dgm:pt>
    <dgm:pt modelId="{21F77DA2-0E77-43BA-AFE7-885029D8FC3B}" type="pres">
      <dgm:prSet presAssocID="{839B389E-0F3A-4E44-B6E2-13F1399C142F}" presName="dummyNode2" presStyleLbl="node1" presStyleIdx="2" presStyleCnt="4"/>
      <dgm:spPr/>
    </dgm:pt>
    <dgm:pt modelId="{939DFC11-B217-40F1-B0EE-ADA1D5FE8FDC}" type="pres">
      <dgm:prSet presAssocID="{839B389E-0F3A-4E44-B6E2-13F1399C142F}" presName="childNode2" presStyleLbl="bgAcc1" presStyleIdx="3" presStyleCnt="4">
        <dgm:presLayoutVars>
          <dgm:bulletEnabled val="1"/>
        </dgm:presLayoutVars>
      </dgm:prSet>
      <dgm:spPr>
        <a:noFill/>
      </dgm:spPr>
    </dgm:pt>
    <dgm:pt modelId="{999DAA6F-B9C3-4EA2-A461-724C3FC87C73}" type="pres">
      <dgm:prSet presAssocID="{839B389E-0F3A-4E44-B6E2-13F1399C142F}" presName="childNode2tx" presStyleLbl="bgAcc1" presStyleIdx="3" presStyleCnt="4">
        <dgm:presLayoutVars>
          <dgm:bulletEnabled val="1"/>
        </dgm:presLayoutVars>
      </dgm:prSet>
      <dgm:spPr/>
    </dgm:pt>
    <dgm:pt modelId="{A9F63716-280D-4A8A-8AF8-9D84FEF36D8F}" type="pres">
      <dgm:prSet presAssocID="{839B389E-0F3A-4E44-B6E2-13F1399C142F}" presName="parentNode2" presStyleLbl="node1" presStyleIdx="3" presStyleCnt="4" custScaleX="126559" custScaleY="141441" custLinFactNeighborX="-20369" custLinFactNeighborY="-685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AE0843-F8C6-41B9-81A8-7C72B81CAA10}" type="pres">
      <dgm:prSet presAssocID="{839B389E-0F3A-4E44-B6E2-13F1399C142F}" presName="connSite2" presStyleCnt="0"/>
      <dgm:spPr/>
    </dgm:pt>
  </dgm:ptLst>
  <dgm:cxnLst>
    <dgm:cxn modelId="{B5D3EC1D-E038-4AA8-B85A-14AD7B0DFBE5}" type="presOf" srcId="{ABB6AAD5-BB22-443A-B98E-11707CBE16C9}" destId="{329F22C9-55CE-4923-A3AD-2FFA227599C0}" srcOrd="0" destOrd="0" presId="urn:microsoft.com/office/officeart/2005/8/layout/hProcess4"/>
    <dgm:cxn modelId="{1D481967-DC21-4087-B6BF-D805F3F701E0}" type="presOf" srcId="{8C92A023-B595-4B7E-9FD1-86305B47363F}" destId="{47A26F57-A010-4072-9EBD-86BD6484D91B}" srcOrd="0" destOrd="0" presId="urn:microsoft.com/office/officeart/2005/8/layout/hProcess4"/>
    <dgm:cxn modelId="{430B8DC3-7823-4CF3-995B-87CCCEDAD411}" type="presOf" srcId="{62F3A35F-EA2B-462C-89DA-224952DBD84B}" destId="{3B837679-D346-4EBB-AB0C-EE653ACF3C6C}" srcOrd="0" destOrd="0" presId="urn:microsoft.com/office/officeart/2005/8/layout/hProcess4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8FA08900-763F-4470-B5E3-038DCA556135}" type="presOf" srcId="{839B389E-0F3A-4E44-B6E2-13F1399C142F}" destId="{A9F63716-280D-4A8A-8AF8-9D84FEF36D8F}" srcOrd="0" destOrd="0" presId="urn:microsoft.com/office/officeart/2005/8/layout/hProcess4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E9F581C8-1891-4557-8FD4-140226A54CF9}" srcId="{ABB6AAD5-BB22-443A-B98E-11707CBE16C9}" destId="{839B389E-0F3A-4E44-B6E2-13F1399C142F}" srcOrd="3" destOrd="0" parTransId="{9C2D419A-4208-435A-8DFE-59E57C79B927}" sibTransId="{8F45AFFE-9FF4-4A34-B11A-ED475E2D4999}"/>
    <dgm:cxn modelId="{21EABB6E-E02D-49A9-BAE8-BA6D006CBE0E}" type="presOf" srcId="{45610BF7-B096-4636-A867-71803911F6BC}" destId="{2467359E-7225-4CFB-BBD2-900CCD5D7BDE}" srcOrd="0" destOrd="0" presId="urn:microsoft.com/office/officeart/2005/8/layout/hProcess4"/>
    <dgm:cxn modelId="{381AA095-2849-48AB-B6DB-9CD14140971D}" type="presOf" srcId="{AACFA7FC-124D-47F0-AAB7-D837F03A13D6}" destId="{BF198A36-C0C4-4E90-AC13-6C982ACE8400}" srcOrd="0" destOrd="0" presId="urn:microsoft.com/office/officeart/2005/8/layout/hProcess4"/>
    <dgm:cxn modelId="{59EDB75E-1A77-4084-93AB-AFB984A133FA}" type="presOf" srcId="{12A631F8-73E8-4437-A632-1DA4C96C2081}" destId="{1FE64DFD-23AF-4F50-BCBC-C27132FB3B0D}" srcOrd="0" destOrd="0" presId="urn:microsoft.com/office/officeart/2005/8/layout/hProcess4"/>
    <dgm:cxn modelId="{0AD45679-DE20-416F-86C9-329FBD0FA75C}" type="presOf" srcId="{37FDA6AE-027B-4120-90CE-09301A415796}" destId="{D1957E8D-52E6-47CA-9E1F-B3BE7EB3E09B}" srcOrd="0" destOrd="0" presId="urn:microsoft.com/office/officeart/2005/8/layout/hProcess4"/>
    <dgm:cxn modelId="{59934D38-53AF-4C53-8939-46B6A4342627}" type="presParOf" srcId="{329F22C9-55CE-4923-A3AD-2FFA227599C0}" destId="{872017F4-5903-43E5-A816-F3AC98CFF3B1}" srcOrd="0" destOrd="0" presId="urn:microsoft.com/office/officeart/2005/8/layout/hProcess4"/>
    <dgm:cxn modelId="{D762F6A6-6573-4BCD-A66C-DB1BC40E3582}" type="presParOf" srcId="{329F22C9-55CE-4923-A3AD-2FFA227599C0}" destId="{D9FC563C-D769-4101-9655-D8B5A1C6252F}" srcOrd="1" destOrd="0" presId="urn:microsoft.com/office/officeart/2005/8/layout/hProcess4"/>
    <dgm:cxn modelId="{BC96DC2C-C859-496E-8219-EDF3A84BBD61}" type="presParOf" srcId="{329F22C9-55CE-4923-A3AD-2FFA227599C0}" destId="{ED6524A3-5A32-48CD-B667-DFB44CF40773}" srcOrd="2" destOrd="0" presId="urn:microsoft.com/office/officeart/2005/8/layout/hProcess4"/>
    <dgm:cxn modelId="{B73484C0-D953-4581-8112-A35CE0D540C2}" type="presParOf" srcId="{ED6524A3-5A32-48CD-B667-DFB44CF40773}" destId="{D2991228-8CF8-4943-9450-6060DB6B2D0D}" srcOrd="0" destOrd="0" presId="urn:microsoft.com/office/officeart/2005/8/layout/hProcess4"/>
    <dgm:cxn modelId="{9124C7FC-A4B7-4C90-A7F8-A17EC5FC7C43}" type="presParOf" srcId="{D2991228-8CF8-4943-9450-6060DB6B2D0D}" destId="{0A6DDAA2-A8F8-4C83-A2A4-E718221F4F47}" srcOrd="0" destOrd="0" presId="urn:microsoft.com/office/officeart/2005/8/layout/hProcess4"/>
    <dgm:cxn modelId="{445531AE-CA0A-4EFA-BABC-526687543D7A}" type="presParOf" srcId="{D2991228-8CF8-4943-9450-6060DB6B2D0D}" destId="{5CD9D2C4-CA47-4E2F-9386-15BF2C5BFCE9}" srcOrd="1" destOrd="0" presId="urn:microsoft.com/office/officeart/2005/8/layout/hProcess4"/>
    <dgm:cxn modelId="{1FE189D6-3B64-4F88-8151-6362CCA6891B}" type="presParOf" srcId="{D2991228-8CF8-4943-9450-6060DB6B2D0D}" destId="{0AA0795C-3E61-4B6C-BFBF-9678D7606329}" srcOrd="2" destOrd="0" presId="urn:microsoft.com/office/officeart/2005/8/layout/hProcess4"/>
    <dgm:cxn modelId="{05D5F6FB-A288-4CF4-938E-986CD69CE6F1}" type="presParOf" srcId="{D2991228-8CF8-4943-9450-6060DB6B2D0D}" destId="{3B837679-D346-4EBB-AB0C-EE653ACF3C6C}" srcOrd="3" destOrd="0" presId="urn:microsoft.com/office/officeart/2005/8/layout/hProcess4"/>
    <dgm:cxn modelId="{31CA6F50-37C9-458F-9A1D-5202156BC9CB}" type="presParOf" srcId="{D2991228-8CF8-4943-9450-6060DB6B2D0D}" destId="{89312213-4838-4C30-A681-20C663B3ED12}" srcOrd="4" destOrd="0" presId="urn:microsoft.com/office/officeart/2005/8/layout/hProcess4"/>
    <dgm:cxn modelId="{2F550259-F3A1-4D3F-9E60-23E83D9FB26D}" type="presParOf" srcId="{ED6524A3-5A32-48CD-B667-DFB44CF40773}" destId="{1FE64DFD-23AF-4F50-BCBC-C27132FB3B0D}" srcOrd="1" destOrd="0" presId="urn:microsoft.com/office/officeart/2005/8/layout/hProcess4"/>
    <dgm:cxn modelId="{AF02761B-515E-4FD4-9616-748DADD38CD6}" type="presParOf" srcId="{ED6524A3-5A32-48CD-B667-DFB44CF40773}" destId="{3E192D9B-A9E7-40C2-8A43-829922D5ACBF}" srcOrd="2" destOrd="0" presId="urn:microsoft.com/office/officeart/2005/8/layout/hProcess4"/>
    <dgm:cxn modelId="{C73C688C-ED78-4913-8043-F9B9F592D2A6}" type="presParOf" srcId="{3E192D9B-A9E7-40C2-8A43-829922D5ACBF}" destId="{C4A7D10B-4C13-456F-9E6C-9F9985127CE1}" srcOrd="0" destOrd="0" presId="urn:microsoft.com/office/officeart/2005/8/layout/hProcess4"/>
    <dgm:cxn modelId="{A20852BB-2E1A-444A-993C-8661460491B2}" type="presParOf" srcId="{3E192D9B-A9E7-40C2-8A43-829922D5ACBF}" destId="{B651F1CF-D429-4713-ABB8-9F7461E4F7F5}" srcOrd="1" destOrd="0" presId="urn:microsoft.com/office/officeart/2005/8/layout/hProcess4"/>
    <dgm:cxn modelId="{6BE06221-E315-4F93-B1FD-D31478F3E84B}" type="presParOf" srcId="{3E192D9B-A9E7-40C2-8A43-829922D5ACBF}" destId="{935188BB-FF57-4D09-84D9-19ECEEFAA612}" srcOrd="2" destOrd="0" presId="urn:microsoft.com/office/officeart/2005/8/layout/hProcess4"/>
    <dgm:cxn modelId="{FCA5B247-FA91-431D-90C1-04AD05BCA105}" type="presParOf" srcId="{3E192D9B-A9E7-40C2-8A43-829922D5ACBF}" destId="{D1957E8D-52E6-47CA-9E1F-B3BE7EB3E09B}" srcOrd="3" destOrd="0" presId="urn:microsoft.com/office/officeart/2005/8/layout/hProcess4"/>
    <dgm:cxn modelId="{0FABDD9B-89D0-435C-925E-3C5326E3C031}" type="presParOf" srcId="{3E192D9B-A9E7-40C2-8A43-829922D5ACBF}" destId="{99CED883-7DB5-4B78-B4E7-386BDE96A531}" srcOrd="4" destOrd="0" presId="urn:microsoft.com/office/officeart/2005/8/layout/hProcess4"/>
    <dgm:cxn modelId="{474E865F-0F45-4490-9A72-745E93222B38}" type="presParOf" srcId="{ED6524A3-5A32-48CD-B667-DFB44CF40773}" destId="{BF198A36-C0C4-4E90-AC13-6C982ACE8400}" srcOrd="3" destOrd="0" presId="urn:microsoft.com/office/officeart/2005/8/layout/hProcess4"/>
    <dgm:cxn modelId="{706E2AEF-0367-45CE-8613-3DB5776492DF}" type="presParOf" srcId="{ED6524A3-5A32-48CD-B667-DFB44CF40773}" destId="{D6723E67-A432-4FEE-AC6B-8E6B17DEE5B7}" srcOrd="4" destOrd="0" presId="urn:microsoft.com/office/officeart/2005/8/layout/hProcess4"/>
    <dgm:cxn modelId="{11053A2E-7654-4AC7-9C36-133EAD45AC96}" type="presParOf" srcId="{D6723E67-A432-4FEE-AC6B-8E6B17DEE5B7}" destId="{47D1E680-C156-4E6D-86C6-95E9E423BCC9}" srcOrd="0" destOrd="0" presId="urn:microsoft.com/office/officeart/2005/8/layout/hProcess4"/>
    <dgm:cxn modelId="{EA905D9A-9FB4-4CEC-BB98-E268E1B7CFC4}" type="presParOf" srcId="{D6723E67-A432-4FEE-AC6B-8E6B17DEE5B7}" destId="{C26DB7B9-FAD6-48DB-954D-A5E46F77BD6D}" srcOrd="1" destOrd="0" presId="urn:microsoft.com/office/officeart/2005/8/layout/hProcess4"/>
    <dgm:cxn modelId="{768771C4-0A13-4846-A85B-74A3C28ECA4F}" type="presParOf" srcId="{D6723E67-A432-4FEE-AC6B-8E6B17DEE5B7}" destId="{313EE525-068F-4B0D-B80F-E3D1A721A503}" srcOrd="2" destOrd="0" presId="urn:microsoft.com/office/officeart/2005/8/layout/hProcess4"/>
    <dgm:cxn modelId="{7931872A-E438-4320-9801-D6CE3F6C1289}" type="presParOf" srcId="{D6723E67-A432-4FEE-AC6B-8E6B17DEE5B7}" destId="{47A26F57-A010-4072-9EBD-86BD6484D91B}" srcOrd="3" destOrd="0" presId="urn:microsoft.com/office/officeart/2005/8/layout/hProcess4"/>
    <dgm:cxn modelId="{A4EB962B-5E7D-421B-8F58-CCD9BB50DD7F}" type="presParOf" srcId="{D6723E67-A432-4FEE-AC6B-8E6B17DEE5B7}" destId="{48206F52-42E7-4248-B79E-9B1077913B20}" srcOrd="4" destOrd="0" presId="urn:microsoft.com/office/officeart/2005/8/layout/hProcess4"/>
    <dgm:cxn modelId="{73F115D4-4579-4A63-AEC8-D72D790BDE71}" type="presParOf" srcId="{ED6524A3-5A32-48CD-B667-DFB44CF40773}" destId="{2467359E-7225-4CFB-BBD2-900CCD5D7BDE}" srcOrd="5" destOrd="0" presId="urn:microsoft.com/office/officeart/2005/8/layout/hProcess4"/>
    <dgm:cxn modelId="{DF9AA4F6-2CFE-4D77-BC02-0DA9F044CBE1}" type="presParOf" srcId="{ED6524A3-5A32-48CD-B667-DFB44CF40773}" destId="{0F447C47-A4FF-407A-BC1F-16AC042D6327}" srcOrd="6" destOrd="0" presId="urn:microsoft.com/office/officeart/2005/8/layout/hProcess4"/>
    <dgm:cxn modelId="{6934DCCB-362D-4BB2-9387-240956E0640A}" type="presParOf" srcId="{0F447C47-A4FF-407A-BC1F-16AC042D6327}" destId="{21F77DA2-0E77-43BA-AFE7-885029D8FC3B}" srcOrd="0" destOrd="0" presId="urn:microsoft.com/office/officeart/2005/8/layout/hProcess4"/>
    <dgm:cxn modelId="{74D1BDC9-F88A-41D0-9069-F33F88523F34}" type="presParOf" srcId="{0F447C47-A4FF-407A-BC1F-16AC042D6327}" destId="{939DFC11-B217-40F1-B0EE-ADA1D5FE8FDC}" srcOrd="1" destOrd="0" presId="urn:microsoft.com/office/officeart/2005/8/layout/hProcess4"/>
    <dgm:cxn modelId="{21266F73-F222-4729-B401-12F4A6AF7065}" type="presParOf" srcId="{0F447C47-A4FF-407A-BC1F-16AC042D6327}" destId="{999DAA6F-B9C3-4EA2-A461-724C3FC87C73}" srcOrd="2" destOrd="0" presId="urn:microsoft.com/office/officeart/2005/8/layout/hProcess4"/>
    <dgm:cxn modelId="{091E2AB4-ECDC-46E7-A2E2-BF23798F8F6F}" type="presParOf" srcId="{0F447C47-A4FF-407A-BC1F-16AC042D6327}" destId="{A9F63716-280D-4A8A-8AF8-9D84FEF36D8F}" srcOrd="3" destOrd="0" presId="urn:microsoft.com/office/officeart/2005/8/layout/hProcess4"/>
    <dgm:cxn modelId="{537BED5A-2766-4BA1-8DC7-D88426D06909}" type="presParOf" srcId="{0F447C47-A4FF-407A-BC1F-16AC042D6327}" destId="{FCAE0843-F8C6-41B9-81A8-7C72B81CAA1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67592-CE06-4A43-83F7-0471D7696387}" type="datetimeFigureOut">
              <a:rPr lang="zh-CN" altLang="en-US" smtClean="0"/>
              <a:t>2018-01-10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D6F74-634D-4233-BDBC-8BE3983B5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88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69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5748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6555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5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065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3002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52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5996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1972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9743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0844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863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39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B081-D977-41CF-A2D4-9A22C4C4D402}" type="datetimeFigureOut">
              <a:rPr lang="zh-CN" altLang="en-US" smtClean="0"/>
              <a:t>2018-01-10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921-EB9E-4DD2-AEBE-9229AC87A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B081-D977-41CF-A2D4-9A22C4C4D402}" type="datetimeFigureOut">
              <a:rPr lang="zh-CN" altLang="en-US" smtClean="0"/>
              <a:t>2018-01-10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921-EB9E-4DD2-AEBE-9229AC87A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662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900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062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996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B081-D977-41CF-A2D4-9A22C4C4D402}" type="datetimeFigureOut">
              <a:rPr lang="zh-CN" altLang="en-US" smtClean="0"/>
              <a:t>2018-01-10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921-EB9E-4DD2-AEBE-9229AC87A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77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B081-D977-41CF-A2D4-9A22C4C4D402}" type="datetimeFigureOut">
              <a:rPr lang="zh-CN" altLang="en-US" smtClean="0"/>
              <a:t>2018-01-10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921-EB9E-4DD2-AEBE-9229AC87A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88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B081-D977-41CF-A2D4-9A22C4C4D402}" type="datetimeFigureOut">
              <a:rPr lang="zh-CN" altLang="en-US" smtClean="0"/>
              <a:t>2018-01-10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921-EB9E-4DD2-AEBE-9229AC87A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12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B081-D977-41CF-A2D4-9A22C4C4D402}" type="datetimeFigureOut">
              <a:rPr lang="zh-CN" altLang="en-US" smtClean="0"/>
              <a:t>2018-01-10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921-EB9E-4DD2-AEBE-9229AC87A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0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B081-D977-41CF-A2D4-9A22C4C4D402}" type="datetimeFigureOut">
              <a:rPr lang="zh-CN" altLang="en-US" smtClean="0"/>
              <a:t>2018-01-10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921-EB9E-4DD2-AEBE-9229AC87A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153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8284" y="120316"/>
            <a:ext cx="11983453" cy="6617368"/>
          </a:xfrm>
          <a:prstGeom prst="rect">
            <a:avLst/>
          </a:prstGeom>
          <a:solidFill>
            <a:srgbClr val="FFFFFF"/>
          </a:solidFill>
          <a:ln w="2444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545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B081-D977-41CF-A2D4-9A22C4C4D402}" type="datetimeFigureOut">
              <a:rPr lang="zh-CN" altLang="en-US" smtClean="0"/>
              <a:t>2018-01-10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921-EB9E-4DD2-AEBE-9229AC87A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93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B081-D977-41CF-A2D4-9A22C4C4D402}" type="datetimeFigureOut">
              <a:rPr lang="zh-CN" altLang="en-US" smtClean="0"/>
              <a:t>2018-01-10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921-EB9E-4DD2-AEBE-9229AC87A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5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DB081-D977-41CF-A2D4-9A22C4C4D402}" type="datetimeFigureOut">
              <a:rPr lang="zh-CN" altLang="en-US" smtClean="0"/>
              <a:t>2018-01-10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99921-EB9E-4DD2-AEBE-9229AC87A6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感谢您下载包图网平台上提供的</a:t>
            </a:r>
            <a:r>
              <a:rPr kumimoji="0" lang="en-US" altLang="zh-CN" sz="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PPT</a:t>
            </a: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165957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20" r:id="rId12"/>
    <p:sldLayoutId id="2147483780" r:id="rId13"/>
    <p:sldLayoutId id="2147483781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45378" y="1599684"/>
            <a:ext cx="9024281" cy="230832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希赛教育</a:t>
            </a:r>
            <a: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PMP1712</a:t>
            </a: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班分享会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50654" y="4349708"/>
            <a:ext cx="3598433" cy="584775"/>
          </a:xfrm>
          <a:prstGeom prst="rect">
            <a:avLst/>
          </a:prstGeom>
          <a:noFill/>
          <a:ln w="76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分享者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谢梦琛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83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Straight Connector 400"/>
          <p:cNvCxnSpPr/>
          <p:nvPr/>
        </p:nvCxnSpPr>
        <p:spPr>
          <a:xfrm>
            <a:off x="0" y="646109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11598254" y="6247600"/>
            <a:ext cx="377372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11507374" y="6290064"/>
            <a:ext cx="53859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60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10</a:t>
            </a:fld>
            <a:endParaRPr lang="en-US" sz="16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402" name="Group 401"/>
          <p:cNvGrpSpPr/>
          <p:nvPr/>
        </p:nvGrpSpPr>
        <p:grpSpPr>
          <a:xfrm>
            <a:off x="5567357" y="6581152"/>
            <a:ext cx="1154910" cy="144000"/>
            <a:chOff x="7536566" y="6291405"/>
            <a:chExt cx="1154910" cy="144000"/>
          </a:xfrm>
        </p:grpSpPr>
        <p:sp>
          <p:nvSpPr>
            <p:cNvPr id="403" name="Oval 402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4" name="Oval 403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5" name="Oval 404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6" name="Oval 405"/>
            <p:cNvSpPr>
              <a:spLocks noChangeAspect="1"/>
            </p:cNvSpPr>
            <p:nvPr/>
          </p:nvSpPr>
          <p:spPr>
            <a:xfrm>
              <a:off x="8042021" y="6291405"/>
              <a:ext cx="144000" cy="144000"/>
            </a:xfrm>
            <a:prstGeom prst="ellipse">
              <a:avLst/>
            </a:prstGeom>
            <a:solidFill>
              <a:srgbClr val="C0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7" name="Oval 406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8" name="Oval 407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9" name="Oval 408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</p:grpSp>
      <p:sp>
        <p:nvSpPr>
          <p:cNvPr id="410" name="Subtitle 2"/>
          <p:cNvSpPr>
            <a:spLocks noGrp="1"/>
          </p:cNvSpPr>
          <p:nvPr>
            <p:ph type="subTitle" idx="4294967295"/>
          </p:nvPr>
        </p:nvSpPr>
        <p:spPr>
          <a:xfrm>
            <a:off x="0" y="6510338"/>
            <a:ext cx="1946275" cy="285750"/>
          </a:xfrm>
        </p:spPr>
        <p:txBody>
          <a:bodyPr wrap="square">
            <a:spAutoFit/>
          </a:bodyPr>
          <a:lstStyle/>
          <a:p>
            <a:pPr algn="l"/>
            <a:r>
              <a:rPr lang="id-ID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www.ibaotu.com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11" name="Content Placeholder 7"/>
          <p:cNvSpPr txBox="1">
            <a:spLocks/>
          </p:cNvSpPr>
          <p:nvPr/>
        </p:nvSpPr>
        <p:spPr>
          <a:xfrm>
            <a:off x="518727" y="330059"/>
            <a:ext cx="6035055" cy="83888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36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如何做笔记</a:t>
            </a:r>
            <a:endParaRPr lang="en-US" sz="3600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49" y="1271906"/>
            <a:ext cx="6524534" cy="520383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59643" y="1654564"/>
            <a:ext cx="5489707" cy="4117280"/>
          </a:xfrm>
          <a:prstGeom prst="rect">
            <a:avLst/>
          </a:prstGeom>
        </p:spPr>
      </p:pic>
      <p:grpSp>
        <p:nvGrpSpPr>
          <p:cNvPr id="17" name="Group 54"/>
          <p:cNvGrpSpPr/>
          <p:nvPr/>
        </p:nvGrpSpPr>
        <p:grpSpPr>
          <a:xfrm rot="1380906">
            <a:off x="3327114" y="710729"/>
            <a:ext cx="418280" cy="418280"/>
            <a:chOff x="2708324" y="1506251"/>
            <a:chExt cx="418280" cy="418280"/>
          </a:xfrm>
        </p:grpSpPr>
        <p:sp>
          <p:nvSpPr>
            <p:cNvPr id="18" name="Teardrop 55"/>
            <p:cNvSpPr/>
            <p:nvPr/>
          </p:nvSpPr>
          <p:spPr>
            <a:xfrm rot="8100000">
              <a:off x="2708324" y="1506251"/>
              <a:ext cx="418280" cy="41828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16"/>
            <p:cNvSpPr>
              <a:spLocks noEditPoints="1"/>
            </p:cNvSpPr>
            <p:nvPr/>
          </p:nvSpPr>
          <p:spPr bwMode="auto">
            <a:xfrm>
              <a:off x="2796143" y="1604602"/>
              <a:ext cx="239343" cy="239070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3508978" y="339722"/>
            <a:ext cx="290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4"/>
                </a:solidFill>
              </a:rPr>
              <a:t>ITTO</a:t>
            </a:r>
            <a:r>
              <a:rPr lang="zh-CN" altLang="en-US" b="1" dirty="0" smtClean="0">
                <a:solidFill>
                  <a:schemeClr val="accent4"/>
                </a:solidFill>
              </a:rPr>
              <a:t>梳理</a:t>
            </a:r>
            <a:r>
              <a:rPr lang="en-US" altLang="zh-CN" b="1" dirty="0" smtClean="0">
                <a:solidFill>
                  <a:schemeClr val="accent4"/>
                </a:solidFill>
              </a:rPr>
              <a:t>/</a:t>
            </a:r>
            <a:r>
              <a:rPr lang="zh-CN" altLang="en-US" b="1" dirty="0" smtClean="0">
                <a:solidFill>
                  <a:schemeClr val="accent4"/>
                </a:solidFill>
              </a:rPr>
              <a:t>章节内容总结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pSp>
        <p:nvGrpSpPr>
          <p:cNvPr id="21" name="Group 54"/>
          <p:cNvGrpSpPr/>
          <p:nvPr/>
        </p:nvGrpSpPr>
        <p:grpSpPr>
          <a:xfrm rot="19364801">
            <a:off x="10559163" y="438503"/>
            <a:ext cx="418280" cy="418280"/>
            <a:chOff x="2708324" y="1506251"/>
            <a:chExt cx="418280" cy="418280"/>
          </a:xfrm>
        </p:grpSpPr>
        <p:sp>
          <p:nvSpPr>
            <p:cNvPr id="22" name="Teardrop 55"/>
            <p:cNvSpPr/>
            <p:nvPr/>
          </p:nvSpPr>
          <p:spPr>
            <a:xfrm rot="8100000">
              <a:off x="2708324" y="1506251"/>
              <a:ext cx="418280" cy="41828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2796143" y="1604602"/>
              <a:ext cx="239343" cy="239070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8887099" y="356430"/>
            <a:ext cx="180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4"/>
                </a:solidFill>
              </a:rPr>
              <a:t>ITTO</a:t>
            </a:r>
            <a:r>
              <a:rPr lang="zh-CN" altLang="en-US" b="1" dirty="0" smtClean="0">
                <a:solidFill>
                  <a:schemeClr val="accent4"/>
                </a:solidFill>
              </a:rPr>
              <a:t>规律总结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36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build="p"/>
      <p:bldP spid="410" grpId="0" build="p"/>
      <p:bldP spid="4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-30750" y="4527283"/>
            <a:ext cx="12222750" cy="19356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1" name="Straight Connector 400"/>
          <p:cNvCxnSpPr/>
          <p:nvPr/>
        </p:nvCxnSpPr>
        <p:spPr>
          <a:xfrm>
            <a:off x="0" y="646109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11598254" y="6247600"/>
            <a:ext cx="377372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11507374" y="6290064"/>
            <a:ext cx="53859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60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11</a:t>
            </a:fld>
            <a:endParaRPr lang="en-US" sz="16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402" name="Group 401"/>
          <p:cNvGrpSpPr/>
          <p:nvPr/>
        </p:nvGrpSpPr>
        <p:grpSpPr>
          <a:xfrm>
            <a:off x="5567357" y="6581152"/>
            <a:ext cx="1154910" cy="144000"/>
            <a:chOff x="7536566" y="6291405"/>
            <a:chExt cx="1154910" cy="144000"/>
          </a:xfrm>
        </p:grpSpPr>
        <p:sp>
          <p:nvSpPr>
            <p:cNvPr id="403" name="Oval 402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4" name="Oval 403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5" name="Oval 404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6" name="Oval 405"/>
            <p:cNvSpPr>
              <a:spLocks noChangeAspect="1"/>
            </p:cNvSpPr>
            <p:nvPr/>
          </p:nvSpPr>
          <p:spPr>
            <a:xfrm>
              <a:off x="8042021" y="6291405"/>
              <a:ext cx="144000" cy="144000"/>
            </a:xfrm>
            <a:prstGeom prst="ellipse">
              <a:avLst/>
            </a:prstGeom>
            <a:solidFill>
              <a:srgbClr val="C0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7" name="Oval 406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8" name="Oval 407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9" name="Oval 408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</p:grpSp>
      <p:sp>
        <p:nvSpPr>
          <p:cNvPr id="410" name="Subtitle 2"/>
          <p:cNvSpPr>
            <a:spLocks noGrp="1"/>
          </p:cNvSpPr>
          <p:nvPr>
            <p:ph type="subTitle" idx="4294967295"/>
          </p:nvPr>
        </p:nvSpPr>
        <p:spPr>
          <a:xfrm>
            <a:off x="0" y="6510338"/>
            <a:ext cx="1946275" cy="285750"/>
          </a:xfrm>
        </p:spPr>
        <p:txBody>
          <a:bodyPr wrap="square">
            <a:spAutoFit/>
          </a:bodyPr>
          <a:lstStyle/>
          <a:p>
            <a:pPr algn="l"/>
            <a:r>
              <a:rPr lang="id-ID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www.ibaotu.com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11" name="Content Placeholder 7"/>
          <p:cNvSpPr txBox="1">
            <a:spLocks/>
          </p:cNvSpPr>
          <p:nvPr/>
        </p:nvSpPr>
        <p:spPr>
          <a:xfrm>
            <a:off x="518727" y="330059"/>
            <a:ext cx="6035055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36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保持心态</a:t>
            </a:r>
            <a:endParaRPr lang="en-US" sz="3600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386998" y="4918275"/>
            <a:ext cx="3269611" cy="169277"/>
            <a:chOff x="2895600" y="3409950"/>
            <a:chExt cx="3269611" cy="169277"/>
          </a:xfrm>
        </p:grpSpPr>
        <p:grpSp>
          <p:nvGrpSpPr>
            <p:cNvPr id="57" name="Group 56"/>
            <p:cNvGrpSpPr/>
            <p:nvPr/>
          </p:nvGrpSpPr>
          <p:grpSpPr>
            <a:xfrm>
              <a:off x="2895600" y="3409950"/>
              <a:ext cx="431232" cy="169277"/>
              <a:chOff x="3870964" y="3265019"/>
              <a:chExt cx="431232" cy="169277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3870964" y="3284813"/>
                <a:ext cx="114300" cy="1143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1" name="Rectangle 1436"/>
              <p:cNvSpPr>
                <a:spLocks noChangeArrowheads="1"/>
              </p:cNvSpPr>
              <p:nvPr/>
            </p:nvSpPr>
            <p:spPr bwMode="auto">
              <a:xfrm>
                <a:off x="4055334" y="3265019"/>
                <a:ext cx="24686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id-ID" sz="1100" b="1" dirty="0" smtClean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20%</a:t>
                </a:r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cs typeface="Arial" pitchFamily="34" charset="0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3636854" y="3409950"/>
              <a:ext cx="431232" cy="169277"/>
              <a:chOff x="4562378" y="3265019"/>
              <a:chExt cx="431232" cy="169277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4562378" y="3284813"/>
                <a:ext cx="114300" cy="114300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9" name="Rectangle 1436"/>
              <p:cNvSpPr>
                <a:spLocks noChangeArrowheads="1"/>
              </p:cNvSpPr>
              <p:nvPr/>
            </p:nvSpPr>
            <p:spPr bwMode="auto">
              <a:xfrm>
                <a:off x="4746748" y="3265019"/>
                <a:ext cx="24686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sz="11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20%</a:t>
                </a:r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cs typeface="Arial" pitchFamily="34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330018" y="3409950"/>
              <a:ext cx="431232" cy="169277"/>
              <a:chOff x="5212554" y="3265019"/>
              <a:chExt cx="431232" cy="169277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5212554" y="3284813"/>
                <a:ext cx="114300" cy="114300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7" name="Rectangle 1436"/>
              <p:cNvSpPr>
                <a:spLocks noChangeArrowheads="1"/>
              </p:cNvSpPr>
              <p:nvPr/>
            </p:nvSpPr>
            <p:spPr bwMode="auto">
              <a:xfrm>
                <a:off x="5396924" y="3265019"/>
                <a:ext cx="24686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sz="11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20%</a:t>
                </a:r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cs typeface="Arial" pitchFamily="34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034403" y="3409950"/>
              <a:ext cx="431232" cy="169277"/>
              <a:chOff x="5873874" y="3265019"/>
              <a:chExt cx="431232" cy="169277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5873874" y="3284813"/>
                <a:ext cx="114300" cy="1143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5" name="Rectangle 1436"/>
              <p:cNvSpPr>
                <a:spLocks noChangeArrowheads="1"/>
              </p:cNvSpPr>
              <p:nvPr/>
            </p:nvSpPr>
            <p:spPr bwMode="auto">
              <a:xfrm>
                <a:off x="6058244" y="3265019"/>
                <a:ext cx="24686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sz="11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20%</a:t>
                </a:r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cs typeface="Arial" pitchFamily="34" charset="0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733979" y="3409950"/>
              <a:ext cx="431232" cy="169277"/>
              <a:chOff x="6553200" y="3265019"/>
              <a:chExt cx="431232" cy="169277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553200" y="3284813"/>
                <a:ext cx="114300" cy="11430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3" name="Rectangle 1436"/>
              <p:cNvSpPr>
                <a:spLocks noChangeArrowheads="1"/>
              </p:cNvSpPr>
              <p:nvPr/>
            </p:nvSpPr>
            <p:spPr bwMode="auto">
              <a:xfrm>
                <a:off x="6737570" y="3265019"/>
                <a:ext cx="24686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sz="11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20%</a:t>
                </a:r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cs typeface="Arial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794456" y="2514673"/>
            <a:ext cx="8667591" cy="2060112"/>
            <a:chOff x="1682135" y="2495711"/>
            <a:chExt cx="8667591" cy="2060112"/>
          </a:xfrm>
        </p:grpSpPr>
        <p:grpSp>
          <p:nvGrpSpPr>
            <p:cNvPr id="5" name="Group 4"/>
            <p:cNvGrpSpPr/>
            <p:nvPr/>
          </p:nvGrpSpPr>
          <p:grpSpPr>
            <a:xfrm>
              <a:off x="7813490" y="2495711"/>
              <a:ext cx="1492644" cy="1434200"/>
              <a:chOff x="7813490" y="2495711"/>
              <a:chExt cx="1492644" cy="1434200"/>
            </a:xfrm>
            <a:solidFill>
              <a:schemeClr val="accent6"/>
            </a:solidFill>
          </p:grpSpPr>
          <p:sp>
            <p:nvSpPr>
              <p:cNvPr id="41" name="Rectangle 40"/>
              <p:cNvSpPr/>
              <p:nvPr/>
            </p:nvSpPr>
            <p:spPr>
              <a:xfrm>
                <a:off x="7813490" y="2501162"/>
                <a:ext cx="970919" cy="14287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lowchart: Delay 77"/>
              <p:cNvSpPr/>
              <p:nvPr/>
            </p:nvSpPr>
            <p:spPr>
              <a:xfrm rot="10800000" flipH="1">
                <a:off x="8321431" y="2495711"/>
                <a:ext cx="984703" cy="1430591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682135" y="2499319"/>
              <a:ext cx="1612524" cy="1430593"/>
              <a:chOff x="1682135" y="2499319"/>
              <a:chExt cx="1612524" cy="143059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378029" y="2501163"/>
                <a:ext cx="916630" cy="14287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Flowchart: Delay 1"/>
              <p:cNvSpPr/>
              <p:nvPr/>
            </p:nvSpPr>
            <p:spPr>
              <a:xfrm flipH="1">
                <a:off x="1682135" y="2499319"/>
                <a:ext cx="984703" cy="1430591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169431" y="4012092"/>
              <a:ext cx="1701609" cy="543600"/>
              <a:chOff x="5681887" y="3825436"/>
              <a:chExt cx="1182690" cy="37782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0" name="Oval 11"/>
              <p:cNvSpPr>
                <a:spLocks noChangeArrowheads="1"/>
              </p:cNvSpPr>
              <p:nvPr/>
            </p:nvSpPr>
            <p:spPr bwMode="auto">
              <a:xfrm>
                <a:off x="6205869" y="3934974"/>
                <a:ext cx="165100" cy="165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2"/>
              <p:cNvSpPr>
                <a:spLocks noEditPoints="1"/>
              </p:cNvSpPr>
              <p:nvPr/>
            </p:nvSpPr>
            <p:spPr bwMode="auto">
              <a:xfrm>
                <a:off x="6091464" y="3825436"/>
                <a:ext cx="379413" cy="377825"/>
              </a:xfrm>
              <a:custGeom>
                <a:avLst/>
                <a:gdLst>
                  <a:gd name="T0" fmla="*/ 50 w 101"/>
                  <a:gd name="T1" fmla="*/ 0 h 100"/>
                  <a:gd name="T2" fmla="*/ 101 w 101"/>
                  <a:gd name="T3" fmla="*/ 50 h 100"/>
                  <a:gd name="T4" fmla="*/ 50 w 101"/>
                  <a:gd name="T5" fmla="*/ 100 h 100"/>
                  <a:gd name="T6" fmla="*/ 0 w 101"/>
                  <a:gd name="T7" fmla="*/ 50 h 100"/>
                  <a:gd name="T8" fmla="*/ 50 w 101"/>
                  <a:gd name="T9" fmla="*/ 0 h 100"/>
                  <a:gd name="T10" fmla="*/ 50 w 101"/>
                  <a:gd name="T11" fmla="*/ 77 h 100"/>
                  <a:gd name="T12" fmla="*/ 78 w 101"/>
                  <a:gd name="T13" fmla="*/ 50 h 100"/>
                  <a:gd name="T14" fmla="*/ 50 w 101"/>
                  <a:gd name="T15" fmla="*/ 23 h 100"/>
                  <a:gd name="T16" fmla="*/ 23 w 101"/>
                  <a:gd name="T17" fmla="*/ 50 h 100"/>
                  <a:gd name="T18" fmla="*/ 50 w 101"/>
                  <a:gd name="T19" fmla="*/ 7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1" h="100">
                    <a:moveTo>
                      <a:pt x="50" y="0"/>
                    </a:moveTo>
                    <a:cubicBezTo>
                      <a:pt x="78" y="0"/>
                      <a:pt x="101" y="23"/>
                      <a:pt x="101" y="50"/>
                    </a:cubicBezTo>
                    <a:cubicBezTo>
                      <a:pt x="101" y="78"/>
                      <a:pt x="78" y="100"/>
                      <a:pt x="50" y="100"/>
                    </a:cubicBezTo>
                    <a:cubicBezTo>
                      <a:pt x="23" y="100"/>
                      <a:pt x="0" y="78"/>
                      <a:pt x="0" y="50"/>
                    </a:cubicBezTo>
                    <a:cubicBezTo>
                      <a:pt x="0" y="23"/>
                      <a:pt x="23" y="0"/>
                      <a:pt x="50" y="0"/>
                    </a:cubicBezTo>
                    <a:close/>
                    <a:moveTo>
                      <a:pt x="50" y="77"/>
                    </a:moveTo>
                    <a:cubicBezTo>
                      <a:pt x="65" y="77"/>
                      <a:pt x="78" y="65"/>
                      <a:pt x="78" y="50"/>
                    </a:cubicBezTo>
                    <a:cubicBezTo>
                      <a:pt x="78" y="35"/>
                      <a:pt x="65" y="23"/>
                      <a:pt x="50" y="23"/>
                    </a:cubicBezTo>
                    <a:cubicBezTo>
                      <a:pt x="35" y="23"/>
                      <a:pt x="23" y="35"/>
                      <a:pt x="23" y="50"/>
                    </a:cubicBezTo>
                    <a:cubicBezTo>
                      <a:pt x="23" y="65"/>
                      <a:pt x="35" y="77"/>
                      <a:pt x="50" y="7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Oval 13"/>
              <p:cNvSpPr>
                <a:spLocks noChangeArrowheads="1"/>
              </p:cNvSpPr>
              <p:nvPr/>
            </p:nvSpPr>
            <p:spPr bwMode="auto">
              <a:xfrm>
                <a:off x="6594702" y="3934974"/>
                <a:ext cx="165100" cy="165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4"/>
              <p:cNvSpPr>
                <a:spLocks noEditPoints="1"/>
              </p:cNvSpPr>
              <p:nvPr/>
            </p:nvSpPr>
            <p:spPr bwMode="auto">
              <a:xfrm>
                <a:off x="6489927" y="3825436"/>
                <a:ext cx="374650" cy="377825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  <a:gd name="T10" fmla="*/ 50 w 100"/>
                  <a:gd name="T11" fmla="*/ 77 h 100"/>
                  <a:gd name="T12" fmla="*/ 77 w 100"/>
                  <a:gd name="T13" fmla="*/ 50 h 100"/>
                  <a:gd name="T14" fmla="*/ 50 w 100"/>
                  <a:gd name="T15" fmla="*/ 23 h 100"/>
                  <a:gd name="T16" fmla="*/ 23 w 100"/>
                  <a:gd name="T17" fmla="*/ 50 h 100"/>
                  <a:gd name="T18" fmla="*/ 50 w 100"/>
                  <a:gd name="T19" fmla="*/ 7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cubicBezTo>
                      <a:pt x="78" y="0"/>
                      <a:pt x="100" y="23"/>
                      <a:pt x="100" y="50"/>
                    </a:cubicBezTo>
                    <a:cubicBezTo>
                      <a:pt x="100" y="78"/>
                      <a:pt x="78" y="100"/>
                      <a:pt x="50" y="100"/>
                    </a:cubicBezTo>
                    <a:cubicBezTo>
                      <a:pt x="22" y="100"/>
                      <a:pt x="0" y="78"/>
                      <a:pt x="0" y="50"/>
                    </a:cubicBezTo>
                    <a:cubicBezTo>
                      <a:pt x="0" y="23"/>
                      <a:pt x="22" y="0"/>
                      <a:pt x="50" y="0"/>
                    </a:cubicBezTo>
                    <a:close/>
                    <a:moveTo>
                      <a:pt x="50" y="77"/>
                    </a:moveTo>
                    <a:cubicBezTo>
                      <a:pt x="65" y="77"/>
                      <a:pt x="77" y="65"/>
                      <a:pt x="77" y="50"/>
                    </a:cubicBezTo>
                    <a:cubicBezTo>
                      <a:pt x="77" y="35"/>
                      <a:pt x="65" y="23"/>
                      <a:pt x="50" y="23"/>
                    </a:cubicBezTo>
                    <a:cubicBezTo>
                      <a:pt x="35" y="23"/>
                      <a:pt x="23" y="35"/>
                      <a:pt x="23" y="50"/>
                    </a:cubicBezTo>
                    <a:cubicBezTo>
                      <a:pt x="23" y="65"/>
                      <a:pt x="35" y="77"/>
                      <a:pt x="50" y="7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Oval 15"/>
              <p:cNvSpPr>
                <a:spLocks noChangeArrowheads="1"/>
              </p:cNvSpPr>
              <p:nvPr/>
            </p:nvSpPr>
            <p:spPr bwMode="auto">
              <a:xfrm>
                <a:off x="5791427" y="3934974"/>
                <a:ext cx="165100" cy="165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6"/>
              <p:cNvSpPr>
                <a:spLocks noEditPoints="1"/>
              </p:cNvSpPr>
              <p:nvPr/>
            </p:nvSpPr>
            <p:spPr bwMode="auto">
              <a:xfrm>
                <a:off x="5681887" y="3825436"/>
                <a:ext cx="379413" cy="377825"/>
              </a:xfrm>
              <a:custGeom>
                <a:avLst/>
                <a:gdLst>
                  <a:gd name="T0" fmla="*/ 51 w 101"/>
                  <a:gd name="T1" fmla="*/ 0 h 100"/>
                  <a:gd name="T2" fmla="*/ 101 w 101"/>
                  <a:gd name="T3" fmla="*/ 50 h 100"/>
                  <a:gd name="T4" fmla="*/ 51 w 101"/>
                  <a:gd name="T5" fmla="*/ 100 h 100"/>
                  <a:gd name="T6" fmla="*/ 0 w 101"/>
                  <a:gd name="T7" fmla="*/ 50 h 100"/>
                  <a:gd name="T8" fmla="*/ 51 w 101"/>
                  <a:gd name="T9" fmla="*/ 0 h 100"/>
                  <a:gd name="T10" fmla="*/ 51 w 101"/>
                  <a:gd name="T11" fmla="*/ 77 h 100"/>
                  <a:gd name="T12" fmla="*/ 78 w 101"/>
                  <a:gd name="T13" fmla="*/ 50 h 100"/>
                  <a:gd name="T14" fmla="*/ 51 w 101"/>
                  <a:gd name="T15" fmla="*/ 23 h 100"/>
                  <a:gd name="T16" fmla="*/ 24 w 101"/>
                  <a:gd name="T17" fmla="*/ 50 h 100"/>
                  <a:gd name="T18" fmla="*/ 51 w 101"/>
                  <a:gd name="T19" fmla="*/ 7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1" h="100">
                    <a:moveTo>
                      <a:pt x="51" y="0"/>
                    </a:moveTo>
                    <a:cubicBezTo>
                      <a:pt x="78" y="0"/>
                      <a:pt x="101" y="23"/>
                      <a:pt x="101" y="50"/>
                    </a:cubicBezTo>
                    <a:cubicBezTo>
                      <a:pt x="101" y="78"/>
                      <a:pt x="78" y="100"/>
                      <a:pt x="51" y="100"/>
                    </a:cubicBezTo>
                    <a:cubicBezTo>
                      <a:pt x="23" y="100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lose/>
                    <a:moveTo>
                      <a:pt x="51" y="77"/>
                    </a:moveTo>
                    <a:cubicBezTo>
                      <a:pt x="66" y="77"/>
                      <a:pt x="78" y="65"/>
                      <a:pt x="78" y="50"/>
                    </a:cubicBezTo>
                    <a:cubicBezTo>
                      <a:pt x="78" y="35"/>
                      <a:pt x="66" y="23"/>
                      <a:pt x="51" y="23"/>
                    </a:cubicBezTo>
                    <a:cubicBezTo>
                      <a:pt x="36" y="23"/>
                      <a:pt x="24" y="35"/>
                      <a:pt x="24" y="50"/>
                    </a:cubicBezTo>
                    <a:cubicBezTo>
                      <a:pt x="24" y="65"/>
                      <a:pt x="36" y="77"/>
                      <a:pt x="51" y="7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624872" y="2662359"/>
              <a:ext cx="2724854" cy="1893464"/>
              <a:chOff x="5256213" y="2846388"/>
              <a:chExt cx="1893888" cy="131603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5"/>
              <p:cNvSpPr>
                <a:spLocks noEditPoints="1"/>
              </p:cNvSpPr>
              <p:nvPr/>
            </p:nvSpPr>
            <p:spPr bwMode="auto">
              <a:xfrm>
                <a:off x="6443663" y="3179763"/>
                <a:ext cx="706438" cy="857250"/>
              </a:xfrm>
              <a:custGeom>
                <a:avLst/>
                <a:gdLst>
                  <a:gd name="T0" fmla="*/ 7 w 188"/>
                  <a:gd name="T1" fmla="*/ 165 h 227"/>
                  <a:gd name="T2" fmla="*/ 32 w 188"/>
                  <a:gd name="T3" fmla="*/ 134 h 227"/>
                  <a:gd name="T4" fmla="*/ 39 w 188"/>
                  <a:gd name="T5" fmla="*/ 125 h 227"/>
                  <a:gd name="T6" fmla="*/ 46 w 188"/>
                  <a:gd name="T7" fmla="*/ 15 h 227"/>
                  <a:gd name="T8" fmla="*/ 50 w 188"/>
                  <a:gd name="T9" fmla="*/ 0 h 227"/>
                  <a:gd name="T10" fmla="*/ 152 w 188"/>
                  <a:gd name="T11" fmla="*/ 5 h 227"/>
                  <a:gd name="T12" fmla="*/ 168 w 188"/>
                  <a:gd name="T13" fmla="*/ 11 h 227"/>
                  <a:gd name="T14" fmla="*/ 172 w 188"/>
                  <a:gd name="T15" fmla="*/ 24 h 227"/>
                  <a:gd name="T16" fmla="*/ 165 w 188"/>
                  <a:gd name="T17" fmla="*/ 25 h 227"/>
                  <a:gd name="T18" fmla="*/ 179 w 188"/>
                  <a:gd name="T19" fmla="*/ 84 h 227"/>
                  <a:gd name="T20" fmla="*/ 185 w 188"/>
                  <a:gd name="T21" fmla="*/ 88 h 227"/>
                  <a:gd name="T22" fmla="*/ 185 w 188"/>
                  <a:gd name="T23" fmla="*/ 134 h 227"/>
                  <a:gd name="T24" fmla="*/ 181 w 188"/>
                  <a:gd name="T25" fmla="*/ 154 h 227"/>
                  <a:gd name="T26" fmla="*/ 181 w 188"/>
                  <a:gd name="T27" fmla="*/ 159 h 227"/>
                  <a:gd name="T28" fmla="*/ 188 w 188"/>
                  <a:gd name="T29" fmla="*/ 165 h 227"/>
                  <a:gd name="T30" fmla="*/ 187 w 188"/>
                  <a:gd name="T31" fmla="*/ 191 h 227"/>
                  <a:gd name="T32" fmla="*/ 180 w 188"/>
                  <a:gd name="T33" fmla="*/ 202 h 227"/>
                  <a:gd name="T34" fmla="*/ 166 w 188"/>
                  <a:gd name="T35" fmla="*/ 202 h 227"/>
                  <a:gd name="T36" fmla="*/ 162 w 188"/>
                  <a:gd name="T37" fmla="*/ 202 h 227"/>
                  <a:gd name="T38" fmla="*/ 163 w 188"/>
                  <a:gd name="T39" fmla="*/ 221 h 227"/>
                  <a:gd name="T40" fmla="*/ 163 w 188"/>
                  <a:gd name="T41" fmla="*/ 221 h 227"/>
                  <a:gd name="T42" fmla="*/ 161 w 188"/>
                  <a:gd name="T43" fmla="*/ 225 h 227"/>
                  <a:gd name="T44" fmla="*/ 155 w 188"/>
                  <a:gd name="T45" fmla="*/ 227 h 227"/>
                  <a:gd name="T46" fmla="*/ 155 w 188"/>
                  <a:gd name="T47" fmla="*/ 227 h 227"/>
                  <a:gd name="T48" fmla="*/ 131 w 188"/>
                  <a:gd name="T49" fmla="*/ 227 h 227"/>
                  <a:gd name="T50" fmla="*/ 131 w 188"/>
                  <a:gd name="T51" fmla="*/ 227 h 227"/>
                  <a:gd name="T52" fmla="*/ 130 w 188"/>
                  <a:gd name="T53" fmla="*/ 227 h 227"/>
                  <a:gd name="T54" fmla="*/ 128 w 188"/>
                  <a:gd name="T55" fmla="*/ 225 h 227"/>
                  <a:gd name="T56" fmla="*/ 127 w 188"/>
                  <a:gd name="T57" fmla="*/ 220 h 227"/>
                  <a:gd name="T58" fmla="*/ 127 w 188"/>
                  <a:gd name="T59" fmla="*/ 219 h 227"/>
                  <a:gd name="T60" fmla="*/ 127 w 188"/>
                  <a:gd name="T61" fmla="*/ 202 h 227"/>
                  <a:gd name="T62" fmla="*/ 117 w 188"/>
                  <a:gd name="T63" fmla="*/ 202 h 227"/>
                  <a:gd name="T64" fmla="*/ 110 w 188"/>
                  <a:gd name="T65" fmla="*/ 172 h 227"/>
                  <a:gd name="T66" fmla="*/ 85 w 188"/>
                  <a:gd name="T67" fmla="*/ 146 h 227"/>
                  <a:gd name="T68" fmla="*/ 43 w 188"/>
                  <a:gd name="T69" fmla="*/ 144 h 227"/>
                  <a:gd name="T70" fmla="*/ 16 w 188"/>
                  <a:gd name="T71" fmla="*/ 170 h 227"/>
                  <a:gd name="T72" fmla="*/ 6 w 188"/>
                  <a:gd name="T73" fmla="*/ 215 h 227"/>
                  <a:gd name="T74" fmla="*/ 0 w 188"/>
                  <a:gd name="T75" fmla="*/ 215 h 227"/>
                  <a:gd name="T76" fmla="*/ 7 w 188"/>
                  <a:gd name="T77" fmla="*/ 165 h 227"/>
                  <a:gd name="T78" fmla="*/ 147 w 188"/>
                  <a:gd name="T79" fmla="*/ 15 h 227"/>
                  <a:gd name="T80" fmla="*/ 133 w 188"/>
                  <a:gd name="T81" fmla="*/ 14 h 227"/>
                  <a:gd name="T82" fmla="*/ 135 w 188"/>
                  <a:gd name="T83" fmla="*/ 112 h 227"/>
                  <a:gd name="T84" fmla="*/ 161 w 188"/>
                  <a:gd name="T85" fmla="*/ 112 h 227"/>
                  <a:gd name="T86" fmla="*/ 161 w 188"/>
                  <a:gd name="T87" fmla="*/ 80 h 227"/>
                  <a:gd name="T88" fmla="*/ 147 w 188"/>
                  <a:gd name="T89" fmla="*/ 15 h 227"/>
                  <a:gd name="T90" fmla="*/ 132 w 188"/>
                  <a:gd name="T91" fmla="*/ 219 h 227"/>
                  <a:gd name="T92" fmla="*/ 132 w 188"/>
                  <a:gd name="T93" fmla="*/ 220 h 227"/>
                  <a:gd name="T94" fmla="*/ 132 w 188"/>
                  <a:gd name="T95" fmla="*/ 222 h 227"/>
                  <a:gd name="T96" fmla="*/ 141 w 188"/>
                  <a:gd name="T97" fmla="*/ 222 h 227"/>
                  <a:gd name="T98" fmla="*/ 155 w 188"/>
                  <a:gd name="T99" fmla="*/ 222 h 227"/>
                  <a:gd name="T100" fmla="*/ 157 w 188"/>
                  <a:gd name="T101" fmla="*/ 222 h 227"/>
                  <a:gd name="T102" fmla="*/ 158 w 188"/>
                  <a:gd name="T103" fmla="*/ 221 h 227"/>
                  <a:gd name="T104" fmla="*/ 158 w 188"/>
                  <a:gd name="T105" fmla="*/ 221 h 227"/>
                  <a:gd name="T106" fmla="*/ 157 w 188"/>
                  <a:gd name="T107" fmla="*/ 202 h 227"/>
                  <a:gd name="T108" fmla="*/ 132 w 188"/>
                  <a:gd name="T109" fmla="*/ 202 h 227"/>
                  <a:gd name="T110" fmla="*/ 132 w 188"/>
                  <a:gd name="T111" fmla="*/ 219 h 227"/>
                  <a:gd name="T112" fmla="*/ 131 w 188"/>
                  <a:gd name="T113" fmla="*/ 81 h 227"/>
                  <a:gd name="T114" fmla="*/ 129 w 188"/>
                  <a:gd name="T115" fmla="*/ 15 h 227"/>
                  <a:gd name="T116" fmla="*/ 79 w 188"/>
                  <a:gd name="T117" fmla="*/ 13 h 227"/>
                  <a:gd name="T118" fmla="*/ 78 w 188"/>
                  <a:gd name="T119" fmla="*/ 65 h 227"/>
                  <a:gd name="T120" fmla="*/ 131 w 188"/>
                  <a:gd name="T121" fmla="*/ 8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8" h="227">
                    <a:moveTo>
                      <a:pt x="7" y="165"/>
                    </a:moveTo>
                    <a:cubicBezTo>
                      <a:pt x="11" y="154"/>
                      <a:pt x="25" y="139"/>
                      <a:pt x="32" y="134"/>
                    </a:cubicBezTo>
                    <a:cubicBezTo>
                      <a:pt x="39" y="128"/>
                      <a:pt x="39" y="125"/>
                      <a:pt x="39" y="125"/>
                    </a:cubicBezTo>
                    <a:cubicBezTo>
                      <a:pt x="39" y="125"/>
                      <a:pt x="44" y="30"/>
                      <a:pt x="46" y="15"/>
                    </a:cubicBezTo>
                    <a:cubicBezTo>
                      <a:pt x="48" y="0"/>
                      <a:pt x="50" y="0"/>
                      <a:pt x="50" y="0"/>
                    </a:cubicBezTo>
                    <a:cubicBezTo>
                      <a:pt x="50" y="0"/>
                      <a:pt x="137" y="4"/>
                      <a:pt x="152" y="5"/>
                    </a:cubicBezTo>
                    <a:cubicBezTo>
                      <a:pt x="166" y="5"/>
                      <a:pt x="165" y="8"/>
                      <a:pt x="168" y="11"/>
                    </a:cubicBezTo>
                    <a:cubicBezTo>
                      <a:pt x="171" y="13"/>
                      <a:pt x="172" y="22"/>
                      <a:pt x="172" y="24"/>
                    </a:cubicBezTo>
                    <a:cubicBezTo>
                      <a:pt x="172" y="26"/>
                      <a:pt x="165" y="25"/>
                      <a:pt x="165" y="25"/>
                    </a:cubicBezTo>
                    <a:cubicBezTo>
                      <a:pt x="165" y="25"/>
                      <a:pt x="179" y="82"/>
                      <a:pt x="179" y="84"/>
                    </a:cubicBezTo>
                    <a:cubicBezTo>
                      <a:pt x="179" y="86"/>
                      <a:pt x="185" y="88"/>
                      <a:pt x="185" y="88"/>
                    </a:cubicBezTo>
                    <a:cubicBezTo>
                      <a:pt x="185" y="88"/>
                      <a:pt x="184" y="113"/>
                      <a:pt x="185" y="134"/>
                    </a:cubicBezTo>
                    <a:cubicBezTo>
                      <a:pt x="185" y="155"/>
                      <a:pt x="181" y="154"/>
                      <a:pt x="181" y="154"/>
                    </a:cubicBezTo>
                    <a:cubicBezTo>
                      <a:pt x="181" y="154"/>
                      <a:pt x="177" y="159"/>
                      <a:pt x="181" y="159"/>
                    </a:cubicBezTo>
                    <a:cubicBezTo>
                      <a:pt x="186" y="159"/>
                      <a:pt x="188" y="165"/>
                      <a:pt x="188" y="165"/>
                    </a:cubicBezTo>
                    <a:cubicBezTo>
                      <a:pt x="188" y="165"/>
                      <a:pt x="187" y="181"/>
                      <a:pt x="187" y="191"/>
                    </a:cubicBezTo>
                    <a:cubicBezTo>
                      <a:pt x="187" y="202"/>
                      <a:pt x="180" y="202"/>
                      <a:pt x="180" y="202"/>
                    </a:cubicBezTo>
                    <a:cubicBezTo>
                      <a:pt x="166" y="202"/>
                      <a:pt x="166" y="202"/>
                      <a:pt x="166" y="202"/>
                    </a:cubicBezTo>
                    <a:cubicBezTo>
                      <a:pt x="162" y="202"/>
                      <a:pt x="162" y="202"/>
                      <a:pt x="162" y="202"/>
                    </a:cubicBezTo>
                    <a:cubicBezTo>
                      <a:pt x="163" y="221"/>
                      <a:pt x="163" y="221"/>
                      <a:pt x="163" y="221"/>
                    </a:cubicBezTo>
                    <a:cubicBezTo>
                      <a:pt x="163" y="221"/>
                      <a:pt x="163" y="221"/>
                      <a:pt x="163" y="221"/>
                    </a:cubicBezTo>
                    <a:cubicBezTo>
                      <a:pt x="163" y="222"/>
                      <a:pt x="162" y="223"/>
                      <a:pt x="161" y="225"/>
                    </a:cubicBezTo>
                    <a:cubicBezTo>
                      <a:pt x="160" y="226"/>
                      <a:pt x="158" y="227"/>
                      <a:pt x="155" y="227"/>
                    </a:cubicBezTo>
                    <a:cubicBezTo>
                      <a:pt x="155" y="227"/>
                      <a:pt x="155" y="227"/>
                      <a:pt x="155" y="227"/>
                    </a:cubicBezTo>
                    <a:cubicBezTo>
                      <a:pt x="151" y="227"/>
                      <a:pt x="131" y="227"/>
                      <a:pt x="131" y="227"/>
                    </a:cubicBezTo>
                    <a:cubicBezTo>
                      <a:pt x="131" y="227"/>
                      <a:pt x="131" y="227"/>
                      <a:pt x="131" y="227"/>
                    </a:cubicBezTo>
                    <a:cubicBezTo>
                      <a:pt x="130" y="227"/>
                      <a:pt x="130" y="227"/>
                      <a:pt x="130" y="227"/>
                    </a:cubicBezTo>
                    <a:cubicBezTo>
                      <a:pt x="130" y="227"/>
                      <a:pt x="129" y="226"/>
                      <a:pt x="128" y="225"/>
                    </a:cubicBezTo>
                    <a:cubicBezTo>
                      <a:pt x="127" y="224"/>
                      <a:pt x="127" y="222"/>
                      <a:pt x="127" y="220"/>
                    </a:cubicBezTo>
                    <a:cubicBezTo>
                      <a:pt x="127" y="219"/>
                      <a:pt x="127" y="219"/>
                      <a:pt x="127" y="219"/>
                    </a:cubicBezTo>
                    <a:cubicBezTo>
                      <a:pt x="127" y="216"/>
                      <a:pt x="127" y="207"/>
                      <a:pt x="127" y="202"/>
                    </a:cubicBezTo>
                    <a:cubicBezTo>
                      <a:pt x="117" y="202"/>
                      <a:pt x="117" y="202"/>
                      <a:pt x="117" y="202"/>
                    </a:cubicBezTo>
                    <a:cubicBezTo>
                      <a:pt x="117" y="202"/>
                      <a:pt x="114" y="193"/>
                      <a:pt x="110" y="172"/>
                    </a:cubicBezTo>
                    <a:cubicBezTo>
                      <a:pt x="106" y="152"/>
                      <a:pt x="85" y="146"/>
                      <a:pt x="85" y="146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3" y="144"/>
                      <a:pt x="27" y="149"/>
                      <a:pt x="16" y="170"/>
                    </a:cubicBezTo>
                    <a:cubicBezTo>
                      <a:pt x="6" y="190"/>
                      <a:pt x="6" y="215"/>
                      <a:pt x="6" y="215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0" y="215"/>
                      <a:pt x="4" y="177"/>
                      <a:pt x="7" y="165"/>
                    </a:cubicBezTo>
                    <a:close/>
                    <a:moveTo>
                      <a:pt x="147" y="15"/>
                    </a:moveTo>
                    <a:cubicBezTo>
                      <a:pt x="133" y="14"/>
                      <a:pt x="133" y="14"/>
                      <a:pt x="133" y="14"/>
                    </a:cubicBezTo>
                    <a:cubicBezTo>
                      <a:pt x="135" y="112"/>
                      <a:pt x="135" y="112"/>
                      <a:pt x="135" y="112"/>
                    </a:cubicBezTo>
                    <a:cubicBezTo>
                      <a:pt x="161" y="112"/>
                      <a:pt x="161" y="112"/>
                      <a:pt x="161" y="112"/>
                    </a:cubicBezTo>
                    <a:cubicBezTo>
                      <a:pt x="161" y="112"/>
                      <a:pt x="161" y="90"/>
                      <a:pt x="161" y="80"/>
                    </a:cubicBezTo>
                    <a:cubicBezTo>
                      <a:pt x="161" y="69"/>
                      <a:pt x="147" y="15"/>
                      <a:pt x="147" y="15"/>
                    </a:cubicBezTo>
                    <a:close/>
                    <a:moveTo>
                      <a:pt x="132" y="219"/>
                    </a:moveTo>
                    <a:cubicBezTo>
                      <a:pt x="132" y="219"/>
                      <a:pt x="132" y="219"/>
                      <a:pt x="132" y="220"/>
                    </a:cubicBezTo>
                    <a:cubicBezTo>
                      <a:pt x="132" y="221"/>
                      <a:pt x="132" y="221"/>
                      <a:pt x="132" y="222"/>
                    </a:cubicBezTo>
                    <a:cubicBezTo>
                      <a:pt x="134" y="222"/>
                      <a:pt x="137" y="222"/>
                      <a:pt x="141" y="222"/>
                    </a:cubicBezTo>
                    <a:cubicBezTo>
                      <a:pt x="147" y="222"/>
                      <a:pt x="153" y="222"/>
                      <a:pt x="155" y="222"/>
                    </a:cubicBezTo>
                    <a:cubicBezTo>
                      <a:pt x="157" y="222"/>
                      <a:pt x="157" y="222"/>
                      <a:pt x="157" y="222"/>
                    </a:cubicBezTo>
                    <a:cubicBezTo>
                      <a:pt x="157" y="221"/>
                      <a:pt x="158" y="221"/>
                      <a:pt x="158" y="221"/>
                    </a:cubicBezTo>
                    <a:cubicBezTo>
                      <a:pt x="158" y="221"/>
                      <a:pt x="158" y="221"/>
                      <a:pt x="158" y="221"/>
                    </a:cubicBezTo>
                    <a:cubicBezTo>
                      <a:pt x="157" y="202"/>
                      <a:pt x="157" y="202"/>
                      <a:pt x="157" y="202"/>
                    </a:cubicBezTo>
                    <a:cubicBezTo>
                      <a:pt x="132" y="202"/>
                      <a:pt x="132" y="202"/>
                      <a:pt x="132" y="202"/>
                    </a:cubicBezTo>
                    <a:cubicBezTo>
                      <a:pt x="132" y="207"/>
                      <a:pt x="132" y="216"/>
                      <a:pt x="132" y="219"/>
                    </a:cubicBezTo>
                    <a:close/>
                    <a:moveTo>
                      <a:pt x="131" y="81"/>
                    </a:moveTo>
                    <a:cubicBezTo>
                      <a:pt x="129" y="15"/>
                      <a:pt x="129" y="15"/>
                      <a:pt x="129" y="15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78" y="65"/>
                      <a:pt x="78" y="65"/>
                      <a:pt x="78" y="65"/>
                    </a:cubicBezTo>
                    <a:lnTo>
                      <a:pt x="131" y="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"/>
              <p:cNvSpPr>
                <a:spLocks noEditPoints="1"/>
              </p:cNvSpPr>
              <p:nvPr/>
            </p:nvSpPr>
            <p:spPr bwMode="auto">
              <a:xfrm>
                <a:off x="6488113" y="3784600"/>
                <a:ext cx="376238" cy="377825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  <a:gd name="T10" fmla="*/ 50 w 100"/>
                  <a:gd name="T11" fmla="*/ 77 h 100"/>
                  <a:gd name="T12" fmla="*/ 77 w 100"/>
                  <a:gd name="T13" fmla="*/ 50 h 100"/>
                  <a:gd name="T14" fmla="*/ 50 w 100"/>
                  <a:gd name="T15" fmla="*/ 23 h 100"/>
                  <a:gd name="T16" fmla="*/ 23 w 100"/>
                  <a:gd name="T17" fmla="*/ 50 h 100"/>
                  <a:gd name="T18" fmla="*/ 50 w 100"/>
                  <a:gd name="T19" fmla="*/ 7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cubicBezTo>
                      <a:pt x="78" y="0"/>
                      <a:pt x="100" y="23"/>
                      <a:pt x="100" y="50"/>
                    </a:cubicBezTo>
                    <a:cubicBezTo>
                      <a:pt x="100" y="78"/>
                      <a:pt x="78" y="100"/>
                      <a:pt x="50" y="100"/>
                    </a:cubicBezTo>
                    <a:cubicBezTo>
                      <a:pt x="23" y="100"/>
                      <a:pt x="0" y="78"/>
                      <a:pt x="0" y="50"/>
                    </a:cubicBezTo>
                    <a:cubicBezTo>
                      <a:pt x="0" y="23"/>
                      <a:pt x="23" y="0"/>
                      <a:pt x="50" y="0"/>
                    </a:cubicBezTo>
                    <a:close/>
                    <a:moveTo>
                      <a:pt x="50" y="77"/>
                    </a:moveTo>
                    <a:cubicBezTo>
                      <a:pt x="65" y="77"/>
                      <a:pt x="77" y="65"/>
                      <a:pt x="77" y="50"/>
                    </a:cubicBezTo>
                    <a:cubicBezTo>
                      <a:pt x="77" y="35"/>
                      <a:pt x="65" y="23"/>
                      <a:pt x="50" y="23"/>
                    </a:cubicBezTo>
                    <a:cubicBezTo>
                      <a:pt x="35" y="23"/>
                      <a:pt x="23" y="35"/>
                      <a:pt x="23" y="50"/>
                    </a:cubicBezTo>
                    <a:cubicBezTo>
                      <a:pt x="23" y="65"/>
                      <a:pt x="35" y="77"/>
                      <a:pt x="50" y="77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Oval 7"/>
              <p:cNvSpPr>
                <a:spLocks noChangeArrowheads="1"/>
              </p:cNvSpPr>
              <p:nvPr/>
            </p:nvSpPr>
            <p:spPr bwMode="auto">
              <a:xfrm>
                <a:off x="6592888" y="3894138"/>
                <a:ext cx="165100" cy="165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Oval 8"/>
              <p:cNvSpPr>
                <a:spLocks noChangeArrowheads="1"/>
              </p:cNvSpPr>
              <p:nvPr/>
            </p:nvSpPr>
            <p:spPr bwMode="auto">
              <a:xfrm>
                <a:off x="5399088" y="3894138"/>
                <a:ext cx="160338" cy="165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9"/>
              <p:cNvSpPr>
                <a:spLocks/>
              </p:cNvSpPr>
              <p:nvPr/>
            </p:nvSpPr>
            <p:spPr bwMode="auto">
              <a:xfrm>
                <a:off x="6477000" y="3152775"/>
                <a:ext cx="123825" cy="615950"/>
              </a:xfrm>
              <a:custGeom>
                <a:avLst/>
                <a:gdLst>
                  <a:gd name="T0" fmla="*/ 2 w 33"/>
                  <a:gd name="T1" fmla="*/ 35 h 163"/>
                  <a:gd name="T2" fmla="*/ 4 w 33"/>
                  <a:gd name="T3" fmla="*/ 36 h 163"/>
                  <a:gd name="T4" fmla="*/ 5 w 33"/>
                  <a:gd name="T5" fmla="*/ 8 h 163"/>
                  <a:gd name="T6" fmla="*/ 15 w 33"/>
                  <a:gd name="T7" fmla="*/ 7 h 163"/>
                  <a:gd name="T8" fmla="*/ 16 w 33"/>
                  <a:gd name="T9" fmla="*/ 36 h 163"/>
                  <a:gd name="T10" fmla="*/ 19 w 33"/>
                  <a:gd name="T11" fmla="*/ 37 h 163"/>
                  <a:gd name="T12" fmla="*/ 33 w 33"/>
                  <a:gd name="T13" fmla="*/ 38 h 163"/>
                  <a:gd name="T14" fmla="*/ 27 w 33"/>
                  <a:gd name="T15" fmla="*/ 133 h 163"/>
                  <a:gd name="T16" fmla="*/ 10 w 33"/>
                  <a:gd name="T17" fmla="*/ 150 h 163"/>
                  <a:gd name="T18" fmla="*/ 0 w 33"/>
                  <a:gd name="T19" fmla="*/ 163 h 163"/>
                  <a:gd name="T20" fmla="*/ 2 w 33"/>
                  <a:gd name="T21" fmla="*/ 3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163">
                    <a:moveTo>
                      <a:pt x="2" y="35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0" y="0"/>
                      <a:pt x="15" y="7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27" y="133"/>
                      <a:pt x="27" y="133"/>
                      <a:pt x="27" y="133"/>
                    </a:cubicBezTo>
                    <a:cubicBezTo>
                      <a:pt x="27" y="133"/>
                      <a:pt x="19" y="139"/>
                      <a:pt x="10" y="150"/>
                    </a:cubicBezTo>
                    <a:cubicBezTo>
                      <a:pt x="1" y="160"/>
                      <a:pt x="0" y="163"/>
                      <a:pt x="0" y="163"/>
                    </a:cubicBez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0"/>
              <p:cNvSpPr>
                <a:spLocks noEditPoints="1"/>
              </p:cNvSpPr>
              <p:nvPr/>
            </p:nvSpPr>
            <p:spPr bwMode="auto">
              <a:xfrm>
                <a:off x="5289550" y="3784600"/>
                <a:ext cx="379413" cy="377825"/>
              </a:xfrm>
              <a:custGeom>
                <a:avLst/>
                <a:gdLst>
                  <a:gd name="T0" fmla="*/ 51 w 101"/>
                  <a:gd name="T1" fmla="*/ 0 h 100"/>
                  <a:gd name="T2" fmla="*/ 101 w 101"/>
                  <a:gd name="T3" fmla="*/ 50 h 100"/>
                  <a:gd name="T4" fmla="*/ 51 w 101"/>
                  <a:gd name="T5" fmla="*/ 100 h 100"/>
                  <a:gd name="T6" fmla="*/ 0 w 101"/>
                  <a:gd name="T7" fmla="*/ 50 h 100"/>
                  <a:gd name="T8" fmla="*/ 51 w 101"/>
                  <a:gd name="T9" fmla="*/ 0 h 100"/>
                  <a:gd name="T10" fmla="*/ 51 w 101"/>
                  <a:gd name="T11" fmla="*/ 77 h 100"/>
                  <a:gd name="T12" fmla="*/ 78 w 101"/>
                  <a:gd name="T13" fmla="*/ 50 h 100"/>
                  <a:gd name="T14" fmla="*/ 51 w 101"/>
                  <a:gd name="T15" fmla="*/ 23 h 100"/>
                  <a:gd name="T16" fmla="*/ 23 w 101"/>
                  <a:gd name="T17" fmla="*/ 50 h 100"/>
                  <a:gd name="T18" fmla="*/ 51 w 101"/>
                  <a:gd name="T19" fmla="*/ 7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1" h="100">
                    <a:moveTo>
                      <a:pt x="51" y="0"/>
                    </a:moveTo>
                    <a:cubicBezTo>
                      <a:pt x="78" y="0"/>
                      <a:pt x="101" y="23"/>
                      <a:pt x="101" y="50"/>
                    </a:cubicBezTo>
                    <a:cubicBezTo>
                      <a:pt x="101" y="78"/>
                      <a:pt x="78" y="100"/>
                      <a:pt x="51" y="100"/>
                    </a:cubicBezTo>
                    <a:cubicBezTo>
                      <a:pt x="23" y="100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lose/>
                    <a:moveTo>
                      <a:pt x="51" y="77"/>
                    </a:moveTo>
                    <a:cubicBezTo>
                      <a:pt x="66" y="77"/>
                      <a:pt x="78" y="65"/>
                      <a:pt x="78" y="50"/>
                    </a:cubicBezTo>
                    <a:cubicBezTo>
                      <a:pt x="78" y="35"/>
                      <a:pt x="66" y="23"/>
                      <a:pt x="51" y="23"/>
                    </a:cubicBezTo>
                    <a:cubicBezTo>
                      <a:pt x="36" y="23"/>
                      <a:pt x="23" y="35"/>
                      <a:pt x="23" y="50"/>
                    </a:cubicBezTo>
                    <a:cubicBezTo>
                      <a:pt x="23" y="65"/>
                      <a:pt x="36" y="77"/>
                      <a:pt x="51" y="7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Oval 17"/>
              <p:cNvSpPr>
                <a:spLocks noChangeArrowheads="1"/>
              </p:cNvSpPr>
              <p:nvPr/>
            </p:nvSpPr>
            <p:spPr bwMode="auto">
              <a:xfrm>
                <a:off x="5800725" y="3894138"/>
                <a:ext cx="165100" cy="165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8"/>
              <p:cNvSpPr>
                <a:spLocks noEditPoints="1"/>
              </p:cNvSpPr>
              <p:nvPr/>
            </p:nvSpPr>
            <p:spPr bwMode="auto">
              <a:xfrm>
                <a:off x="5695950" y="3784600"/>
                <a:ext cx="379413" cy="377825"/>
              </a:xfrm>
              <a:custGeom>
                <a:avLst/>
                <a:gdLst>
                  <a:gd name="T0" fmla="*/ 50 w 101"/>
                  <a:gd name="T1" fmla="*/ 0 h 100"/>
                  <a:gd name="T2" fmla="*/ 101 w 101"/>
                  <a:gd name="T3" fmla="*/ 50 h 100"/>
                  <a:gd name="T4" fmla="*/ 50 w 101"/>
                  <a:gd name="T5" fmla="*/ 100 h 100"/>
                  <a:gd name="T6" fmla="*/ 0 w 101"/>
                  <a:gd name="T7" fmla="*/ 50 h 100"/>
                  <a:gd name="T8" fmla="*/ 50 w 101"/>
                  <a:gd name="T9" fmla="*/ 0 h 100"/>
                  <a:gd name="T10" fmla="*/ 50 w 101"/>
                  <a:gd name="T11" fmla="*/ 77 h 100"/>
                  <a:gd name="T12" fmla="*/ 78 w 101"/>
                  <a:gd name="T13" fmla="*/ 50 h 100"/>
                  <a:gd name="T14" fmla="*/ 50 w 101"/>
                  <a:gd name="T15" fmla="*/ 23 h 100"/>
                  <a:gd name="T16" fmla="*/ 23 w 101"/>
                  <a:gd name="T17" fmla="*/ 50 h 100"/>
                  <a:gd name="T18" fmla="*/ 50 w 101"/>
                  <a:gd name="T19" fmla="*/ 7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1" h="100">
                    <a:moveTo>
                      <a:pt x="50" y="0"/>
                    </a:moveTo>
                    <a:cubicBezTo>
                      <a:pt x="78" y="0"/>
                      <a:pt x="101" y="23"/>
                      <a:pt x="101" y="50"/>
                    </a:cubicBezTo>
                    <a:cubicBezTo>
                      <a:pt x="101" y="78"/>
                      <a:pt x="78" y="100"/>
                      <a:pt x="50" y="100"/>
                    </a:cubicBezTo>
                    <a:cubicBezTo>
                      <a:pt x="23" y="100"/>
                      <a:pt x="0" y="78"/>
                      <a:pt x="0" y="50"/>
                    </a:cubicBezTo>
                    <a:cubicBezTo>
                      <a:pt x="0" y="23"/>
                      <a:pt x="23" y="0"/>
                      <a:pt x="50" y="0"/>
                    </a:cubicBezTo>
                    <a:close/>
                    <a:moveTo>
                      <a:pt x="50" y="77"/>
                    </a:moveTo>
                    <a:cubicBezTo>
                      <a:pt x="65" y="77"/>
                      <a:pt x="78" y="65"/>
                      <a:pt x="78" y="50"/>
                    </a:cubicBezTo>
                    <a:cubicBezTo>
                      <a:pt x="78" y="35"/>
                      <a:pt x="65" y="23"/>
                      <a:pt x="50" y="23"/>
                    </a:cubicBezTo>
                    <a:cubicBezTo>
                      <a:pt x="35" y="23"/>
                      <a:pt x="23" y="35"/>
                      <a:pt x="23" y="50"/>
                    </a:cubicBezTo>
                    <a:cubicBezTo>
                      <a:pt x="23" y="65"/>
                      <a:pt x="35" y="77"/>
                      <a:pt x="50" y="7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5256213" y="3757613"/>
                <a:ext cx="1176338" cy="234950"/>
              </a:xfrm>
              <a:custGeom>
                <a:avLst/>
                <a:gdLst>
                  <a:gd name="T0" fmla="*/ 8 w 313"/>
                  <a:gd name="T1" fmla="*/ 0 h 62"/>
                  <a:gd name="T2" fmla="*/ 304 w 313"/>
                  <a:gd name="T3" fmla="*/ 0 h 62"/>
                  <a:gd name="T4" fmla="*/ 313 w 313"/>
                  <a:gd name="T5" fmla="*/ 9 h 62"/>
                  <a:gd name="T6" fmla="*/ 313 w 313"/>
                  <a:gd name="T7" fmla="*/ 54 h 62"/>
                  <a:gd name="T8" fmla="*/ 304 w 313"/>
                  <a:gd name="T9" fmla="*/ 62 h 62"/>
                  <a:gd name="T10" fmla="*/ 223 w 313"/>
                  <a:gd name="T11" fmla="*/ 62 h 62"/>
                  <a:gd name="T12" fmla="*/ 224 w 313"/>
                  <a:gd name="T13" fmla="*/ 58 h 62"/>
                  <a:gd name="T14" fmla="*/ 167 w 313"/>
                  <a:gd name="T15" fmla="*/ 2 h 62"/>
                  <a:gd name="T16" fmla="*/ 113 w 313"/>
                  <a:gd name="T17" fmla="*/ 43 h 62"/>
                  <a:gd name="T18" fmla="*/ 59 w 313"/>
                  <a:gd name="T19" fmla="*/ 2 h 62"/>
                  <a:gd name="T20" fmla="*/ 3 w 313"/>
                  <a:gd name="T21" fmla="*/ 58 h 62"/>
                  <a:gd name="T22" fmla="*/ 3 w 313"/>
                  <a:gd name="T23" fmla="*/ 60 h 62"/>
                  <a:gd name="T24" fmla="*/ 0 w 313"/>
                  <a:gd name="T25" fmla="*/ 54 h 62"/>
                  <a:gd name="T26" fmla="*/ 0 w 313"/>
                  <a:gd name="T27" fmla="*/ 9 h 62"/>
                  <a:gd name="T28" fmla="*/ 8 w 313"/>
                  <a:gd name="T2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3" h="62">
                    <a:moveTo>
                      <a:pt x="8" y="0"/>
                    </a:moveTo>
                    <a:cubicBezTo>
                      <a:pt x="304" y="0"/>
                      <a:pt x="304" y="0"/>
                      <a:pt x="304" y="0"/>
                    </a:cubicBezTo>
                    <a:cubicBezTo>
                      <a:pt x="309" y="0"/>
                      <a:pt x="313" y="4"/>
                      <a:pt x="313" y="9"/>
                    </a:cubicBezTo>
                    <a:cubicBezTo>
                      <a:pt x="313" y="54"/>
                      <a:pt x="313" y="54"/>
                      <a:pt x="313" y="54"/>
                    </a:cubicBezTo>
                    <a:cubicBezTo>
                      <a:pt x="313" y="58"/>
                      <a:pt x="309" y="62"/>
                      <a:pt x="304" y="62"/>
                    </a:cubicBezTo>
                    <a:cubicBezTo>
                      <a:pt x="223" y="62"/>
                      <a:pt x="223" y="62"/>
                      <a:pt x="223" y="62"/>
                    </a:cubicBezTo>
                    <a:cubicBezTo>
                      <a:pt x="224" y="60"/>
                      <a:pt x="224" y="59"/>
                      <a:pt x="224" y="58"/>
                    </a:cubicBezTo>
                    <a:cubicBezTo>
                      <a:pt x="224" y="27"/>
                      <a:pt x="198" y="2"/>
                      <a:pt x="167" y="2"/>
                    </a:cubicBezTo>
                    <a:cubicBezTo>
                      <a:pt x="141" y="2"/>
                      <a:pt x="120" y="19"/>
                      <a:pt x="113" y="43"/>
                    </a:cubicBezTo>
                    <a:cubicBezTo>
                      <a:pt x="107" y="19"/>
                      <a:pt x="85" y="2"/>
                      <a:pt x="59" y="2"/>
                    </a:cubicBezTo>
                    <a:cubicBezTo>
                      <a:pt x="28" y="2"/>
                      <a:pt x="3" y="27"/>
                      <a:pt x="3" y="58"/>
                    </a:cubicBezTo>
                    <a:cubicBezTo>
                      <a:pt x="3" y="58"/>
                      <a:pt x="3" y="59"/>
                      <a:pt x="3" y="60"/>
                    </a:cubicBezTo>
                    <a:cubicBezTo>
                      <a:pt x="1" y="58"/>
                      <a:pt x="0" y="56"/>
                      <a:pt x="0" y="54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6573838" y="2846388"/>
                <a:ext cx="290513" cy="333375"/>
              </a:xfrm>
              <a:custGeom>
                <a:avLst/>
                <a:gdLst>
                  <a:gd name="T0" fmla="*/ 77 w 77"/>
                  <a:gd name="T1" fmla="*/ 88 h 88"/>
                  <a:gd name="T2" fmla="*/ 34 w 77"/>
                  <a:gd name="T3" fmla="*/ 23 h 88"/>
                  <a:gd name="T4" fmla="*/ 0 w 77"/>
                  <a:gd name="T5" fmla="*/ 0 h 88"/>
                  <a:gd name="T6" fmla="*/ 12 w 77"/>
                  <a:gd name="T7" fmla="*/ 85 h 88"/>
                  <a:gd name="T8" fmla="*/ 77 w 77"/>
                  <a:gd name="T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88">
                    <a:moveTo>
                      <a:pt x="77" y="88"/>
                    </a:moveTo>
                    <a:cubicBezTo>
                      <a:pt x="77" y="88"/>
                      <a:pt x="49" y="40"/>
                      <a:pt x="34" y="23"/>
                    </a:cubicBezTo>
                    <a:cubicBezTo>
                      <a:pt x="20" y="7"/>
                      <a:pt x="0" y="0"/>
                      <a:pt x="0" y="0"/>
                    </a:cubicBezTo>
                    <a:cubicBezTo>
                      <a:pt x="12" y="85"/>
                      <a:pt x="12" y="85"/>
                      <a:pt x="12" y="85"/>
                    </a:cubicBezTo>
                    <a:lnTo>
                      <a:pt x="77" y="8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3294638" y="2501162"/>
              <a:ext cx="1513186" cy="14287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88861" y="2501162"/>
              <a:ext cx="1513186" cy="14287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302026" y="2501162"/>
              <a:ext cx="1513186" cy="14287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"/>
            <p:cNvSpPr/>
            <p:nvPr/>
          </p:nvSpPr>
          <p:spPr>
            <a:xfrm>
              <a:off x="3814885" y="2877742"/>
              <a:ext cx="453729" cy="5339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43061" tIns="55880" rIns="143061" bIns="5588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600" i="0" kern="1200" dirty="0" smtClean="0">
                  <a:solidFill>
                    <a:schemeClr val="bg1">
                      <a:lumMod val="95000"/>
                    </a:schemeClr>
                  </a:solidFill>
                  <a:latin typeface="FontAwesome" pitchFamily="2" charset="0"/>
                </a:rPr>
                <a:t></a:t>
              </a:r>
              <a:endParaRPr lang="id-ID" sz="2600" i="0" kern="1200" dirty="0">
                <a:solidFill>
                  <a:schemeClr val="bg1">
                    <a:lumMod val="95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46" name="Oval 4"/>
            <p:cNvSpPr/>
            <p:nvPr/>
          </p:nvSpPr>
          <p:spPr>
            <a:xfrm>
              <a:off x="5367016" y="2875896"/>
              <a:ext cx="378151" cy="4840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43061" tIns="55880" rIns="143061" bIns="55880" numCol="1" spcCol="1270" anchor="ctr" anchorCtr="0">
              <a:noAutofit/>
            </a:bodyPr>
            <a:lstStyle/>
            <a:p>
              <a:pPr lvl="0" algn="ctr"/>
              <a:r>
                <a:rPr lang="id-ID" sz="2200" i="0" dirty="0" smtClean="0">
                  <a:solidFill>
                    <a:schemeClr val="bg1">
                      <a:lumMod val="95000"/>
                    </a:schemeClr>
                  </a:solidFill>
                  <a:latin typeface="FontAwesome" pitchFamily="2" charset="0"/>
                </a:rPr>
                <a:t></a:t>
              </a:r>
              <a:endParaRPr lang="id-ID" sz="2200" i="0" dirty="0">
                <a:solidFill>
                  <a:schemeClr val="bg1">
                    <a:lumMod val="95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47" name="Oval 4"/>
            <p:cNvSpPr/>
            <p:nvPr/>
          </p:nvSpPr>
          <p:spPr>
            <a:xfrm>
              <a:off x="2330393" y="2853966"/>
              <a:ext cx="415345" cy="4984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43061" tIns="55880" rIns="143061" bIns="5588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600" dirty="0" smtClean="0">
                  <a:solidFill>
                    <a:schemeClr val="bg1">
                      <a:lumMod val="95000"/>
                    </a:schemeClr>
                  </a:solidFill>
                  <a:latin typeface="FontAwesome" pitchFamily="2" charset="0"/>
                </a:rPr>
                <a:t></a:t>
              </a:r>
              <a:endParaRPr lang="id-ID" sz="2600" kern="1200" dirty="0">
                <a:solidFill>
                  <a:schemeClr val="bg1">
                    <a:lumMod val="95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48" name="Oval 4"/>
            <p:cNvSpPr/>
            <p:nvPr/>
          </p:nvSpPr>
          <p:spPr>
            <a:xfrm>
              <a:off x="8362410" y="2895531"/>
              <a:ext cx="415345" cy="4984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43061" tIns="55880" rIns="143061" bIns="5588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800" dirty="0">
                  <a:solidFill>
                    <a:schemeClr val="bg1">
                      <a:lumMod val="95000"/>
                    </a:schemeClr>
                  </a:solidFill>
                  <a:latin typeface="FontAwesome" pitchFamily="2" charset="0"/>
                </a:rPr>
                <a:t></a:t>
              </a:r>
              <a:endParaRPr lang="id-ID" sz="2600" kern="1200" dirty="0">
                <a:solidFill>
                  <a:schemeClr val="bg1">
                    <a:lumMod val="95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115922" y="3315048"/>
              <a:ext cx="844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>
                      <a:lumMod val="95000"/>
                    </a:schemeClr>
                  </a:solidFill>
                  <a:ea typeface="Roboto" panose="02000000000000000000" pitchFamily="2" charset="0"/>
                </a:rPr>
                <a:t>时间</a:t>
              </a:r>
              <a:endParaRPr lang="id-ID" sz="1400" dirty="0">
                <a:solidFill>
                  <a:schemeClr val="bg1">
                    <a:lumMod val="95000"/>
                  </a:schemeClr>
                </a:solidFill>
                <a:ea typeface="Roboto" panose="02000000000000000000" pitchFamily="2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627365" y="3315048"/>
              <a:ext cx="844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>
                      <a:lumMod val="95000"/>
                    </a:schemeClr>
                  </a:solidFill>
                  <a:ea typeface="Roboto" panose="02000000000000000000" pitchFamily="2" charset="0"/>
                </a:rPr>
                <a:t>努力</a:t>
              </a:r>
              <a:endParaRPr lang="id-ID" sz="1400" dirty="0">
                <a:solidFill>
                  <a:schemeClr val="bg1">
                    <a:lumMod val="95000"/>
                  </a:schemeClr>
                </a:solidFill>
                <a:ea typeface="Roboto" panose="02000000000000000000" pitchFamily="2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21567" y="3315048"/>
              <a:ext cx="844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>
                      <a:lumMod val="95000"/>
                    </a:schemeClr>
                  </a:solidFill>
                  <a:ea typeface="Roboto" panose="02000000000000000000" pitchFamily="2" charset="0"/>
                </a:rPr>
                <a:t>智力</a:t>
              </a:r>
              <a:endParaRPr lang="id-ID" sz="1400" dirty="0">
                <a:solidFill>
                  <a:schemeClr val="bg1">
                    <a:lumMod val="95000"/>
                  </a:schemeClr>
                </a:solidFill>
                <a:ea typeface="Roboto" panose="02000000000000000000" pitchFamily="2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42001" y="3315048"/>
              <a:ext cx="844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ea typeface="Roboto" panose="02000000000000000000" pitchFamily="2" charset="0"/>
                </a:rPr>
                <a:t>控制力</a:t>
              </a:r>
              <a:endParaRPr lang="id-ID" sz="1400" dirty="0">
                <a:solidFill>
                  <a:schemeClr val="bg1">
                    <a:lumMod val="95000"/>
                  </a:schemeClr>
                </a:solidFill>
                <a:ea typeface="Roboto" panose="02000000000000000000" pitchFamily="2" charset="0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6776826" y="3022247"/>
              <a:ext cx="844286" cy="630981"/>
              <a:chOff x="4747495" y="3882524"/>
              <a:chExt cx="844286" cy="630981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747495" y="4174951"/>
                <a:ext cx="8442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bg1">
                        <a:lumMod val="95000"/>
                      </a:schemeClr>
                    </a:solidFill>
                    <a:ea typeface="Roboto" panose="02000000000000000000" pitchFamily="2" charset="0"/>
                  </a:rPr>
                  <a:t>精力</a:t>
                </a:r>
                <a:endParaRPr lang="id-ID" sz="1600" dirty="0">
                  <a:solidFill>
                    <a:schemeClr val="bg1">
                      <a:lumMod val="95000"/>
                    </a:schemeClr>
                  </a:solidFill>
                  <a:ea typeface="Roboto" panose="02000000000000000000" pitchFamily="2" charset="0"/>
                </a:endParaRPr>
              </a:p>
            </p:txBody>
          </p:sp>
          <p:grpSp>
            <p:nvGrpSpPr>
              <p:cNvPr id="74" name="Group 73"/>
              <p:cNvGrpSpPr>
                <a:grpSpLocks noChangeAspect="1"/>
              </p:cNvGrpSpPr>
              <p:nvPr/>
            </p:nvGrpSpPr>
            <p:grpSpPr>
              <a:xfrm>
                <a:off x="4845001" y="3882524"/>
                <a:ext cx="363113" cy="309618"/>
                <a:chOff x="5838825" y="2538413"/>
                <a:chExt cx="490538" cy="396874"/>
              </a:xfrm>
              <a:solidFill>
                <a:schemeClr val="bg1"/>
              </a:solidFill>
            </p:grpSpPr>
            <p:sp>
              <p:nvSpPr>
                <p:cNvPr id="75" name="Freeform 35"/>
                <p:cNvSpPr>
                  <a:spLocks noEditPoints="1"/>
                </p:cNvSpPr>
                <p:nvPr/>
              </p:nvSpPr>
              <p:spPr bwMode="auto">
                <a:xfrm>
                  <a:off x="5838825" y="2587625"/>
                  <a:ext cx="490538" cy="347662"/>
                </a:xfrm>
                <a:custGeom>
                  <a:avLst/>
                  <a:gdLst>
                    <a:gd name="T0" fmla="*/ 121 w 130"/>
                    <a:gd name="T1" fmla="*/ 0 h 92"/>
                    <a:gd name="T2" fmla="*/ 9 w 130"/>
                    <a:gd name="T3" fmla="*/ 0 h 92"/>
                    <a:gd name="T4" fmla="*/ 0 w 130"/>
                    <a:gd name="T5" fmla="*/ 9 h 92"/>
                    <a:gd name="T6" fmla="*/ 0 w 130"/>
                    <a:gd name="T7" fmla="*/ 83 h 92"/>
                    <a:gd name="T8" fmla="*/ 9 w 130"/>
                    <a:gd name="T9" fmla="*/ 92 h 92"/>
                    <a:gd name="T10" fmla="*/ 121 w 130"/>
                    <a:gd name="T11" fmla="*/ 92 h 92"/>
                    <a:gd name="T12" fmla="*/ 130 w 130"/>
                    <a:gd name="T13" fmla="*/ 83 h 92"/>
                    <a:gd name="T14" fmla="*/ 130 w 130"/>
                    <a:gd name="T15" fmla="*/ 9 h 92"/>
                    <a:gd name="T16" fmla="*/ 121 w 130"/>
                    <a:gd name="T17" fmla="*/ 0 h 92"/>
                    <a:gd name="T18" fmla="*/ 47 w 130"/>
                    <a:gd name="T19" fmla="*/ 81 h 92"/>
                    <a:gd name="T20" fmla="*/ 12 w 130"/>
                    <a:gd name="T21" fmla="*/ 46 h 92"/>
                    <a:gd name="T22" fmla="*/ 47 w 130"/>
                    <a:gd name="T23" fmla="*/ 11 h 92"/>
                    <a:gd name="T24" fmla="*/ 82 w 130"/>
                    <a:gd name="T25" fmla="*/ 46 h 92"/>
                    <a:gd name="T26" fmla="*/ 47 w 130"/>
                    <a:gd name="T27" fmla="*/ 81 h 92"/>
                    <a:gd name="T28" fmla="*/ 116 w 130"/>
                    <a:gd name="T29" fmla="*/ 19 h 92"/>
                    <a:gd name="T30" fmla="*/ 105 w 130"/>
                    <a:gd name="T31" fmla="*/ 19 h 92"/>
                    <a:gd name="T32" fmla="*/ 99 w 130"/>
                    <a:gd name="T33" fmla="*/ 13 h 92"/>
                    <a:gd name="T34" fmla="*/ 105 w 130"/>
                    <a:gd name="T35" fmla="*/ 7 h 92"/>
                    <a:gd name="T36" fmla="*/ 116 w 130"/>
                    <a:gd name="T37" fmla="*/ 7 h 92"/>
                    <a:gd name="T38" fmla="*/ 122 w 130"/>
                    <a:gd name="T39" fmla="*/ 13 h 92"/>
                    <a:gd name="T40" fmla="*/ 116 w 130"/>
                    <a:gd name="T41" fmla="*/ 19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0" h="92">
                      <a:moveTo>
                        <a:pt x="12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83"/>
                        <a:pt x="0" y="83"/>
                        <a:pt x="0" y="83"/>
                      </a:cubicBezTo>
                      <a:cubicBezTo>
                        <a:pt x="0" y="88"/>
                        <a:pt x="4" y="92"/>
                        <a:pt x="9" y="92"/>
                      </a:cubicBezTo>
                      <a:cubicBezTo>
                        <a:pt x="121" y="92"/>
                        <a:pt x="121" y="92"/>
                        <a:pt x="121" y="92"/>
                      </a:cubicBezTo>
                      <a:cubicBezTo>
                        <a:pt x="126" y="92"/>
                        <a:pt x="130" y="88"/>
                        <a:pt x="130" y="83"/>
                      </a:cubicBezTo>
                      <a:cubicBezTo>
                        <a:pt x="130" y="9"/>
                        <a:pt x="130" y="9"/>
                        <a:pt x="130" y="9"/>
                      </a:cubicBezTo>
                      <a:cubicBezTo>
                        <a:pt x="130" y="4"/>
                        <a:pt x="126" y="0"/>
                        <a:pt x="121" y="0"/>
                      </a:cubicBezTo>
                      <a:close/>
                      <a:moveTo>
                        <a:pt x="47" y="81"/>
                      </a:moveTo>
                      <a:cubicBezTo>
                        <a:pt x="28" y="81"/>
                        <a:pt x="12" y="66"/>
                        <a:pt x="12" y="46"/>
                      </a:cubicBezTo>
                      <a:cubicBezTo>
                        <a:pt x="12" y="27"/>
                        <a:pt x="28" y="11"/>
                        <a:pt x="47" y="11"/>
                      </a:cubicBezTo>
                      <a:cubicBezTo>
                        <a:pt x="67" y="11"/>
                        <a:pt x="82" y="27"/>
                        <a:pt x="82" y="46"/>
                      </a:cubicBezTo>
                      <a:cubicBezTo>
                        <a:pt x="82" y="66"/>
                        <a:pt x="67" y="81"/>
                        <a:pt x="47" y="81"/>
                      </a:cubicBezTo>
                      <a:close/>
                      <a:moveTo>
                        <a:pt x="116" y="19"/>
                      </a:moveTo>
                      <a:cubicBezTo>
                        <a:pt x="105" y="19"/>
                        <a:pt x="105" y="19"/>
                        <a:pt x="105" y="19"/>
                      </a:cubicBezTo>
                      <a:cubicBezTo>
                        <a:pt x="101" y="19"/>
                        <a:pt x="99" y="17"/>
                        <a:pt x="99" y="13"/>
                      </a:cubicBezTo>
                      <a:cubicBezTo>
                        <a:pt x="99" y="10"/>
                        <a:pt x="101" y="7"/>
                        <a:pt x="105" y="7"/>
                      </a:cubicBezTo>
                      <a:cubicBezTo>
                        <a:pt x="116" y="7"/>
                        <a:pt x="116" y="7"/>
                        <a:pt x="116" y="7"/>
                      </a:cubicBezTo>
                      <a:cubicBezTo>
                        <a:pt x="119" y="7"/>
                        <a:pt x="122" y="10"/>
                        <a:pt x="122" y="13"/>
                      </a:cubicBezTo>
                      <a:cubicBezTo>
                        <a:pt x="122" y="17"/>
                        <a:pt x="119" y="19"/>
                        <a:pt x="116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Rectangle 36"/>
                <p:cNvSpPr>
                  <a:spLocks noChangeArrowheads="1"/>
                </p:cNvSpPr>
                <p:nvPr/>
              </p:nvSpPr>
              <p:spPr bwMode="auto">
                <a:xfrm>
                  <a:off x="5888038" y="2538413"/>
                  <a:ext cx="101600" cy="381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Oval 37"/>
                <p:cNvSpPr>
                  <a:spLocks noChangeArrowheads="1"/>
                </p:cNvSpPr>
                <p:nvPr/>
              </p:nvSpPr>
              <p:spPr bwMode="auto">
                <a:xfrm>
                  <a:off x="5951538" y="2697163"/>
                  <a:ext cx="128588" cy="12858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706517" y="1365725"/>
            <a:ext cx="4202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85% PASS</a:t>
            </a:r>
            <a:endParaRPr lang="zh-CN" alt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59269" y="2411079"/>
            <a:ext cx="11510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KTV</a:t>
            </a:r>
          </a:p>
          <a:p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火锅</a:t>
            </a:r>
            <a:endParaRPr lang="en-US" altLang="zh-CN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</a:t>
            </a:r>
            <a:endParaRPr lang="en-US" altLang="zh-CN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爬山</a:t>
            </a:r>
            <a:endParaRPr lang="en-US" altLang="zh-CN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旅行</a:t>
            </a:r>
            <a:endParaRPr lang="en-US" altLang="zh-CN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睡懒觉</a:t>
            </a:r>
            <a:endParaRPr lang="en-US" altLang="zh-CN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39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9" grpId="0" animBg="1"/>
      <p:bldP spid="40" grpId="0" build="p"/>
      <p:bldP spid="410" grpId="0" build="p"/>
      <p:bldP spid="4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34620" y="2040748"/>
            <a:ext cx="9024281" cy="243848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kumimoji="0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谢倾听！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085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Straight Connector 400"/>
          <p:cNvCxnSpPr/>
          <p:nvPr/>
        </p:nvCxnSpPr>
        <p:spPr>
          <a:xfrm>
            <a:off x="0" y="646109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11598254" y="6247600"/>
            <a:ext cx="377372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11507374" y="6290064"/>
            <a:ext cx="53859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60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2</a:t>
            </a:fld>
            <a:endParaRPr lang="en-US" sz="16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402" name="Group 401"/>
          <p:cNvGrpSpPr/>
          <p:nvPr/>
        </p:nvGrpSpPr>
        <p:grpSpPr>
          <a:xfrm>
            <a:off x="5567357" y="6581152"/>
            <a:ext cx="1154910" cy="144000"/>
            <a:chOff x="7536566" y="6291405"/>
            <a:chExt cx="1154910" cy="144000"/>
          </a:xfrm>
        </p:grpSpPr>
        <p:sp>
          <p:nvSpPr>
            <p:cNvPr id="403" name="Oval 402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4" name="Oval 403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5" name="Oval 404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6" name="Oval 405"/>
            <p:cNvSpPr>
              <a:spLocks noChangeAspect="1"/>
            </p:cNvSpPr>
            <p:nvPr/>
          </p:nvSpPr>
          <p:spPr>
            <a:xfrm>
              <a:off x="8042021" y="6291405"/>
              <a:ext cx="144000" cy="144000"/>
            </a:xfrm>
            <a:prstGeom prst="ellipse">
              <a:avLst/>
            </a:prstGeom>
            <a:solidFill>
              <a:srgbClr val="C0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7" name="Oval 406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8" name="Oval 407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9" name="Oval 408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</p:grpSp>
      <p:sp>
        <p:nvSpPr>
          <p:cNvPr id="410" name="Subtitle 2"/>
          <p:cNvSpPr>
            <a:spLocks noGrp="1"/>
          </p:cNvSpPr>
          <p:nvPr>
            <p:ph type="subTitle" idx="4294967295"/>
          </p:nvPr>
        </p:nvSpPr>
        <p:spPr>
          <a:xfrm>
            <a:off x="0" y="6510338"/>
            <a:ext cx="1946275" cy="285750"/>
          </a:xfrm>
        </p:spPr>
        <p:txBody>
          <a:bodyPr wrap="square">
            <a:spAutoFit/>
          </a:bodyPr>
          <a:lstStyle/>
          <a:p>
            <a:pPr algn="l"/>
            <a:r>
              <a:rPr lang="id-ID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www.ibaotu.com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11" name="Content Placeholder 7"/>
          <p:cNvSpPr txBox="1">
            <a:spLocks/>
          </p:cNvSpPr>
          <p:nvPr/>
        </p:nvSpPr>
        <p:spPr>
          <a:xfrm>
            <a:off x="518727" y="330059"/>
            <a:ext cx="6035055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36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个人简介</a:t>
            </a:r>
            <a:endParaRPr lang="en-US" sz="3600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12" name="Title 1"/>
          <p:cNvSpPr txBox="1">
            <a:spLocks/>
          </p:cNvSpPr>
          <p:nvPr/>
        </p:nvSpPr>
        <p:spPr>
          <a:xfrm>
            <a:off x="562269" y="1017675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16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personal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 </a:t>
            </a:r>
            <a:r>
              <a:rPr lang="en-US" altLang="zh-CN" sz="16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introduction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+mn-lt"/>
              <a:ea typeface="Roboto" panose="02000000000000000000" pitchFamily="2" charset="0"/>
            </a:endParaRPr>
          </a:p>
        </p:txBody>
      </p:sp>
      <p:grpSp>
        <p:nvGrpSpPr>
          <p:cNvPr id="157" name="Group 156"/>
          <p:cNvGrpSpPr>
            <a:grpSpLocks noChangeAspect="1"/>
          </p:cNvGrpSpPr>
          <p:nvPr/>
        </p:nvGrpSpPr>
        <p:grpSpPr>
          <a:xfrm>
            <a:off x="6419217" y="3116569"/>
            <a:ext cx="1324314" cy="1325138"/>
            <a:chOff x="637079" y="3131271"/>
            <a:chExt cx="1324314" cy="1325138"/>
          </a:xfrm>
          <a:solidFill>
            <a:schemeClr val="accent2"/>
          </a:solidFill>
        </p:grpSpPr>
        <p:sp>
          <p:nvSpPr>
            <p:cNvPr id="219" name="Freeform 218"/>
            <p:cNvSpPr/>
            <p:nvPr/>
          </p:nvSpPr>
          <p:spPr>
            <a:xfrm rot="13500000">
              <a:off x="637292" y="3132308"/>
              <a:ext cx="1324101" cy="1324101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500" kern="1200"/>
            </a:p>
          </p:txBody>
        </p:sp>
        <p:sp>
          <p:nvSpPr>
            <p:cNvPr id="220" name="Freeform 219"/>
            <p:cNvSpPr/>
            <p:nvPr/>
          </p:nvSpPr>
          <p:spPr>
            <a:xfrm rot="2700000">
              <a:off x="637079" y="3131271"/>
              <a:ext cx="1324101" cy="1324101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500" kern="1200"/>
            </a:p>
          </p:txBody>
        </p:sp>
      </p:grpSp>
      <p:sp>
        <p:nvSpPr>
          <p:cNvPr id="158" name="Oval 157"/>
          <p:cNvSpPr>
            <a:spLocks noChangeAspect="1"/>
          </p:cNvSpPr>
          <p:nvPr/>
        </p:nvSpPr>
        <p:spPr>
          <a:xfrm>
            <a:off x="6637668" y="3335584"/>
            <a:ext cx="886526" cy="8865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grpSp>
        <p:nvGrpSpPr>
          <p:cNvPr id="159" name="Group 158"/>
          <p:cNvGrpSpPr>
            <a:grpSpLocks noChangeAspect="1"/>
          </p:cNvGrpSpPr>
          <p:nvPr/>
        </p:nvGrpSpPr>
        <p:grpSpPr>
          <a:xfrm rot="10826553">
            <a:off x="9047137" y="3122621"/>
            <a:ext cx="1324314" cy="1325138"/>
            <a:chOff x="637079" y="3131271"/>
            <a:chExt cx="1324314" cy="1325138"/>
          </a:xfrm>
          <a:solidFill>
            <a:schemeClr val="accent4"/>
          </a:solidFill>
        </p:grpSpPr>
        <p:sp>
          <p:nvSpPr>
            <p:cNvPr id="217" name="Freeform 216"/>
            <p:cNvSpPr/>
            <p:nvPr/>
          </p:nvSpPr>
          <p:spPr>
            <a:xfrm rot="13500000">
              <a:off x="637292" y="3132308"/>
              <a:ext cx="1324101" cy="1324101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500" kern="1200"/>
            </a:p>
          </p:txBody>
        </p:sp>
        <p:sp>
          <p:nvSpPr>
            <p:cNvPr id="218" name="Freeform 217"/>
            <p:cNvSpPr/>
            <p:nvPr/>
          </p:nvSpPr>
          <p:spPr>
            <a:xfrm rot="2700000">
              <a:off x="637079" y="3131271"/>
              <a:ext cx="1324101" cy="1324101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500" kern="1200"/>
            </a:p>
          </p:txBody>
        </p:sp>
      </p:grpSp>
      <p:sp>
        <p:nvSpPr>
          <p:cNvPr id="160" name="Oval 159"/>
          <p:cNvSpPr>
            <a:spLocks noChangeAspect="1"/>
          </p:cNvSpPr>
          <p:nvPr/>
        </p:nvSpPr>
        <p:spPr>
          <a:xfrm rot="10826553">
            <a:off x="9271117" y="3336840"/>
            <a:ext cx="886526" cy="8865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grpSp>
        <p:nvGrpSpPr>
          <p:cNvPr id="161" name="Group 160"/>
          <p:cNvGrpSpPr>
            <a:grpSpLocks noChangeAspect="1"/>
          </p:cNvGrpSpPr>
          <p:nvPr/>
        </p:nvGrpSpPr>
        <p:grpSpPr>
          <a:xfrm>
            <a:off x="7731553" y="2449119"/>
            <a:ext cx="1324314" cy="1325138"/>
            <a:chOff x="637079" y="3131271"/>
            <a:chExt cx="1324314" cy="1325138"/>
          </a:xfrm>
          <a:solidFill>
            <a:srgbClr val="FF0000"/>
          </a:solidFill>
        </p:grpSpPr>
        <p:sp>
          <p:nvSpPr>
            <p:cNvPr id="215" name="Freeform 214"/>
            <p:cNvSpPr/>
            <p:nvPr/>
          </p:nvSpPr>
          <p:spPr>
            <a:xfrm rot="13500000">
              <a:off x="637292" y="3132308"/>
              <a:ext cx="1324101" cy="1324101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500" kern="1200"/>
            </a:p>
          </p:txBody>
        </p:sp>
        <p:sp>
          <p:nvSpPr>
            <p:cNvPr id="216" name="Freeform 215"/>
            <p:cNvSpPr/>
            <p:nvPr/>
          </p:nvSpPr>
          <p:spPr>
            <a:xfrm rot="2700000">
              <a:off x="637079" y="3131271"/>
              <a:ext cx="1324101" cy="1324101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500" kern="1200"/>
            </a:p>
          </p:txBody>
        </p:sp>
      </p:grpSp>
      <p:sp>
        <p:nvSpPr>
          <p:cNvPr id="162" name="Oval 161"/>
          <p:cNvSpPr>
            <a:spLocks noChangeAspect="1"/>
          </p:cNvSpPr>
          <p:nvPr/>
        </p:nvSpPr>
        <p:spPr>
          <a:xfrm>
            <a:off x="7961241" y="2659977"/>
            <a:ext cx="886526" cy="8865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grpSp>
        <p:nvGrpSpPr>
          <p:cNvPr id="163" name="Group 162"/>
          <p:cNvGrpSpPr>
            <a:grpSpLocks noChangeAspect="1"/>
          </p:cNvGrpSpPr>
          <p:nvPr/>
        </p:nvGrpSpPr>
        <p:grpSpPr>
          <a:xfrm>
            <a:off x="7742546" y="3790937"/>
            <a:ext cx="1324314" cy="1325138"/>
            <a:chOff x="637079" y="3131271"/>
            <a:chExt cx="1324314" cy="1325138"/>
          </a:xfrm>
          <a:solidFill>
            <a:srgbClr val="7030A0"/>
          </a:solidFill>
        </p:grpSpPr>
        <p:sp>
          <p:nvSpPr>
            <p:cNvPr id="213" name="Freeform 212"/>
            <p:cNvSpPr/>
            <p:nvPr/>
          </p:nvSpPr>
          <p:spPr>
            <a:xfrm rot="13500000">
              <a:off x="637292" y="3132308"/>
              <a:ext cx="1324101" cy="1324101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500" kern="1200"/>
            </a:p>
          </p:txBody>
        </p:sp>
        <p:sp>
          <p:nvSpPr>
            <p:cNvPr id="214" name="Freeform 213"/>
            <p:cNvSpPr/>
            <p:nvPr/>
          </p:nvSpPr>
          <p:spPr>
            <a:xfrm rot="2700000">
              <a:off x="637079" y="3131271"/>
              <a:ext cx="1324101" cy="1324101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500" kern="1200"/>
            </a:p>
          </p:txBody>
        </p:sp>
      </p:grpSp>
      <p:sp>
        <p:nvSpPr>
          <p:cNvPr id="164" name="Oval 163"/>
          <p:cNvSpPr>
            <a:spLocks noChangeAspect="1"/>
          </p:cNvSpPr>
          <p:nvPr/>
        </p:nvSpPr>
        <p:spPr>
          <a:xfrm>
            <a:off x="7986711" y="3996768"/>
            <a:ext cx="886526" cy="8865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grpSp>
        <p:nvGrpSpPr>
          <p:cNvPr id="165" name="Group 164"/>
          <p:cNvGrpSpPr>
            <a:grpSpLocks noChangeAspect="1"/>
          </p:cNvGrpSpPr>
          <p:nvPr/>
        </p:nvGrpSpPr>
        <p:grpSpPr>
          <a:xfrm>
            <a:off x="6421561" y="4449130"/>
            <a:ext cx="1324314" cy="1325138"/>
            <a:chOff x="637079" y="3131271"/>
            <a:chExt cx="1324314" cy="1325138"/>
          </a:xfrm>
          <a:solidFill>
            <a:schemeClr val="accent6"/>
          </a:solidFill>
        </p:grpSpPr>
        <p:sp>
          <p:nvSpPr>
            <p:cNvPr id="211" name="Freeform 210"/>
            <p:cNvSpPr/>
            <p:nvPr/>
          </p:nvSpPr>
          <p:spPr>
            <a:xfrm rot="13500000">
              <a:off x="637292" y="3132308"/>
              <a:ext cx="1324101" cy="1324101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500" kern="1200"/>
            </a:p>
          </p:txBody>
        </p:sp>
        <p:sp>
          <p:nvSpPr>
            <p:cNvPr id="212" name="Freeform 211"/>
            <p:cNvSpPr/>
            <p:nvPr/>
          </p:nvSpPr>
          <p:spPr>
            <a:xfrm rot="2700000">
              <a:off x="637079" y="3131271"/>
              <a:ext cx="1324101" cy="1324101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500" kern="1200"/>
            </a:p>
          </p:txBody>
        </p:sp>
      </p:grpSp>
      <p:sp>
        <p:nvSpPr>
          <p:cNvPr id="166" name="Oval 165"/>
          <p:cNvSpPr>
            <a:spLocks noChangeAspect="1"/>
          </p:cNvSpPr>
          <p:nvPr/>
        </p:nvSpPr>
        <p:spPr>
          <a:xfrm>
            <a:off x="6637475" y="4668145"/>
            <a:ext cx="886526" cy="8865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grpSp>
        <p:nvGrpSpPr>
          <p:cNvPr id="167" name="Group 166"/>
          <p:cNvGrpSpPr>
            <a:grpSpLocks noChangeAspect="1"/>
          </p:cNvGrpSpPr>
          <p:nvPr/>
        </p:nvGrpSpPr>
        <p:grpSpPr>
          <a:xfrm rot="10826553">
            <a:off x="6422656" y="1780565"/>
            <a:ext cx="1324314" cy="1325138"/>
            <a:chOff x="637079" y="3131271"/>
            <a:chExt cx="1324314" cy="1325138"/>
          </a:xfrm>
          <a:solidFill>
            <a:schemeClr val="accent1"/>
          </a:solidFill>
        </p:grpSpPr>
        <p:sp>
          <p:nvSpPr>
            <p:cNvPr id="209" name="Freeform 208"/>
            <p:cNvSpPr/>
            <p:nvPr/>
          </p:nvSpPr>
          <p:spPr>
            <a:xfrm rot="13500000">
              <a:off x="637292" y="3132308"/>
              <a:ext cx="1324101" cy="1324101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500" kern="1200"/>
            </a:p>
          </p:txBody>
        </p:sp>
        <p:sp>
          <p:nvSpPr>
            <p:cNvPr id="210" name="Freeform 209"/>
            <p:cNvSpPr/>
            <p:nvPr/>
          </p:nvSpPr>
          <p:spPr>
            <a:xfrm rot="2700000">
              <a:off x="637079" y="3131271"/>
              <a:ext cx="1324101" cy="1324101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500" kern="1200"/>
            </a:p>
          </p:txBody>
        </p:sp>
      </p:grpSp>
      <p:sp>
        <p:nvSpPr>
          <p:cNvPr id="168" name="Oval 167"/>
          <p:cNvSpPr>
            <a:spLocks noChangeAspect="1"/>
          </p:cNvSpPr>
          <p:nvPr/>
        </p:nvSpPr>
        <p:spPr>
          <a:xfrm rot="10826553">
            <a:off x="6645414" y="1995610"/>
            <a:ext cx="886526" cy="8865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50" name="Oval 4"/>
          <p:cNvSpPr/>
          <p:nvPr/>
        </p:nvSpPr>
        <p:spPr>
          <a:xfrm>
            <a:off x="6708129" y="2058990"/>
            <a:ext cx="754247" cy="75424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143061" tIns="55880" rIns="143061" bIns="5588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sz="3200" dirty="0" smtClean="0">
                <a:solidFill>
                  <a:schemeClr val="accent1"/>
                </a:solidFill>
                <a:latin typeface="FontAwesome" pitchFamily="2" charset="0"/>
              </a:rPr>
              <a:t></a:t>
            </a:r>
            <a:endParaRPr lang="id-ID" sz="3200" kern="1200" dirty="0">
              <a:solidFill>
                <a:schemeClr val="accent1"/>
              </a:solidFill>
              <a:latin typeface="FontAwesome" pitchFamily="2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8208680" y="2924198"/>
            <a:ext cx="358084" cy="358084"/>
            <a:chOff x="4154488" y="3932238"/>
            <a:chExt cx="879475" cy="879475"/>
          </a:xfrm>
        </p:grpSpPr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4154488" y="3932238"/>
              <a:ext cx="879475" cy="879475"/>
            </a:xfrm>
            <a:prstGeom prst="rect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7" name="Line 27"/>
            <p:cNvSpPr>
              <a:spLocks noChangeShapeType="1"/>
            </p:cNvSpPr>
            <p:nvPr/>
          </p:nvSpPr>
          <p:spPr bwMode="auto">
            <a:xfrm flipH="1">
              <a:off x="4154488" y="4598988"/>
              <a:ext cx="879475" cy="0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8" name="Freeform 28"/>
            <p:cNvSpPr>
              <a:spLocks/>
            </p:cNvSpPr>
            <p:nvPr/>
          </p:nvSpPr>
          <p:spPr bwMode="auto">
            <a:xfrm>
              <a:off x="4324351" y="4044951"/>
              <a:ext cx="269875" cy="193675"/>
            </a:xfrm>
            <a:custGeom>
              <a:avLst/>
              <a:gdLst>
                <a:gd name="T0" fmla="*/ 46 w 71"/>
                <a:gd name="T1" fmla="*/ 0 h 51"/>
                <a:gd name="T2" fmla="*/ 21 w 71"/>
                <a:gd name="T3" fmla="*/ 21 h 51"/>
                <a:gd name="T4" fmla="*/ 16 w 71"/>
                <a:gd name="T5" fmla="*/ 20 h 51"/>
                <a:gd name="T6" fmla="*/ 0 w 71"/>
                <a:gd name="T7" fmla="*/ 36 h 51"/>
                <a:gd name="T8" fmla="*/ 16 w 71"/>
                <a:gd name="T9" fmla="*/ 50 h 51"/>
                <a:gd name="T10" fmla="*/ 46 w 71"/>
                <a:gd name="T11" fmla="*/ 50 h 51"/>
                <a:gd name="T12" fmla="*/ 71 w 71"/>
                <a:gd name="T13" fmla="*/ 25 h 51"/>
                <a:gd name="T14" fmla="*/ 46 w 71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51">
                  <a:moveTo>
                    <a:pt x="46" y="0"/>
                  </a:moveTo>
                  <a:cubicBezTo>
                    <a:pt x="33" y="0"/>
                    <a:pt x="23" y="9"/>
                    <a:pt x="21" y="21"/>
                  </a:cubicBezTo>
                  <a:cubicBezTo>
                    <a:pt x="19" y="21"/>
                    <a:pt x="17" y="20"/>
                    <a:pt x="16" y="20"/>
                  </a:cubicBezTo>
                  <a:cubicBezTo>
                    <a:pt x="7" y="20"/>
                    <a:pt x="0" y="27"/>
                    <a:pt x="0" y="36"/>
                  </a:cubicBezTo>
                  <a:cubicBezTo>
                    <a:pt x="0" y="44"/>
                    <a:pt x="7" y="51"/>
                    <a:pt x="16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60" y="51"/>
                    <a:pt x="71" y="39"/>
                    <a:pt x="71" y="25"/>
                  </a:cubicBezTo>
                  <a:cubicBezTo>
                    <a:pt x="71" y="12"/>
                    <a:pt x="60" y="0"/>
                    <a:pt x="46" y="0"/>
                  </a:cubicBezTo>
                  <a:close/>
                </a:path>
              </a:pathLst>
            </a:custGeom>
            <a:noFill/>
            <a:ln w="25400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4260851" y="4276726"/>
              <a:ext cx="728663" cy="322263"/>
            </a:xfrm>
            <a:custGeom>
              <a:avLst/>
              <a:gdLst>
                <a:gd name="T0" fmla="*/ 0 w 192"/>
                <a:gd name="T1" fmla="*/ 85 h 85"/>
                <a:gd name="T2" fmla="*/ 48 w 192"/>
                <a:gd name="T3" fmla="*/ 30 h 85"/>
                <a:gd name="T4" fmla="*/ 93 w 192"/>
                <a:gd name="T5" fmla="*/ 60 h 85"/>
                <a:gd name="T6" fmla="*/ 123 w 192"/>
                <a:gd name="T7" fmla="*/ 8 h 85"/>
                <a:gd name="T8" fmla="*/ 138 w 192"/>
                <a:gd name="T9" fmla="*/ 0 h 85"/>
                <a:gd name="T10" fmla="*/ 153 w 192"/>
                <a:gd name="T11" fmla="*/ 9 h 85"/>
                <a:gd name="T12" fmla="*/ 192 w 192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5">
                  <a:moveTo>
                    <a:pt x="0" y="85"/>
                  </a:moveTo>
                  <a:cubicBezTo>
                    <a:pt x="0" y="85"/>
                    <a:pt x="22" y="30"/>
                    <a:pt x="48" y="30"/>
                  </a:cubicBezTo>
                  <a:cubicBezTo>
                    <a:pt x="73" y="30"/>
                    <a:pt x="93" y="60"/>
                    <a:pt x="93" y="60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6" y="3"/>
                    <a:pt x="132" y="0"/>
                    <a:pt x="138" y="0"/>
                  </a:cubicBezTo>
                  <a:cubicBezTo>
                    <a:pt x="144" y="0"/>
                    <a:pt x="150" y="3"/>
                    <a:pt x="153" y="9"/>
                  </a:cubicBezTo>
                  <a:cubicBezTo>
                    <a:pt x="192" y="85"/>
                    <a:pt x="192" y="85"/>
                    <a:pt x="192" y="85"/>
                  </a:cubicBezTo>
                </a:path>
              </a:pathLst>
            </a:custGeom>
            <a:noFill/>
            <a:ln w="25400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900058" y="4930728"/>
            <a:ext cx="361360" cy="361360"/>
            <a:chOff x="2484438" y="3797927"/>
            <a:chExt cx="881063" cy="881063"/>
          </a:xfrm>
        </p:grpSpPr>
        <p:sp>
          <p:nvSpPr>
            <p:cNvPr id="36" name="Oval 13"/>
            <p:cNvSpPr>
              <a:spLocks noChangeArrowheads="1"/>
            </p:cNvSpPr>
            <p:nvPr/>
          </p:nvSpPr>
          <p:spPr bwMode="auto">
            <a:xfrm>
              <a:off x="2484438" y="3797927"/>
              <a:ext cx="881063" cy="881063"/>
            </a:xfrm>
            <a:prstGeom prst="ellipse">
              <a:avLst/>
            </a:prstGeom>
            <a:noFill/>
            <a:ln w="25400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2636838" y="4267827"/>
              <a:ext cx="576263" cy="293688"/>
            </a:xfrm>
            <a:custGeom>
              <a:avLst/>
              <a:gdLst>
                <a:gd name="T0" fmla="*/ 152 w 152"/>
                <a:gd name="T1" fmla="*/ 0 h 77"/>
                <a:gd name="T2" fmla="*/ 76 w 152"/>
                <a:gd name="T3" fmla="*/ 77 h 77"/>
                <a:gd name="T4" fmla="*/ 0 w 152"/>
                <a:gd name="T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77">
                  <a:moveTo>
                    <a:pt x="152" y="0"/>
                  </a:moveTo>
                  <a:cubicBezTo>
                    <a:pt x="152" y="41"/>
                    <a:pt x="118" y="77"/>
                    <a:pt x="76" y="77"/>
                  </a:cubicBezTo>
                  <a:cubicBezTo>
                    <a:pt x="34" y="77"/>
                    <a:pt x="0" y="41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2667001" y="4082090"/>
              <a:ext cx="166688" cy="80963"/>
            </a:xfrm>
            <a:custGeom>
              <a:avLst/>
              <a:gdLst>
                <a:gd name="T0" fmla="*/ 0 w 44"/>
                <a:gd name="T1" fmla="*/ 21 h 21"/>
                <a:gd name="T2" fmla="*/ 23 w 44"/>
                <a:gd name="T3" fmla="*/ 0 h 21"/>
                <a:gd name="T4" fmla="*/ 44 w 44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1">
                  <a:moveTo>
                    <a:pt x="0" y="21"/>
                  </a:moveTo>
                  <a:cubicBezTo>
                    <a:pt x="0" y="10"/>
                    <a:pt x="11" y="0"/>
                    <a:pt x="23" y="0"/>
                  </a:cubicBezTo>
                  <a:cubicBezTo>
                    <a:pt x="34" y="0"/>
                    <a:pt x="44" y="10"/>
                    <a:pt x="44" y="21"/>
                  </a:cubicBezTo>
                </a:path>
              </a:pathLst>
            </a:custGeom>
            <a:noFill/>
            <a:ln w="25400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3016251" y="4082090"/>
              <a:ext cx="166688" cy="80963"/>
            </a:xfrm>
            <a:custGeom>
              <a:avLst/>
              <a:gdLst>
                <a:gd name="T0" fmla="*/ 44 w 44"/>
                <a:gd name="T1" fmla="*/ 21 h 21"/>
                <a:gd name="T2" fmla="*/ 21 w 44"/>
                <a:gd name="T3" fmla="*/ 0 h 21"/>
                <a:gd name="T4" fmla="*/ 0 w 44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1">
                  <a:moveTo>
                    <a:pt x="44" y="21"/>
                  </a:moveTo>
                  <a:cubicBezTo>
                    <a:pt x="44" y="10"/>
                    <a:pt x="32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</a:path>
              </a:pathLst>
            </a:custGeom>
            <a:noFill/>
            <a:ln w="25400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548499" y="3601256"/>
            <a:ext cx="320707" cy="345872"/>
            <a:chOff x="3997325" y="3846513"/>
            <a:chExt cx="788988" cy="850900"/>
          </a:xfrm>
        </p:grpSpPr>
        <p:sp>
          <p:nvSpPr>
            <p:cNvPr id="42" name="Freeform 20"/>
            <p:cNvSpPr>
              <a:spLocks/>
            </p:cNvSpPr>
            <p:nvPr/>
          </p:nvSpPr>
          <p:spPr bwMode="auto">
            <a:xfrm>
              <a:off x="3997325" y="3906838"/>
              <a:ext cx="788988" cy="790575"/>
            </a:xfrm>
            <a:custGeom>
              <a:avLst/>
              <a:gdLst>
                <a:gd name="T0" fmla="*/ 248 w 497"/>
                <a:gd name="T1" fmla="*/ 115 h 498"/>
                <a:gd name="T2" fmla="*/ 497 w 497"/>
                <a:gd name="T3" fmla="*/ 0 h 498"/>
                <a:gd name="T4" fmla="*/ 497 w 497"/>
                <a:gd name="T5" fmla="*/ 373 h 498"/>
                <a:gd name="T6" fmla="*/ 248 w 497"/>
                <a:gd name="T7" fmla="*/ 498 h 498"/>
                <a:gd name="T8" fmla="*/ 0 w 497"/>
                <a:gd name="T9" fmla="*/ 373 h 498"/>
                <a:gd name="T10" fmla="*/ 0 w 497"/>
                <a:gd name="T11" fmla="*/ 0 h 498"/>
                <a:gd name="T12" fmla="*/ 248 w 497"/>
                <a:gd name="T13" fmla="*/ 115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498">
                  <a:moveTo>
                    <a:pt x="248" y="115"/>
                  </a:moveTo>
                  <a:lnTo>
                    <a:pt x="497" y="0"/>
                  </a:lnTo>
                  <a:lnTo>
                    <a:pt x="497" y="373"/>
                  </a:lnTo>
                  <a:lnTo>
                    <a:pt x="248" y="498"/>
                  </a:lnTo>
                  <a:lnTo>
                    <a:pt x="0" y="373"/>
                  </a:lnTo>
                  <a:lnTo>
                    <a:pt x="0" y="0"/>
                  </a:lnTo>
                  <a:lnTo>
                    <a:pt x="248" y="115"/>
                  </a:lnTo>
                  <a:close/>
                </a:path>
              </a:pathLst>
            </a:custGeom>
            <a:noFill/>
            <a:ln w="2540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3" name="Freeform 21"/>
            <p:cNvSpPr>
              <a:spLocks/>
            </p:cNvSpPr>
            <p:nvPr/>
          </p:nvSpPr>
          <p:spPr bwMode="auto">
            <a:xfrm>
              <a:off x="4087813" y="3846513"/>
              <a:ext cx="608013" cy="150812"/>
            </a:xfrm>
            <a:custGeom>
              <a:avLst/>
              <a:gdLst>
                <a:gd name="T0" fmla="*/ 383 w 383"/>
                <a:gd name="T1" fmla="*/ 0 h 95"/>
                <a:gd name="T2" fmla="*/ 191 w 383"/>
                <a:gd name="T3" fmla="*/ 95 h 95"/>
                <a:gd name="T4" fmla="*/ 0 w 383"/>
                <a:gd name="T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3" h="95">
                  <a:moveTo>
                    <a:pt x="383" y="0"/>
                  </a:moveTo>
                  <a:lnTo>
                    <a:pt x="191" y="95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>
              <a:off x="4391025" y="4089400"/>
              <a:ext cx="0" cy="608012"/>
            </a:xfrm>
            <a:prstGeom prst="line">
              <a:avLst/>
            </a:prstGeom>
            <a:noFill/>
            <a:ln w="2540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8204066" y="4257825"/>
            <a:ext cx="400387" cy="364696"/>
            <a:chOff x="395288" y="3546475"/>
            <a:chExt cx="979488" cy="892176"/>
          </a:xfrm>
          <a:noFill/>
        </p:grpSpPr>
        <p:sp>
          <p:nvSpPr>
            <p:cNvPr id="151" name="Freeform 5"/>
            <p:cNvSpPr>
              <a:spLocks/>
            </p:cNvSpPr>
            <p:nvPr/>
          </p:nvSpPr>
          <p:spPr bwMode="auto">
            <a:xfrm>
              <a:off x="395288" y="3546475"/>
              <a:ext cx="979488" cy="892176"/>
            </a:xfrm>
            <a:custGeom>
              <a:avLst/>
              <a:gdLst>
                <a:gd name="T0" fmla="*/ 49 w 258"/>
                <a:gd name="T1" fmla="*/ 213 h 235"/>
                <a:gd name="T2" fmla="*/ 45 w 258"/>
                <a:gd name="T3" fmla="*/ 45 h 235"/>
                <a:gd name="T4" fmla="*/ 209 w 258"/>
                <a:gd name="T5" fmla="*/ 49 h 235"/>
                <a:gd name="T6" fmla="*/ 213 w 258"/>
                <a:gd name="T7" fmla="*/ 213 h 235"/>
                <a:gd name="T8" fmla="*/ 133 w 258"/>
                <a:gd name="T9" fmla="*/ 213 h 235"/>
                <a:gd name="T10" fmla="*/ 89 w 258"/>
                <a:gd name="T11" fmla="*/ 169 h 235"/>
                <a:gd name="T12" fmla="*/ 73 w 258"/>
                <a:gd name="T13" fmla="*/ 165 h 235"/>
                <a:gd name="T14" fmla="*/ 77 w 258"/>
                <a:gd name="T15" fmla="*/ 185 h 235"/>
                <a:gd name="T16" fmla="*/ 77 w 258"/>
                <a:gd name="T17" fmla="*/ 213 h 235"/>
                <a:gd name="T18" fmla="*/ 49 w 258"/>
                <a:gd name="T19" fmla="*/ 21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235">
                  <a:moveTo>
                    <a:pt x="49" y="213"/>
                  </a:moveTo>
                  <a:cubicBezTo>
                    <a:pt x="4" y="168"/>
                    <a:pt x="0" y="90"/>
                    <a:pt x="45" y="45"/>
                  </a:cubicBezTo>
                  <a:cubicBezTo>
                    <a:pt x="90" y="0"/>
                    <a:pt x="164" y="4"/>
                    <a:pt x="209" y="49"/>
                  </a:cubicBezTo>
                  <a:cubicBezTo>
                    <a:pt x="254" y="94"/>
                    <a:pt x="258" y="168"/>
                    <a:pt x="213" y="213"/>
                  </a:cubicBezTo>
                  <a:cubicBezTo>
                    <a:pt x="191" y="235"/>
                    <a:pt x="155" y="235"/>
                    <a:pt x="133" y="213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81" y="161"/>
                    <a:pt x="77" y="161"/>
                    <a:pt x="73" y="165"/>
                  </a:cubicBezTo>
                  <a:cubicBezTo>
                    <a:pt x="69" y="169"/>
                    <a:pt x="69" y="177"/>
                    <a:pt x="77" y="185"/>
                  </a:cubicBezTo>
                  <a:cubicBezTo>
                    <a:pt x="85" y="193"/>
                    <a:pt x="85" y="205"/>
                    <a:pt x="77" y="213"/>
                  </a:cubicBezTo>
                  <a:cubicBezTo>
                    <a:pt x="69" y="221"/>
                    <a:pt x="57" y="221"/>
                    <a:pt x="49" y="213"/>
                  </a:cubicBezTo>
                  <a:close/>
                </a:path>
              </a:pathLst>
            </a:custGeom>
            <a:grpFill/>
            <a:ln w="25400" cap="rnd">
              <a:solidFill>
                <a:srgbClr val="7030A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52" name="Freeform 6"/>
            <p:cNvSpPr>
              <a:spLocks/>
            </p:cNvSpPr>
            <p:nvPr/>
          </p:nvSpPr>
          <p:spPr bwMode="auto">
            <a:xfrm>
              <a:off x="979488" y="3781425"/>
              <a:ext cx="133350" cy="133350"/>
            </a:xfrm>
            <a:custGeom>
              <a:avLst/>
              <a:gdLst>
                <a:gd name="T0" fmla="*/ 29 w 35"/>
                <a:gd name="T1" fmla="*/ 28 h 35"/>
                <a:gd name="T2" fmla="*/ 6 w 35"/>
                <a:gd name="T3" fmla="*/ 28 h 35"/>
                <a:gd name="T4" fmla="*/ 6 w 35"/>
                <a:gd name="T5" fmla="*/ 6 h 35"/>
                <a:gd name="T6" fmla="*/ 29 w 35"/>
                <a:gd name="T7" fmla="*/ 6 h 35"/>
                <a:gd name="T8" fmla="*/ 29 w 35"/>
                <a:gd name="T9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9" y="28"/>
                  </a:moveTo>
                  <a:cubicBezTo>
                    <a:pt x="23" y="35"/>
                    <a:pt x="13" y="35"/>
                    <a:pt x="6" y="28"/>
                  </a:cubicBezTo>
                  <a:cubicBezTo>
                    <a:pt x="0" y="22"/>
                    <a:pt x="0" y="12"/>
                    <a:pt x="6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35" y="12"/>
                    <a:pt x="35" y="22"/>
                    <a:pt x="29" y="28"/>
                  </a:cubicBezTo>
                  <a:close/>
                </a:path>
              </a:pathLst>
            </a:custGeom>
            <a:grpFill/>
            <a:ln w="25400" cap="rnd">
              <a:solidFill>
                <a:srgbClr val="7030A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53" name="Freeform 7"/>
            <p:cNvSpPr>
              <a:spLocks/>
            </p:cNvSpPr>
            <p:nvPr/>
          </p:nvSpPr>
          <p:spPr bwMode="auto">
            <a:xfrm>
              <a:off x="1101726" y="3987800"/>
              <a:ext cx="101600" cy="98425"/>
            </a:xfrm>
            <a:custGeom>
              <a:avLst/>
              <a:gdLst>
                <a:gd name="T0" fmla="*/ 5 w 27"/>
                <a:gd name="T1" fmla="*/ 22 h 26"/>
                <a:gd name="T2" fmla="*/ 5 w 27"/>
                <a:gd name="T3" fmla="*/ 5 h 26"/>
                <a:gd name="T4" fmla="*/ 22 w 27"/>
                <a:gd name="T5" fmla="*/ 5 h 26"/>
                <a:gd name="T6" fmla="*/ 22 w 27"/>
                <a:gd name="T7" fmla="*/ 22 h 26"/>
                <a:gd name="T8" fmla="*/ 5 w 2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5" y="22"/>
                  </a:moveTo>
                  <a:cubicBezTo>
                    <a:pt x="0" y="17"/>
                    <a:pt x="0" y="9"/>
                    <a:pt x="5" y="5"/>
                  </a:cubicBezTo>
                  <a:cubicBezTo>
                    <a:pt x="10" y="0"/>
                    <a:pt x="17" y="0"/>
                    <a:pt x="22" y="5"/>
                  </a:cubicBezTo>
                  <a:cubicBezTo>
                    <a:pt x="27" y="9"/>
                    <a:pt x="27" y="17"/>
                    <a:pt x="22" y="22"/>
                  </a:cubicBezTo>
                  <a:cubicBezTo>
                    <a:pt x="17" y="26"/>
                    <a:pt x="10" y="26"/>
                    <a:pt x="5" y="22"/>
                  </a:cubicBezTo>
                  <a:close/>
                </a:path>
              </a:pathLst>
            </a:custGeom>
            <a:grpFill/>
            <a:ln w="25400" cap="rnd">
              <a:solidFill>
                <a:srgbClr val="7030A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54" name="Freeform 8"/>
            <p:cNvSpPr>
              <a:spLocks/>
            </p:cNvSpPr>
            <p:nvPr/>
          </p:nvSpPr>
          <p:spPr bwMode="auto">
            <a:xfrm>
              <a:off x="965201" y="4143375"/>
              <a:ext cx="166688" cy="166688"/>
            </a:xfrm>
            <a:custGeom>
              <a:avLst/>
              <a:gdLst>
                <a:gd name="T0" fmla="*/ 8 w 44"/>
                <a:gd name="T1" fmla="*/ 36 h 44"/>
                <a:gd name="T2" fmla="*/ 8 w 44"/>
                <a:gd name="T3" fmla="*/ 8 h 44"/>
                <a:gd name="T4" fmla="*/ 36 w 44"/>
                <a:gd name="T5" fmla="*/ 8 h 44"/>
                <a:gd name="T6" fmla="*/ 36 w 44"/>
                <a:gd name="T7" fmla="*/ 36 h 44"/>
                <a:gd name="T8" fmla="*/ 8 w 44"/>
                <a:gd name="T9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8" y="36"/>
                  </a:moveTo>
                  <a:cubicBezTo>
                    <a:pt x="0" y="28"/>
                    <a:pt x="0" y="16"/>
                    <a:pt x="8" y="8"/>
                  </a:cubicBezTo>
                  <a:cubicBezTo>
                    <a:pt x="15" y="0"/>
                    <a:pt x="28" y="0"/>
                    <a:pt x="36" y="8"/>
                  </a:cubicBezTo>
                  <a:cubicBezTo>
                    <a:pt x="44" y="16"/>
                    <a:pt x="44" y="28"/>
                    <a:pt x="36" y="36"/>
                  </a:cubicBezTo>
                  <a:cubicBezTo>
                    <a:pt x="28" y="44"/>
                    <a:pt x="15" y="44"/>
                    <a:pt x="8" y="36"/>
                  </a:cubicBezTo>
                  <a:close/>
                </a:path>
              </a:pathLst>
            </a:custGeom>
            <a:grpFill/>
            <a:ln w="25400" cap="rnd">
              <a:solidFill>
                <a:srgbClr val="7030A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55" name="Freeform 9"/>
            <p:cNvSpPr>
              <a:spLocks/>
            </p:cNvSpPr>
            <p:nvPr/>
          </p:nvSpPr>
          <p:spPr bwMode="auto">
            <a:xfrm>
              <a:off x="741363" y="3740150"/>
              <a:ext cx="136525" cy="133350"/>
            </a:xfrm>
            <a:custGeom>
              <a:avLst/>
              <a:gdLst>
                <a:gd name="T0" fmla="*/ 29 w 36"/>
                <a:gd name="T1" fmla="*/ 6 h 35"/>
                <a:gd name="T2" fmla="*/ 29 w 36"/>
                <a:gd name="T3" fmla="*/ 29 h 35"/>
                <a:gd name="T4" fmla="*/ 7 w 36"/>
                <a:gd name="T5" fmla="*/ 29 h 35"/>
                <a:gd name="T6" fmla="*/ 7 w 36"/>
                <a:gd name="T7" fmla="*/ 6 h 35"/>
                <a:gd name="T8" fmla="*/ 29 w 36"/>
                <a:gd name="T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9" y="6"/>
                  </a:moveTo>
                  <a:cubicBezTo>
                    <a:pt x="36" y="12"/>
                    <a:pt x="36" y="22"/>
                    <a:pt x="29" y="29"/>
                  </a:cubicBezTo>
                  <a:cubicBezTo>
                    <a:pt x="23" y="35"/>
                    <a:pt x="13" y="35"/>
                    <a:pt x="7" y="29"/>
                  </a:cubicBezTo>
                  <a:cubicBezTo>
                    <a:pt x="0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lose/>
                </a:path>
              </a:pathLst>
            </a:custGeom>
            <a:grpFill/>
            <a:ln w="25400" cap="rnd">
              <a:solidFill>
                <a:srgbClr val="7030A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sp>
        <p:nvSpPr>
          <p:cNvPr id="221" name="Oval 4"/>
          <p:cNvSpPr/>
          <p:nvPr/>
        </p:nvSpPr>
        <p:spPr>
          <a:xfrm>
            <a:off x="6873258" y="3530275"/>
            <a:ext cx="415345" cy="49842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143061" tIns="55880" rIns="143061" bIns="5588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sz="2800" dirty="0">
                <a:solidFill>
                  <a:schemeClr val="accent2"/>
                </a:solidFill>
                <a:latin typeface="FontAwesome" pitchFamily="2" charset="0"/>
              </a:rPr>
              <a:t></a:t>
            </a:r>
            <a:endParaRPr lang="id-ID" sz="2600" kern="1200" dirty="0">
              <a:solidFill>
                <a:schemeClr val="accent2"/>
              </a:solidFill>
              <a:latin typeface="FontAwesome" pitchFamily="2" charset="0"/>
            </a:endParaRPr>
          </a:p>
        </p:txBody>
      </p:sp>
      <p:sp>
        <p:nvSpPr>
          <p:cNvPr id="223" name="Content Placeholder 2"/>
          <p:cNvSpPr txBox="1">
            <a:spLocks/>
          </p:cNvSpPr>
          <p:nvPr/>
        </p:nvSpPr>
        <p:spPr>
          <a:xfrm>
            <a:off x="966144" y="2343051"/>
            <a:ext cx="2029191" cy="711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dirty="0" smtClean="0">
                <a:solidFill>
                  <a:schemeClr val="accent1"/>
                </a:solidFill>
                <a:ea typeface="Roboto" panose="02000000000000000000" pitchFamily="2" charset="0"/>
                <a:cs typeface="Arial" panose="020B0604020202020204" pitchFamily="34" charset="0"/>
              </a:rPr>
              <a:t>湖南人</a:t>
            </a:r>
            <a:r>
              <a:rPr lang="en-US" altLang="zh-CN" sz="2000" b="1" dirty="0" smtClean="0">
                <a:solidFill>
                  <a:schemeClr val="accent1"/>
                </a:solidFill>
                <a:ea typeface="Roboto" panose="02000000000000000000" pitchFamily="2" charset="0"/>
                <a:cs typeface="Arial" panose="020B0604020202020204" pitchFamily="34" charset="0"/>
              </a:rPr>
              <a:t>—</a:t>
            </a:r>
            <a:r>
              <a:rPr lang="zh-CN" altLang="en-US" sz="2000" b="1" dirty="0" smtClean="0">
                <a:solidFill>
                  <a:schemeClr val="accent1"/>
                </a:solidFill>
                <a:ea typeface="Roboto" panose="02000000000000000000" pitchFamily="2" charset="0"/>
                <a:cs typeface="Arial" panose="020B0604020202020204" pitchFamily="34" charset="0"/>
              </a:rPr>
              <a:t>不吃辣</a:t>
            </a:r>
            <a:endParaRPr lang="id-ID" sz="2000" b="1" dirty="0" smtClean="0">
              <a:solidFill>
                <a:schemeClr val="accent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5" name="Content Placeholder 2"/>
          <p:cNvSpPr txBox="1">
            <a:spLocks/>
          </p:cNvSpPr>
          <p:nvPr/>
        </p:nvSpPr>
        <p:spPr>
          <a:xfrm>
            <a:off x="3526669" y="2328537"/>
            <a:ext cx="2029191" cy="711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dirty="0">
                <a:solidFill>
                  <a:schemeClr val="accent2"/>
                </a:solidFill>
                <a:ea typeface="Roboto" panose="02000000000000000000" pitchFamily="2" charset="0"/>
                <a:cs typeface="Arial" panose="020B0604020202020204" pitchFamily="34" charset="0"/>
              </a:rPr>
              <a:t>工科</a:t>
            </a:r>
            <a:r>
              <a:rPr lang="zh-CN" altLang="en-US" sz="2000" b="1" dirty="0" smtClean="0">
                <a:solidFill>
                  <a:schemeClr val="accent2"/>
                </a:solidFill>
                <a:ea typeface="Roboto" panose="02000000000000000000" pitchFamily="2" charset="0"/>
                <a:cs typeface="Arial" panose="020B0604020202020204" pitchFamily="34" charset="0"/>
              </a:rPr>
              <a:t>女</a:t>
            </a:r>
            <a:r>
              <a:rPr lang="en-US" altLang="zh-CN" sz="2000" b="1" dirty="0" smtClean="0">
                <a:solidFill>
                  <a:schemeClr val="accent2"/>
                </a:solidFill>
                <a:ea typeface="Roboto" panose="02000000000000000000" pitchFamily="2" charset="0"/>
                <a:cs typeface="Arial" panose="020B0604020202020204" pitchFamily="34" charset="0"/>
              </a:rPr>
              <a:t>—</a:t>
            </a:r>
            <a:r>
              <a:rPr lang="zh-CN" altLang="en-US" sz="2000" b="1" dirty="0" smtClean="0">
                <a:solidFill>
                  <a:schemeClr val="accent2"/>
                </a:solidFill>
                <a:ea typeface="Roboto" panose="02000000000000000000" pitchFamily="2" charset="0"/>
                <a:cs typeface="Arial" panose="020B0604020202020204" pitchFamily="34" charset="0"/>
              </a:rPr>
              <a:t>文艺心</a:t>
            </a:r>
            <a:endParaRPr lang="id-ID" sz="2000" b="1" dirty="0" smtClean="0">
              <a:solidFill>
                <a:schemeClr val="accent2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id-ID" sz="2000" dirty="0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2000" b="1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6" name="Content Placeholder 2"/>
          <p:cNvSpPr txBox="1">
            <a:spLocks/>
          </p:cNvSpPr>
          <p:nvPr/>
        </p:nvSpPr>
        <p:spPr>
          <a:xfrm>
            <a:off x="945133" y="3398044"/>
            <a:ext cx="2581536" cy="711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dirty="0" smtClean="0">
                <a:solidFill>
                  <a:srgbClr val="FF0000"/>
                </a:solidFill>
                <a:ea typeface="Roboto" panose="02000000000000000000" pitchFamily="2" charset="0"/>
                <a:cs typeface="Arial" panose="020B0604020202020204" pitchFamily="34" charset="0"/>
              </a:rPr>
              <a:t>通信制造</a:t>
            </a:r>
            <a:r>
              <a:rPr lang="en-US" altLang="zh-CN" sz="2000" b="1" dirty="0" smtClean="0">
                <a:solidFill>
                  <a:srgbClr val="FF0000"/>
                </a:solidFill>
                <a:ea typeface="Roboto" panose="02000000000000000000" pitchFamily="2" charset="0"/>
                <a:cs typeface="Arial" panose="020B0604020202020204" pitchFamily="34" charset="0"/>
              </a:rPr>
              <a:t>—</a:t>
            </a:r>
            <a:r>
              <a:rPr lang="zh-CN" altLang="en-US" sz="2000" b="1" dirty="0" smtClean="0">
                <a:solidFill>
                  <a:srgbClr val="FF0000"/>
                </a:solidFill>
                <a:ea typeface="Roboto" panose="02000000000000000000" pitchFamily="2" charset="0"/>
                <a:cs typeface="Arial" panose="020B0604020202020204" pitchFamily="34" charset="0"/>
              </a:rPr>
              <a:t>业务销售</a:t>
            </a:r>
            <a:endParaRPr lang="id-ID" sz="2000" b="1" dirty="0" smtClean="0">
              <a:solidFill>
                <a:srgbClr val="FF0000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7" name="Content Placeholder 2"/>
          <p:cNvSpPr txBox="1">
            <a:spLocks/>
          </p:cNvSpPr>
          <p:nvPr/>
        </p:nvSpPr>
        <p:spPr>
          <a:xfrm>
            <a:off x="966143" y="4482065"/>
            <a:ext cx="2029191" cy="711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dirty="0" smtClean="0">
                <a:solidFill>
                  <a:srgbClr val="7030A0"/>
                </a:solidFill>
                <a:ea typeface="Roboto" panose="02000000000000000000" pitchFamily="2" charset="0"/>
                <a:cs typeface="Arial" panose="020B0604020202020204" pitchFamily="34" charset="0"/>
              </a:rPr>
              <a:t>小个子</a:t>
            </a:r>
            <a:r>
              <a:rPr lang="en-US" altLang="zh-CN" sz="2000" b="1" dirty="0" smtClean="0">
                <a:solidFill>
                  <a:srgbClr val="7030A0"/>
                </a:solidFill>
                <a:ea typeface="Roboto" panose="02000000000000000000" pitchFamily="2" charset="0"/>
                <a:cs typeface="Arial" panose="020B0604020202020204" pitchFamily="34" charset="0"/>
              </a:rPr>
              <a:t>—</a:t>
            </a:r>
            <a:r>
              <a:rPr lang="zh-CN" altLang="en-US" sz="2000" b="1" dirty="0" smtClean="0">
                <a:solidFill>
                  <a:srgbClr val="7030A0"/>
                </a:solidFill>
                <a:ea typeface="Roboto" panose="02000000000000000000" pitchFamily="2" charset="0"/>
                <a:cs typeface="Arial" panose="020B0604020202020204" pitchFamily="34" charset="0"/>
              </a:rPr>
              <a:t>大能量</a:t>
            </a:r>
            <a:endParaRPr lang="id-ID" sz="2000" b="1" dirty="0" smtClean="0">
              <a:solidFill>
                <a:srgbClr val="7030A0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0" name="Oval 229"/>
          <p:cNvSpPr>
            <a:spLocks noChangeAspect="1"/>
          </p:cNvSpPr>
          <p:nvPr/>
        </p:nvSpPr>
        <p:spPr>
          <a:xfrm>
            <a:off x="789081" y="2424097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232" name="Oval 231"/>
          <p:cNvSpPr>
            <a:spLocks noChangeAspect="1"/>
          </p:cNvSpPr>
          <p:nvPr/>
        </p:nvSpPr>
        <p:spPr>
          <a:xfrm>
            <a:off x="784198" y="4565035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>
            <a:off x="3352024" y="2404874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234" name="Oval 233"/>
          <p:cNvSpPr>
            <a:spLocks noChangeAspect="1"/>
          </p:cNvSpPr>
          <p:nvPr/>
        </p:nvSpPr>
        <p:spPr>
          <a:xfrm>
            <a:off x="765606" y="345836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30342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build="p"/>
      <p:bldP spid="410" grpId="0" build="p"/>
      <p:bldP spid="411" grpId="0"/>
      <p:bldP spid="412" grpId="0"/>
      <p:bldP spid="158" grpId="0" animBg="1"/>
      <p:bldP spid="160" grpId="0" animBg="1"/>
      <p:bldP spid="162" grpId="0" animBg="1"/>
      <p:bldP spid="164" grpId="0" animBg="1"/>
      <p:bldP spid="166" grpId="0" animBg="1"/>
      <p:bldP spid="168" grpId="0" animBg="1"/>
      <p:bldP spid="50" grpId="0"/>
      <p:bldP spid="221" grpId="0"/>
      <p:bldP spid="223" grpId="0"/>
      <p:bldP spid="225" grpId="0"/>
      <p:bldP spid="226" grpId="0"/>
      <p:bldP spid="227" grpId="0"/>
      <p:bldP spid="230" grpId="0" animBg="1"/>
      <p:bldP spid="232" grpId="0" animBg="1"/>
      <p:bldP spid="233" grpId="0" animBg="1"/>
      <p:bldP spid="2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Straight Connector 400"/>
          <p:cNvCxnSpPr/>
          <p:nvPr/>
        </p:nvCxnSpPr>
        <p:spPr>
          <a:xfrm>
            <a:off x="0" y="646109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11598254" y="6247600"/>
            <a:ext cx="377372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11507374" y="6290064"/>
            <a:ext cx="53859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60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3</a:t>
            </a:fld>
            <a:endParaRPr lang="en-US" sz="16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402" name="Group 401"/>
          <p:cNvGrpSpPr/>
          <p:nvPr/>
        </p:nvGrpSpPr>
        <p:grpSpPr>
          <a:xfrm>
            <a:off x="5567357" y="6581152"/>
            <a:ext cx="1154910" cy="144000"/>
            <a:chOff x="7536566" y="6291405"/>
            <a:chExt cx="1154910" cy="144000"/>
          </a:xfrm>
        </p:grpSpPr>
        <p:sp>
          <p:nvSpPr>
            <p:cNvPr id="403" name="Oval 402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4" name="Oval 403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5" name="Oval 404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6" name="Oval 405"/>
            <p:cNvSpPr>
              <a:spLocks noChangeAspect="1"/>
            </p:cNvSpPr>
            <p:nvPr/>
          </p:nvSpPr>
          <p:spPr>
            <a:xfrm>
              <a:off x="8042021" y="6291405"/>
              <a:ext cx="144000" cy="144000"/>
            </a:xfrm>
            <a:prstGeom prst="ellipse">
              <a:avLst/>
            </a:prstGeom>
            <a:solidFill>
              <a:srgbClr val="C0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7" name="Oval 406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8" name="Oval 407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9" name="Oval 408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</p:grpSp>
      <p:sp>
        <p:nvSpPr>
          <p:cNvPr id="410" name="Subtitle 2"/>
          <p:cNvSpPr>
            <a:spLocks noGrp="1"/>
          </p:cNvSpPr>
          <p:nvPr>
            <p:ph type="subTitle" idx="4294967295"/>
          </p:nvPr>
        </p:nvSpPr>
        <p:spPr>
          <a:xfrm>
            <a:off x="0" y="6510338"/>
            <a:ext cx="1946275" cy="285750"/>
          </a:xfrm>
        </p:spPr>
        <p:txBody>
          <a:bodyPr wrap="square">
            <a:spAutoFit/>
          </a:bodyPr>
          <a:lstStyle/>
          <a:p>
            <a:pPr algn="l"/>
            <a:r>
              <a:rPr lang="id-ID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www.ibaotu.com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11" name="Content Placeholder 7"/>
          <p:cNvSpPr txBox="1">
            <a:spLocks/>
          </p:cNvSpPr>
          <p:nvPr/>
        </p:nvSpPr>
        <p:spPr>
          <a:xfrm>
            <a:off x="518727" y="330059"/>
            <a:ext cx="6035055" cy="83888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36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目录</a:t>
            </a:r>
            <a:endParaRPr lang="en-US" sz="3600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12" name="Title 1"/>
          <p:cNvSpPr txBox="1">
            <a:spLocks/>
          </p:cNvSpPr>
          <p:nvPr/>
        </p:nvSpPr>
        <p:spPr>
          <a:xfrm>
            <a:off x="562269" y="1017675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Contents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+mn-lt"/>
              <a:ea typeface="Roboto" panose="02000000000000000000" pitchFamily="2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2267138" y="3459659"/>
            <a:ext cx="0" cy="75298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788011" y="3459659"/>
            <a:ext cx="0" cy="75298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2057998" y="2195568"/>
            <a:ext cx="418280" cy="418280"/>
            <a:chOff x="7322925" y="1113826"/>
            <a:chExt cx="418280" cy="418280"/>
          </a:xfrm>
        </p:grpSpPr>
        <p:sp>
          <p:nvSpPr>
            <p:cNvPr id="49" name="Teardrop 48"/>
            <p:cNvSpPr/>
            <p:nvPr/>
          </p:nvSpPr>
          <p:spPr>
            <a:xfrm rot="8100000">
              <a:off x="7322925" y="1113826"/>
              <a:ext cx="418280" cy="418280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6"/>
            <p:cNvSpPr>
              <a:spLocks noEditPoints="1"/>
            </p:cNvSpPr>
            <p:nvPr/>
          </p:nvSpPr>
          <p:spPr bwMode="auto">
            <a:xfrm>
              <a:off x="7431874" y="1200224"/>
              <a:ext cx="209778" cy="230756"/>
            </a:xfrm>
            <a:custGeom>
              <a:avLst/>
              <a:gdLst>
                <a:gd name="T0" fmla="*/ 347 w 376"/>
                <a:gd name="T1" fmla="*/ 284 h 376"/>
                <a:gd name="T2" fmla="*/ 347 w 376"/>
                <a:gd name="T3" fmla="*/ 238 h 376"/>
                <a:gd name="T4" fmla="*/ 278 w 376"/>
                <a:gd name="T5" fmla="*/ 169 h 376"/>
                <a:gd name="T6" fmla="*/ 238 w 376"/>
                <a:gd name="T7" fmla="*/ 169 h 376"/>
                <a:gd name="T8" fmla="*/ 207 w 376"/>
                <a:gd name="T9" fmla="*/ 148 h 376"/>
                <a:gd name="T10" fmla="*/ 207 w 376"/>
                <a:gd name="T11" fmla="*/ 92 h 376"/>
                <a:gd name="T12" fmla="*/ 236 w 376"/>
                <a:gd name="T13" fmla="*/ 48 h 376"/>
                <a:gd name="T14" fmla="*/ 188 w 376"/>
                <a:gd name="T15" fmla="*/ 0 h 376"/>
                <a:gd name="T16" fmla="*/ 140 w 376"/>
                <a:gd name="T17" fmla="*/ 48 h 376"/>
                <a:gd name="T18" fmla="*/ 169 w 376"/>
                <a:gd name="T19" fmla="*/ 92 h 376"/>
                <a:gd name="T20" fmla="*/ 169 w 376"/>
                <a:gd name="T21" fmla="*/ 148 h 376"/>
                <a:gd name="T22" fmla="*/ 138 w 376"/>
                <a:gd name="T23" fmla="*/ 169 h 376"/>
                <a:gd name="T24" fmla="*/ 98 w 376"/>
                <a:gd name="T25" fmla="*/ 169 h 376"/>
                <a:gd name="T26" fmla="*/ 29 w 376"/>
                <a:gd name="T27" fmla="*/ 238 h 376"/>
                <a:gd name="T28" fmla="*/ 29 w 376"/>
                <a:gd name="T29" fmla="*/ 284 h 376"/>
                <a:gd name="T30" fmla="*/ 0 w 376"/>
                <a:gd name="T31" fmla="*/ 328 h 376"/>
                <a:gd name="T32" fmla="*/ 48 w 376"/>
                <a:gd name="T33" fmla="*/ 376 h 376"/>
                <a:gd name="T34" fmla="*/ 96 w 376"/>
                <a:gd name="T35" fmla="*/ 328 h 376"/>
                <a:gd name="T36" fmla="*/ 67 w 376"/>
                <a:gd name="T37" fmla="*/ 284 h 376"/>
                <a:gd name="T38" fmla="*/ 67 w 376"/>
                <a:gd name="T39" fmla="*/ 238 h 376"/>
                <a:gd name="T40" fmla="*/ 98 w 376"/>
                <a:gd name="T41" fmla="*/ 207 h 376"/>
                <a:gd name="T42" fmla="*/ 138 w 376"/>
                <a:gd name="T43" fmla="*/ 207 h 376"/>
                <a:gd name="T44" fmla="*/ 169 w 376"/>
                <a:gd name="T45" fmla="*/ 202 h 376"/>
                <a:gd name="T46" fmla="*/ 169 w 376"/>
                <a:gd name="T47" fmla="*/ 284 h 376"/>
                <a:gd name="T48" fmla="*/ 140 w 376"/>
                <a:gd name="T49" fmla="*/ 328 h 376"/>
                <a:gd name="T50" fmla="*/ 188 w 376"/>
                <a:gd name="T51" fmla="*/ 376 h 376"/>
                <a:gd name="T52" fmla="*/ 236 w 376"/>
                <a:gd name="T53" fmla="*/ 328 h 376"/>
                <a:gd name="T54" fmla="*/ 207 w 376"/>
                <a:gd name="T55" fmla="*/ 284 h 376"/>
                <a:gd name="T56" fmla="*/ 207 w 376"/>
                <a:gd name="T57" fmla="*/ 202 h 376"/>
                <a:gd name="T58" fmla="*/ 238 w 376"/>
                <a:gd name="T59" fmla="*/ 207 h 376"/>
                <a:gd name="T60" fmla="*/ 278 w 376"/>
                <a:gd name="T61" fmla="*/ 207 h 376"/>
                <a:gd name="T62" fmla="*/ 309 w 376"/>
                <a:gd name="T63" fmla="*/ 238 h 376"/>
                <a:gd name="T64" fmla="*/ 309 w 376"/>
                <a:gd name="T65" fmla="*/ 284 h 376"/>
                <a:gd name="T66" fmla="*/ 280 w 376"/>
                <a:gd name="T67" fmla="*/ 328 h 376"/>
                <a:gd name="T68" fmla="*/ 328 w 376"/>
                <a:gd name="T69" fmla="*/ 376 h 376"/>
                <a:gd name="T70" fmla="*/ 376 w 376"/>
                <a:gd name="T71" fmla="*/ 328 h 376"/>
                <a:gd name="T72" fmla="*/ 347 w 376"/>
                <a:gd name="T73" fmla="*/ 284 h 376"/>
                <a:gd name="T74" fmla="*/ 75 w 376"/>
                <a:gd name="T75" fmla="*/ 328 h 376"/>
                <a:gd name="T76" fmla="*/ 48 w 376"/>
                <a:gd name="T77" fmla="*/ 356 h 376"/>
                <a:gd name="T78" fmla="*/ 20 w 376"/>
                <a:gd name="T79" fmla="*/ 328 h 376"/>
                <a:gd name="T80" fmla="*/ 48 w 376"/>
                <a:gd name="T81" fmla="*/ 300 h 376"/>
                <a:gd name="T82" fmla="*/ 75 w 376"/>
                <a:gd name="T83" fmla="*/ 328 h 376"/>
                <a:gd name="T84" fmla="*/ 160 w 376"/>
                <a:gd name="T85" fmla="*/ 48 h 376"/>
                <a:gd name="T86" fmla="*/ 188 w 376"/>
                <a:gd name="T87" fmla="*/ 20 h 376"/>
                <a:gd name="T88" fmla="*/ 215 w 376"/>
                <a:gd name="T89" fmla="*/ 48 h 376"/>
                <a:gd name="T90" fmla="*/ 188 w 376"/>
                <a:gd name="T91" fmla="*/ 76 h 376"/>
                <a:gd name="T92" fmla="*/ 160 w 376"/>
                <a:gd name="T93" fmla="*/ 48 h 376"/>
                <a:gd name="T94" fmla="*/ 215 w 376"/>
                <a:gd name="T95" fmla="*/ 328 h 376"/>
                <a:gd name="T96" fmla="*/ 188 w 376"/>
                <a:gd name="T97" fmla="*/ 356 h 376"/>
                <a:gd name="T98" fmla="*/ 160 w 376"/>
                <a:gd name="T99" fmla="*/ 328 h 376"/>
                <a:gd name="T100" fmla="*/ 188 w 376"/>
                <a:gd name="T101" fmla="*/ 300 h 376"/>
                <a:gd name="T102" fmla="*/ 215 w 376"/>
                <a:gd name="T103" fmla="*/ 328 h 376"/>
                <a:gd name="T104" fmla="*/ 328 w 376"/>
                <a:gd name="T105" fmla="*/ 356 h 376"/>
                <a:gd name="T106" fmla="*/ 300 w 376"/>
                <a:gd name="T107" fmla="*/ 328 h 376"/>
                <a:gd name="T108" fmla="*/ 328 w 376"/>
                <a:gd name="T109" fmla="*/ 300 h 376"/>
                <a:gd name="T110" fmla="*/ 355 w 376"/>
                <a:gd name="T111" fmla="*/ 328 h 376"/>
                <a:gd name="T112" fmla="*/ 328 w 376"/>
                <a:gd name="T113" fmla="*/ 3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5773158" y="3459659"/>
            <a:ext cx="0" cy="7529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5565667" y="2195568"/>
            <a:ext cx="418280" cy="418280"/>
            <a:chOff x="4158893" y="1506251"/>
            <a:chExt cx="418280" cy="418280"/>
          </a:xfrm>
        </p:grpSpPr>
        <p:sp>
          <p:nvSpPr>
            <p:cNvPr id="53" name="Teardrop 52"/>
            <p:cNvSpPr/>
            <p:nvPr/>
          </p:nvSpPr>
          <p:spPr>
            <a:xfrm rot="8100000">
              <a:off x="4158893" y="1506251"/>
              <a:ext cx="418280" cy="418280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 11"/>
            <p:cNvSpPr>
              <a:spLocks/>
            </p:cNvSpPr>
            <p:nvPr/>
          </p:nvSpPr>
          <p:spPr bwMode="auto">
            <a:xfrm>
              <a:off x="4238052" y="1639825"/>
              <a:ext cx="258741" cy="168209"/>
            </a:xfrm>
            <a:custGeom>
              <a:avLst/>
              <a:gdLst>
                <a:gd name="T0" fmla="*/ 304 w 400"/>
                <a:gd name="T1" fmla="*/ 73 h 260"/>
                <a:gd name="T2" fmla="*/ 288 w 400"/>
                <a:gd name="T3" fmla="*/ 74 h 260"/>
                <a:gd name="T4" fmla="*/ 186 w 400"/>
                <a:gd name="T5" fmla="*/ 0 h 260"/>
                <a:gd name="T6" fmla="*/ 80 w 400"/>
                <a:gd name="T7" fmla="*/ 104 h 260"/>
                <a:gd name="T8" fmla="*/ 81 w 400"/>
                <a:gd name="T9" fmla="*/ 119 h 260"/>
                <a:gd name="T10" fmla="*/ 72 w 400"/>
                <a:gd name="T11" fmla="*/ 118 h 260"/>
                <a:gd name="T12" fmla="*/ 0 w 400"/>
                <a:gd name="T13" fmla="*/ 189 h 260"/>
                <a:gd name="T14" fmla="*/ 72 w 400"/>
                <a:gd name="T15" fmla="*/ 260 h 260"/>
                <a:gd name="T16" fmla="*/ 172 w 400"/>
                <a:gd name="T17" fmla="*/ 260 h 260"/>
                <a:gd name="T18" fmla="*/ 172 w 400"/>
                <a:gd name="T19" fmla="*/ 184 h 260"/>
                <a:gd name="T20" fmla="*/ 130 w 400"/>
                <a:gd name="T21" fmla="*/ 184 h 260"/>
                <a:gd name="T22" fmla="*/ 200 w 400"/>
                <a:gd name="T23" fmla="*/ 92 h 260"/>
                <a:gd name="T24" fmla="*/ 270 w 400"/>
                <a:gd name="T25" fmla="*/ 184 h 260"/>
                <a:gd name="T26" fmla="*/ 228 w 400"/>
                <a:gd name="T27" fmla="*/ 184 h 260"/>
                <a:gd name="T28" fmla="*/ 228 w 400"/>
                <a:gd name="T29" fmla="*/ 260 h 260"/>
                <a:gd name="T30" fmla="*/ 304 w 400"/>
                <a:gd name="T31" fmla="*/ 260 h 260"/>
                <a:gd name="T32" fmla="*/ 400 w 400"/>
                <a:gd name="T33" fmla="*/ 166 h 260"/>
                <a:gd name="T34" fmla="*/ 304 w 400"/>
                <a:gd name="T35" fmla="*/ 7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0" h="260">
                  <a:moveTo>
                    <a:pt x="304" y="73"/>
                  </a:moveTo>
                  <a:cubicBezTo>
                    <a:pt x="298" y="73"/>
                    <a:pt x="293" y="73"/>
                    <a:pt x="288" y="74"/>
                  </a:cubicBezTo>
                  <a:cubicBezTo>
                    <a:pt x="275" y="31"/>
                    <a:pt x="234" y="0"/>
                    <a:pt x="186" y="0"/>
                  </a:cubicBezTo>
                  <a:cubicBezTo>
                    <a:pt x="127" y="0"/>
                    <a:pt x="80" y="46"/>
                    <a:pt x="80" y="104"/>
                  </a:cubicBezTo>
                  <a:cubicBezTo>
                    <a:pt x="80" y="109"/>
                    <a:pt x="80" y="114"/>
                    <a:pt x="81" y="119"/>
                  </a:cubicBezTo>
                  <a:cubicBezTo>
                    <a:pt x="78" y="119"/>
                    <a:pt x="75" y="118"/>
                    <a:pt x="72" y="118"/>
                  </a:cubicBezTo>
                  <a:cubicBezTo>
                    <a:pt x="32" y="118"/>
                    <a:pt x="0" y="150"/>
                    <a:pt x="0" y="189"/>
                  </a:cubicBezTo>
                  <a:cubicBezTo>
                    <a:pt x="0" y="228"/>
                    <a:pt x="32" y="260"/>
                    <a:pt x="72" y="260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184"/>
                    <a:pt x="172" y="184"/>
                    <a:pt x="172" y="184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270" y="184"/>
                    <a:pt x="270" y="184"/>
                    <a:pt x="270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28" y="260"/>
                    <a:pt x="228" y="260"/>
                    <a:pt x="228" y="260"/>
                  </a:cubicBezTo>
                  <a:cubicBezTo>
                    <a:pt x="304" y="260"/>
                    <a:pt x="304" y="260"/>
                    <a:pt x="304" y="260"/>
                  </a:cubicBezTo>
                  <a:cubicBezTo>
                    <a:pt x="357" y="260"/>
                    <a:pt x="400" y="218"/>
                    <a:pt x="400" y="166"/>
                  </a:cubicBezTo>
                  <a:cubicBezTo>
                    <a:pt x="400" y="115"/>
                    <a:pt x="357" y="73"/>
                    <a:pt x="304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580520" y="2195568"/>
            <a:ext cx="418280" cy="418280"/>
            <a:chOff x="2708324" y="1506251"/>
            <a:chExt cx="418280" cy="418280"/>
          </a:xfrm>
        </p:grpSpPr>
        <p:sp>
          <p:nvSpPr>
            <p:cNvPr id="56" name="Teardrop 55"/>
            <p:cNvSpPr/>
            <p:nvPr/>
          </p:nvSpPr>
          <p:spPr>
            <a:xfrm rot="8100000">
              <a:off x="2708324" y="1506251"/>
              <a:ext cx="418280" cy="41828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 16"/>
            <p:cNvSpPr>
              <a:spLocks noEditPoints="1"/>
            </p:cNvSpPr>
            <p:nvPr/>
          </p:nvSpPr>
          <p:spPr bwMode="auto">
            <a:xfrm>
              <a:off x="2796143" y="1604602"/>
              <a:ext cx="239343" cy="239070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58" name="Straight Connector 57"/>
          <p:cNvCxnSpPr/>
          <p:nvPr/>
        </p:nvCxnSpPr>
        <p:spPr>
          <a:xfrm>
            <a:off x="7772486" y="3459659"/>
            <a:ext cx="0" cy="75298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9524688" y="3459659"/>
            <a:ext cx="0" cy="114047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ontent Placeholder 2"/>
          <p:cNvSpPr txBox="1">
            <a:spLocks/>
          </p:cNvSpPr>
          <p:nvPr/>
        </p:nvSpPr>
        <p:spPr>
          <a:xfrm>
            <a:off x="8566916" y="2681099"/>
            <a:ext cx="1915544" cy="595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保持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心态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1600" dirty="0"/>
              <a:t>adjust </a:t>
            </a:r>
            <a:r>
              <a:rPr lang="en-US" altLang="zh-CN" sz="1600" dirty="0" smtClean="0"/>
              <a:t>your own </a:t>
            </a:r>
            <a:r>
              <a:rPr lang="en-US" altLang="zh-CN" sz="1600" dirty="0"/>
              <a:t>mood and mentality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9317197" y="2195568"/>
            <a:ext cx="418280" cy="418280"/>
            <a:chOff x="7178907" y="1506251"/>
            <a:chExt cx="418280" cy="418280"/>
          </a:xfrm>
        </p:grpSpPr>
        <p:sp>
          <p:nvSpPr>
            <p:cNvPr id="62" name="Teardrop 61"/>
            <p:cNvSpPr/>
            <p:nvPr/>
          </p:nvSpPr>
          <p:spPr>
            <a:xfrm rot="8100000">
              <a:off x="7178907" y="1506251"/>
              <a:ext cx="418280" cy="418280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21"/>
            <p:cNvSpPr>
              <a:spLocks noEditPoints="1"/>
            </p:cNvSpPr>
            <p:nvPr/>
          </p:nvSpPr>
          <p:spPr bwMode="auto">
            <a:xfrm>
              <a:off x="7275187" y="1629449"/>
              <a:ext cx="238323" cy="212150"/>
            </a:xfrm>
            <a:custGeom>
              <a:avLst/>
              <a:gdLst>
                <a:gd name="T0" fmla="*/ 62 w 401"/>
                <a:gd name="T1" fmla="*/ 116 h 357"/>
                <a:gd name="T2" fmla="*/ 117 w 401"/>
                <a:gd name="T3" fmla="*/ 135 h 357"/>
                <a:gd name="T4" fmla="*/ 124 w 401"/>
                <a:gd name="T5" fmla="*/ 133 h 357"/>
                <a:gd name="T6" fmla="*/ 155 w 401"/>
                <a:gd name="T7" fmla="*/ 106 h 357"/>
                <a:gd name="T8" fmla="*/ 156 w 401"/>
                <a:gd name="T9" fmla="*/ 100 h 357"/>
                <a:gd name="T10" fmla="*/ 141 w 401"/>
                <a:gd name="T11" fmla="*/ 81 h 357"/>
                <a:gd name="T12" fmla="*/ 219 w 401"/>
                <a:gd name="T13" fmla="*/ 1 h 357"/>
                <a:gd name="T14" fmla="*/ 160 w 401"/>
                <a:gd name="T15" fmla="*/ 1 h 357"/>
                <a:gd name="T16" fmla="*/ 86 w 401"/>
                <a:gd name="T17" fmla="*/ 39 h 357"/>
                <a:gd name="T18" fmla="*/ 55 w 401"/>
                <a:gd name="T19" fmla="*/ 63 h 357"/>
                <a:gd name="T20" fmla="*/ 43 w 401"/>
                <a:gd name="T21" fmla="*/ 90 h 357"/>
                <a:gd name="T22" fmla="*/ 18 w 401"/>
                <a:gd name="T23" fmla="*/ 98 h 357"/>
                <a:gd name="T24" fmla="*/ 3 w 401"/>
                <a:gd name="T25" fmla="*/ 110 h 357"/>
                <a:gd name="T26" fmla="*/ 2 w 401"/>
                <a:gd name="T27" fmla="*/ 120 h 357"/>
                <a:gd name="T28" fmla="*/ 30 w 401"/>
                <a:gd name="T29" fmla="*/ 150 h 357"/>
                <a:gd name="T30" fmla="*/ 41 w 401"/>
                <a:gd name="T31" fmla="*/ 152 h 357"/>
                <a:gd name="T32" fmla="*/ 55 w 401"/>
                <a:gd name="T33" fmla="*/ 139 h 357"/>
                <a:gd name="T34" fmla="*/ 62 w 401"/>
                <a:gd name="T35" fmla="*/ 116 h 357"/>
                <a:gd name="T36" fmla="*/ 177 w 401"/>
                <a:gd name="T37" fmla="*/ 126 h 357"/>
                <a:gd name="T38" fmla="*/ 169 w 401"/>
                <a:gd name="T39" fmla="*/ 125 h 357"/>
                <a:gd name="T40" fmla="*/ 140 w 401"/>
                <a:gd name="T41" fmla="*/ 150 h 357"/>
                <a:gd name="T42" fmla="*/ 139 w 401"/>
                <a:gd name="T43" fmla="*/ 158 h 357"/>
                <a:gd name="T44" fmla="*/ 305 w 401"/>
                <a:gd name="T45" fmla="*/ 347 h 357"/>
                <a:gd name="T46" fmla="*/ 320 w 401"/>
                <a:gd name="T47" fmla="*/ 348 h 357"/>
                <a:gd name="T48" fmla="*/ 340 w 401"/>
                <a:gd name="T49" fmla="*/ 332 h 357"/>
                <a:gd name="T50" fmla="*/ 341 w 401"/>
                <a:gd name="T51" fmla="*/ 317 h 357"/>
                <a:gd name="T52" fmla="*/ 177 w 401"/>
                <a:gd name="T53" fmla="*/ 126 h 357"/>
                <a:gd name="T54" fmla="*/ 398 w 401"/>
                <a:gd name="T55" fmla="*/ 46 h 357"/>
                <a:gd name="T56" fmla="*/ 389 w 401"/>
                <a:gd name="T57" fmla="*/ 42 h 357"/>
                <a:gd name="T58" fmla="*/ 369 w 401"/>
                <a:gd name="T59" fmla="*/ 72 h 357"/>
                <a:gd name="T60" fmla="*/ 331 w 401"/>
                <a:gd name="T61" fmla="*/ 80 h 357"/>
                <a:gd name="T62" fmla="*/ 320 w 401"/>
                <a:gd name="T63" fmla="*/ 45 h 357"/>
                <a:gd name="T64" fmla="*/ 338 w 401"/>
                <a:gd name="T65" fmla="*/ 13 h 357"/>
                <a:gd name="T66" fmla="*/ 330 w 401"/>
                <a:gd name="T67" fmla="*/ 6 h 357"/>
                <a:gd name="T68" fmla="*/ 274 w 401"/>
                <a:gd name="T69" fmla="*/ 51 h 357"/>
                <a:gd name="T70" fmla="*/ 257 w 401"/>
                <a:gd name="T71" fmla="*/ 121 h 357"/>
                <a:gd name="T72" fmla="*/ 230 w 401"/>
                <a:gd name="T73" fmla="*/ 149 h 357"/>
                <a:gd name="T74" fmla="*/ 257 w 401"/>
                <a:gd name="T75" fmla="*/ 181 h 357"/>
                <a:gd name="T76" fmla="*/ 290 w 401"/>
                <a:gd name="T77" fmla="*/ 149 h 357"/>
                <a:gd name="T78" fmla="*/ 330 w 401"/>
                <a:gd name="T79" fmla="*/ 137 h 357"/>
                <a:gd name="T80" fmla="*/ 391 w 401"/>
                <a:gd name="T81" fmla="*/ 112 h 357"/>
                <a:gd name="T82" fmla="*/ 398 w 401"/>
                <a:gd name="T83" fmla="*/ 46 h 357"/>
                <a:gd name="T84" fmla="*/ 55 w 401"/>
                <a:gd name="T85" fmla="*/ 319 h 357"/>
                <a:gd name="T86" fmla="*/ 55 w 401"/>
                <a:gd name="T87" fmla="*/ 334 h 357"/>
                <a:gd name="T88" fmla="*/ 74 w 401"/>
                <a:gd name="T89" fmla="*/ 353 h 357"/>
                <a:gd name="T90" fmla="*/ 89 w 401"/>
                <a:gd name="T91" fmla="*/ 351 h 357"/>
                <a:gd name="T92" fmla="*/ 187 w 401"/>
                <a:gd name="T93" fmla="*/ 254 h 357"/>
                <a:gd name="T94" fmla="*/ 157 w 401"/>
                <a:gd name="T95" fmla="*/ 220 h 357"/>
                <a:gd name="T96" fmla="*/ 55 w 401"/>
                <a:gd name="T97" fmla="*/ 319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1" h="357">
                  <a:moveTo>
                    <a:pt x="62" y="116"/>
                  </a:moveTo>
                  <a:cubicBezTo>
                    <a:pt x="81" y="101"/>
                    <a:pt x="97" y="111"/>
                    <a:pt x="117" y="135"/>
                  </a:cubicBezTo>
                  <a:cubicBezTo>
                    <a:pt x="120" y="138"/>
                    <a:pt x="123" y="135"/>
                    <a:pt x="124" y="133"/>
                  </a:cubicBezTo>
                  <a:cubicBezTo>
                    <a:pt x="126" y="132"/>
                    <a:pt x="154" y="107"/>
                    <a:pt x="155" y="106"/>
                  </a:cubicBezTo>
                  <a:cubicBezTo>
                    <a:pt x="156" y="105"/>
                    <a:pt x="158" y="102"/>
                    <a:pt x="156" y="100"/>
                  </a:cubicBezTo>
                  <a:cubicBezTo>
                    <a:pt x="154" y="98"/>
                    <a:pt x="146" y="88"/>
                    <a:pt x="141" y="81"/>
                  </a:cubicBezTo>
                  <a:cubicBezTo>
                    <a:pt x="105" y="34"/>
                    <a:pt x="240" y="2"/>
                    <a:pt x="219" y="1"/>
                  </a:cubicBezTo>
                  <a:cubicBezTo>
                    <a:pt x="208" y="1"/>
                    <a:pt x="166" y="0"/>
                    <a:pt x="160" y="1"/>
                  </a:cubicBezTo>
                  <a:cubicBezTo>
                    <a:pt x="134" y="4"/>
                    <a:pt x="102" y="28"/>
                    <a:pt x="86" y="39"/>
                  </a:cubicBezTo>
                  <a:cubicBezTo>
                    <a:pt x="64" y="53"/>
                    <a:pt x="57" y="62"/>
                    <a:pt x="55" y="63"/>
                  </a:cubicBezTo>
                  <a:cubicBezTo>
                    <a:pt x="49" y="68"/>
                    <a:pt x="54" y="80"/>
                    <a:pt x="43" y="90"/>
                  </a:cubicBezTo>
                  <a:cubicBezTo>
                    <a:pt x="32" y="100"/>
                    <a:pt x="25" y="92"/>
                    <a:pt x="18" y="98"/>
                  </a:cubicBezTo>
                  <a:cubicBezTo>
                    <a:pt x="15" y="101"/>
                    <a:pt x="5" y="108"/>
                    <a:pt x="3" y="110"/>
                  </a:cubicBezTo>
                  <a:cubicBezTo>
                    <a:pt x="0" y="113"/>
                    <a:pt x="0" y="117"/>
                    <a:pt x="2" y="120"/>
                  </a:cubicBezTo>
                  <a:cubicBezTo>
                    <a:pt x="2" y="120"/>
                    <a:pt x="28" y="148"/>
                    <a:pt x="30" y="150"/>
                  </a:cubicBezTo>
                  <a:cubicBezTo>
                    <a:pt x="32" y="153"/>
                    <a:pt x="38" y="155"/>
                    <a:pt x="41" y="152"/>
                  </a:cubicBezTo>
                  <a:cubicBezTo>
                    <a:pt x="45" y="149"/>
                    <a:pt x="54" y="141"/>
                    <a:pt x="55" y="139"/>
                  </a:cubicBezTo>
                  <a:cubicBezTo>
                    <a:pt x="57" y="138"/>
                    <a:pt x="54" y="122"/>
                    <a:pt x="62" y="116"/>
                  </a:cubicBezTo>
                  <a:close/>
                  <a:moveTo>
                    <a:pt x="177" y="126"/>
                  </a:moveTo>
                  <a:cubicBezTo>
                    <a:pt x="174" y="123"/>
                    <a:pt x="171" y="123"/>
                    <a:pt x="169" y="125"/>
                  </a:cubicBezTo>
                  <a:cubicBezTo>
                    <a:pt x="140" y="150"/>
                    <a:pt x="140" y="150"/>
                    <a:pt x="140" y="150"/>
                  </a:cubicBezTo>
                  <a:cubicBezTo>
                    <a:pt x="138" y="152"/>
                    <a:pt x="137" y="156"/>
                    <a:pt x="139" y="158"/>
                  </a:cubicBezTo>
                  <a:cubicBezTo>
                    <a:pt x="305" y="347"/>
                    <a:pt x="305" y="347"/>
                    <a:pt x="305" y="347"/>
                  </a:cubicBezTo>
                  <a:cubicBezTo>
                    <a:pt x="309" y="352"/>
                    <a:pt x="316" y="352"/>
                    <a:pt x="320" y="348"/>
                  </a:cubicBezTo>
                  <a:cubicBezTo>
                    <a:pt x="340" y="332"/>
                    <a:pt x="340" y="332"/>
                    <a:pt x="340" y="332"/>
                  </a:cubicBezTo>
                  <a:cubicBezTo>
                    <a:pt x="344" y="328"/>
                    <a:pt x="345" y="321"/>
                    <a:pt x="341" y="317"/>
                  </a:cubicBezTo>
                  <a:lnTo>
                    <a:pt x="177" y="126"/>
                  </a:lnTo>
                  <a:close/>
                  <a:moveTo>
                    <a:pt x="398" y="46"/>
                  </a:moveTo>
                  <a:cubicBezTo>
                    <a:pt x="396" y="36"/>
                    <a:pt x="391" y="38"/>
                    <a:pt x="389" y="42"/>
                  </a:cubicBezTo>
                  <a:cubicBezTo>
                    <a:pt x="386" y="46"/>
                    <a:pt x="374" y="64"/>
                    <a:pt x="369" y="72"/>
                  </a:cubicBezTo>
                  <a:cubicBezTo>
                    <a:pt x="364" y="80"/>
                    <a:pt x="353" y="96"/>
                    <a:pt x="331" y="80"/>
                  </a:cubicBezTo>
                  <a:cubicBezTo>
                    <a:pt x="308" y="64"/>
                    <a:pt x="316" y="53"/>
                    <a:pt x="320" y="45"/>
                  </a:cubicBezTo>
                  <a:cubicBezTo>
                    <a:pt x="324" y="38"/>
                    <a:pt x="336" y="16"/>
                    <a:pt x="338" y="13"/>
                  </a:cubicBezTo>
                  <a:cubicBezTo>
                    <a:pt x="340" y="11"/>
                    <a:pt x="338" y="3"/>
                    <a:pt x="330" y="6"/>
                  </a:cubicBezTo>
                  <a:cubicBezTo>
                    <a:pt x="323" y="9"/>
                    <a:pt x="280" y="27"/>
                    <a:pt x="274" y="51"/>
                  </a:cubicBezTo>
                  <a:cubicBezTo>
                    <a:pt x="268" y="76"/>
                    <a:pt x="279" y="99"/>
                    <a:pt x="257" y="121"/>
                  </a:cubicBezTo>
                  <a:cubicBezTo>
                    <a:pt x="230" y="149"/>
                    <a:pt x="230" y="149"/>
                    <a:pt x="230" y="149"/>
                  </a:cubicBezTo>
                  <a:cubicBezTo>
                    <a:pt x="257" y="181"/>
                    <a:pt x="257" y="181"/>
                    <a:pt x="257" y="181"/>
                  </a:cubicBezTo>
                  <a:cubicBezTo>
                    <a:pt x="290" y="149"/>
                    <a:pt x="290" y="149"/>
                    <a:pt x="290" y="149"/>
                  </a:cubicBezTo>
                  <a:cubicBezTo>
                    <a:pt x="298" y="141"/>
                    <a:pt x="315" y="134"/>
                    <a:pt x="330" y="137"/>
                  </a:cubicBezTo>
                  <a:cubicBezTo>
                    <a:pt x="363" y="144"/>
                    <a:pt x="381" y="132"/>
                    <a:pt x="391" y="112"/>
                  </a:cubicBezTo>
                  <a:cubicBezTo>
                    <a:pt x="401" y="94"/>
                    <a:pt x="399" y="56"/>
                    <a:pt x="398" y="46"/>
                  </a:cubicBezTo>
                  <a:close/>
                  <a:moveTo>
                    <a:pt x="55" y="319"/>
                  </a:moveTo>
                  <a:cubicBezTo>
                    <a:pt x="50" y="323"/>
                    <a:pt x="50" y="330"/>
                    <a:pt x="55" y="334"/>
                  </a:cubicBezTo>
                  <a:cubicBezTo>
                    <a:pt x="74" y="353"/>
                    <a:pt x="74" y="353"/>
                    <a:pt x="74" y="353"/>
                  </a:cubicBezTo>
                  <a:cubicBezTo>
                    <a:pt x="78" y="357"/>
                    <a:pt x="84" y="355"/>
                    <a:pt x="89" y="351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57" y="220"/>
                    <a:pt x="157" y="220"/>
                    <a:pt x="157" y="220"/>
                  </a:cubicBezTo>
                  <a:lnTo>
                    <a:pt x="55" y="3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64" name="Picture 77" descr="F:\Trabajos\Envato\Graphic River\Mica PPT\mountain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3425" y="3572261"/>
            <a:ext cx="10452934" cy="137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7564995" y="2195568"/>
            <a:ext cx="418280" cy="418280"/>
            <a:chOff x="5665857" y="1506251"/>
            <a:chExt cx="418280" cy="418280"/>
          </a:xfrm>
        </p:grpSpPr>
        <p:sp>
          <p:nvSpPr>
            <p:cNvPr id="66" name="Teardrop 65"/>
            <p:cNvSpPr/>
            <p:nvPr/>
          </p:nvSpPr>
          <p:spPr>
            <a:xfrm rot="8100000">
              <a:off x="5665857" y="1506251"/>
              <a:ext cx="418280" cy="418280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 26"/>
            <p:cNvSpPr>
              <a:spLocks noEditPoints="1"/>
            </p:cNvSpPr>
            <p:nvPr/>
          </p:nvSpPr>
          <p:spPr bwMode="auto">
            <a:xfrm>
              <a:off x="5795163" y="1614232"/>
              <a:ext cx="175570" cy="219811"/>
            </a:xfrm>
            <a:custGeom>
              <a:avLst/>
              <a:gdLst>
                <a:gd name="T0" fmla="*/ 311 w 321"/>
                <a:gd name="T1" fmla="*/ 99 h 402"/>
                <a:gd name="T2" fmla="*/ 189 w 321"/>
                <a:gd name="T3" fmla="*/ 11 h 402"/>
                <a:gd name="T4" fmla="*/ 94 w 321"/>
                <a:gd name="T5" fmla="*/ 126 h 402"/>
                <a:gd name="T6" fmla="*/ 109 w 321"/>
                <a:gd name="T7" fmla="*/ 174 h 402"/>
                <a:gd name="T8" fmla="*/ 6 w 321"/>
                <a:gd name="T9" fmla="*/ 328 h 402"/>
                <a:gd name="T10" fmla="*/ 1 w 321"/>
                <a:gd name="T11" fmla="*/ 351 h 402"/>
                <a:gd name="T12" fmla="*/ 8 w 321"/>
                <a:gd name="T13" fmla="*/ 390 h 402"/>
                <a:gd name="T14" fmla="*/ 22 w 321"/>
                <a:gd name="T15" fmla="*/ 401 h 402"/>
                <a:gd name="T16" fmla="*/ 52 w 321"/>
                <a:gd name="T17" fmla="*/ 395 h 402"/>
                <a:gd name="T18" fmla="*/ 71 w 321"/>
                <a:gd name="T19" fmla="*/ 382 h 402"/>
                <a:gd name="T20" fmla="*/ 111 w 321"/>
                <a:gd name="T21" fmla="*/ 316 h 402"/>
                <a:gd name="T22" fmla="*/ 112 w 321"/>
                <a:gd name="T23" fmla="*/ 316 h 402"/>
                <a:gd name="T24" fmla="*/ 140 w 321"/>
                <a:gd name="T25" fmla="*/ 311 h 402"/>
                <a:gd name="T26" fmla="*/ 187 w 321"/>
                <a:gd name="T27" fmla="*/ 233 h 402"/>
                <a:gd name="T28" fmla="*/ 239 w 321"/>
                <a:gd name="T29" fmla="*/ 232 h 402"/>
                <a:gd name="T30" fmla="*/ 311 w 321"/>
                <a:gd name="T31" fmla="*/ 99 h 402"/>
                <a:gd name="T32" fmla="*/ 260 w 321"/>
                <a:gd name="T33" fmla="*/ 130 h 402"/>
                <a:gd name="T34" fmla="*/ 206 w 321"/>
                <a:gd name="T35" fmla="*/ 120 h 402"/>
                <a:gd name="T36" fmla="*/ 179 w 321"/>
                <a:gd name="T37" fmla="*/ 71 h 402"/>
                <a:gd name="T38" fmla="*/ 248 w 321"/>
                <a:gd name="T39" fmla="*/ 58 h 402"/>
                <a:gd name="T40" fmla="*/ 260 w 321"/>
                <a:gd name="T41" fmla="*/ 13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402">
                  <a:moveTo>
                    <a:pt x="311" y="99"/>
                  </a:moveTo>
                  <a:cubicBezTo>
                    <a:pt x="301" y="40"/>
                    <a:pt x="246" y="0"/>
                    <a:pt x="189" y="11"/>
                  </a:cubicBezTo>
                  <a:cubicBezTo>
                    <a:pt x="132" y="21"/>
                    <a:pt x="84" y="67"/>
                    <a:pt x="94" y="126"/>
                  </a:cubicBezTo>
                  <a:cubicBezTo>
                    <a:pt x="96" y="139"/>
                    <a:pt x="102" y="159"/>
                    <a:pt x="109" y="174"/>
                  </a:cubicBezTo>
                  <a:cubicBezTo>
                    <a:pt x="6" y="328"/>
                    <a:pt x="6" y="328"/>
                    <a:pt x="6" y="328"/>
                  </a:cubicBezTo>
                  <a:cubicBezTo>
                    <a:pt x="2" y="334"/>
                    <a:pt x="0" y="344"/>
                    <a:pt x="1" y="351"/>
                  </a:cubicBezTo>
                  <a:cubicBezTo>
                    <a:pt x="8" y="390"/>
                    <a:pt x="8" y="390"/>
                    <a:pt x="8" y="390"/>
                  </a:cubicBezTo>
                  <a:cubicBezTo>
                    <a:pt x="9" y="397"/>
                    <a:pt x="15" y="402"/>
                    <a:pt x="22" y="401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9" y="394"/>
                    <a:pt x="67" y="388"/>
                    <a:pt x="71" y="382"/>
                  </a:cubicBezTo>
                  <a:cubicBezTo>
                    <a:pt x="111" y="316"/>
                    <a:pt x="111" y="316"/>
                    <a:pt x="111" y="316"/>
                  </a:cubicBezTo>
                  <a:cubicBezTo>
                    <a:pt x="112" y="316"/>
                    <a:pt x="112" y="316"/>
                    <a:pt x="112" y="316"/>
                  </a:cubicBezTo>
                  <a:cubicBezTo>
                    <a:pt x="140" y="311"/>
                    <a:pt x="140" y="311"/>
                    <a:pt x="140" y="311"/>
                  </a:cubicBezTo>
                  <a:cubicBezTo>
                    <a:pt x="187" y="233"/>
                    <a:pt x="187" y="233"/>
                    <a:pt x="187" y="233"/>
                  </a:cubicBezTo>
                  <a:cubicBezTo>
                    <a:pt x="203" y="236"/>
                    <a:pt x="226" y="235"/>
                    <a:pt x="239" y="232"/>
                  </a:cubicBezTo>
                  <a:cubicBezTo>
                    <a:pt x="296" y="222"/>
                    <a:pt x="321" y="159"/>
                    <a:pt x="311" y="99"/>
                  </a:cubicBezTo>
                  <a:close/>
                  <a:moveTo>
                    <a:pt x="260" y="130"/>
                  </a:moveTo>
                  <a:cubicBezTo>
                    <a:pt x="244" y="153"/>
                    <a:pt x="228" y="137"/>
                    <a:pt x="206" y="120"/>
                  </a:cubicBezTo>
                  <a:cubicBezTo>
                    <a:pt x="184" y="104"/>
                    <a:pt x="163" y="94"/>
                    <a:pt x="179" y="71"/>
                  </a:cubicBezTo>
                  <a:cubicBezTo>
                    <a:pt x="195" y="47"/>
                    <a:pt x="226" y="42"/>
                    <a:pt x="248" y="58"/>
                  </a:cubicBezTo>
                  <a:cubicBezTo>
                    <a:pt x="270" y="74"/>
                    <a:pt x="276" y="107"/>
                    <a:pt x="260" y="1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8" name="Content Placeholder 2"/>
          <p:cNvSpPr txBox="1">
            <a:spLocks/>
          </p:cNvSpPr>
          <p:nvPr/>
        </p:nvSpPr>
        <p:spPr>
          <a:xfrm>
            <a:off x="7131267" y="2681100"/>
            <a:ext cx="1285735" cy="595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如何做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笔记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600" dirty="0" smtClean="0"/>
              <a:t>How to make notes</a:t>
            </a:r>
            <a:endParaRPr lang="en-US" sz="1600" dirty="0"/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5131939" y="2681100"/>
            <a:ext cx="1285735" cy="595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如何做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题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600" dirty="0" smtClean="0"/>
              <a:t>How to  do  practice</a:t>
            </a:r>
            <a:endParaRPr lang="en-US" sz="1600" dirty="0"/>
          </a:p>
        </p:txBody>
      </p:sp>
      <p:sp>
        <p:nvSpPr>
          <p:cNvPr id="70" name="Content Placeholder 2"/>
          <p:cNvSpPr txBox="1">
            <a:spLocks/>
          </p:cNvSpPr>
          <p:nvPr/>
        </p:nvSpPr>
        <p:spPr>
          <a:xfrm>
            <a:off x="3146792" y="2681100"/>
            <a:ext cx="1285735" cy="595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如何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看书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1600" dirty="0" smtClean="0"/>
              <a:t>How to read book 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>
            <a:off x="1628968" y="2681100"/>
            <a:ext cx="1285735" cy="595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时间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管理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1600" dirty="0" smtClean="0"/>
              <a:t>Time management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145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2000">
        <p14:glitter pattern="hexagon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5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7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25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7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25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7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25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7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build="p"/>
      <p:bldP spid="410" grpId="0" build="p"/>
      <p:bldP spid="411" grpId="0"/>
      <p:bldP spid="412" grpId="0"/>
      <p:bldP spid="60" grpId="0"/>
      <p:bldP spid="68" grpId="0"/>
      <p:bldP spid="69" grpId="0"/>
      <p:bldP spid="70" grpId="0"/>
      <p:bldP spid="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Straight Connector 400"/>
          <p:cNvCxnSpPr/>
          <p:nvPr/>
        </p:nvCxnSpPr>
        <p:spPr>
          <a:xfrm>
            <a:off x="0" y="646109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11598254" y="6247600"/>
            <a:ext cx="377372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11507374" y="6290064"/>
            <a:ext cx="53859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60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4</a:t>
            </a:fld>
            <a:endParaRPr lang="en-US" sz="16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402" name="Group 401"/>
          <p:cNvGrpSpPr/>
          <p:nvPr/>
        </p:nvGrpSpPr>
        <p:grpSpPr>
          <a:xfrm>
            <a:off x="5567357" y="6581152"/>
            <a:ext cx="1154910" cy="144000"/>
            <a:chOff x="7536566" y="6291405"/>
            <a:chExt cx="1154910" cy="144000"/>
          </a:xfrm>
        </p:grpSpPr>
        <p:sp>
          <p:nvSpPr>
            <p:cNvPr id="403" name="Oval 402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4" name="Oval 403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5" name="Oval 404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6" name="Oval 405"/>
            <p:cNvSpPr>
              <a:spLocks noChangeAspect="1"/>
            </p:cNvSpPr>
            <p:nvPr/>
          </p:nvSpPr>
          <p:spPr>
            <a:xfrm>
              <a:off x="8042021" y="6291405"/>
              <a:ext cx="144000" cy="144000"/>
            </a:xfrm>
            <a:prstGeom prst="ellipse">
              <a:avLst/>
            </a:prstGeom>
            <a:solidFill>
              <a:srgbClr val="C0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7" name="Oval 406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8" name="Oval 407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9" name="Oval 408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</p:grpSp>
      <p:sp>
        <p:nvSpPr>
          <p:cNvPr id="410" name="Subtitle 2"/>
          <p:cNvSpPr>
            <a:spLocks noGrp="1"/>
          </p:cNvSpPr>
          <p:nvPr>
            <p:ph type="subTitle" idx="4294967295"/>
          </p:nvPr>
        </p:nvSpPr>
        <p:spPr>
          <a:xfrm>
            <a:off x="0" y="6510338"/>
            <a:ext cx="1946275" cy="285750"/>
          </a:xfrm>
        </p:spPr>
        <p:txBody>
          <a:bodyPr wrap="square">
            <a:spAutoFit/>
          </a:bodyPr>
          <a:lstStyle/>
          <a:p>
            <a:pPr algn="l"/>
            <a:r>
              <a:rPr lang="id-ID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www.ibaotu.com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11" name="Content Placeholder 7"/>
          <p:cNvSpPr txBox="1">
            <a:spLocks/>
          </p:cNvSpPr>
          <p:nvPr/>
        </p:nvSpPr>
        <p:spPr>
          <a:xfrm>
            <a:off x="518727" y="330059"/>
            <a:ext cx="7541540" cy="82541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36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时间管理</a:t>
            </a:r>
            <a:r>
              <a:rPr lang="zh-CN" altLang="en-US" sz="18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9.20-12.9</a:t>
            </a:r>
            <a:r>
              <a:rPr lang="zh-CN" altLang="zh-CN" sz="1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1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zh-CN" sz="18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zh-CN" altLang="en-US" sz="18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18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300961" y="2350628"/>
            <a:ext cx="9642799" cy="3070364"/>
            <a:chOff x="891983" y="1051613"/>
            <a:chExt cx="7140692" cy="2360804"/>
          </a:xfrm>
        </p:grpSpPr>
        <p:grpSp>
          <p:nvGrpSpPr>
            <p:cNvPr id="17" name="Group 16"/>
            <p:cNvGrpSpPr/>
            <p:nvPr/>
          </p:nvGrpSpPr>
          <p:grpSpPr>
            <a:xfrm>
              <a:off x="891983" y="1051613"/>
              <a:ext cx="7140692" cy="2360804"/>
              <a:chOff x="891983" y="1051613"/>
              <a:chExt cx="7140692" cy="2360804"/>
            </a:xfrm>
          </p:grpSpPr>
          <p:sp>
            <p:nvSpPr>
              <p:cNvPr id="22" name="L-Shape 21"/>
              <p:cNvSpPr/>
              <p:nvPr/>
            </p:nvSpPr>
            <p:spPr>
              <a:xfrm rot="5400000">
                <a:off x="1222103" y="2087926"/>
                <a:ext cx="994371" cy="1654611"/>
              </a:xfrm>
              <a:prstGeom prst="corner">
                <a:avLst>
                  <a:gd name="adj1" fmla="val 16120"/>
                  <a:gd name="adj2" fmla="val 16110"/>
                </a:avLst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Freeform 22"/>
              <p:cNvSpPr/>
              <p:nvPr/>
            </p:nvSpPr>
            <p:spPr>
              <a:xfrm>
                <a:off x="1052803" y="2409147"/>
                <a:ext cx="1493792" cy="629170"/>
              </a:xfrm>
              <a:custGeom>
                <a:avLst/>
                <a:gdLst>
                  <a:gd name="connsiteX0" fmla="*/ 0 w 1493792"/>
                  <a:gd name="connsiteY0" fmla="*/ 0 h 1309396"/>
                  <a:gd name="connsiteX1" fmla="*/ 1493792 w 1493792"/>
                  <a:gd name="connsiteY1" fmla="*/ 0 h 1309396"/>
                  <a:gd name="connsiteX2" fmla="*/ 1493792 w 1493792"/>
                  <a:gd name="connsiteY2" fmla="*/ 1309396 h 1309396"/>
                  <a:gd name="connsiteX3" fmla="*/ 0 w 1493792"/>
                  <a:gd name="connsiteY3" fmla="*/ 1309396 h 1309396"/>
                  <a:gd name="connsiteX4" fmla="*/ 0 w 1493792"/>
                  <a:gd name="connsiteY4" fmla="*/ 0 h 130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3792" h="1309396">
                    <a:moveTo>
                      <a:pt x="0" y="0"/>
                    </a:moveTo>
                    <a:lnTo>
                      <a:pt x="1493792" y="0"/>
                    </a:lnTo>
                    <a:lnTo>
                      <a:pt x="1493792" y="1309396"/>
                    </a:lnTo>
                    <a:lnTo>
                      <a:pt x="0" y="1309396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b="1" kern="120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b="1" kern="120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b="1" kern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预习</a:t>
                </a:r>
                <a:endParaRPr lang="en-US" sz="2400" b="1" kern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2268063" y="1966112"/>
                <a:ext cx="281847" cy="281847"/>
              </a:xfrm>
              <a:prstGeom prst="triangle">
                <a:avLst>
                  <a:gd name="adj" fmla="val 100000"/>
                </a:avLst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L-Shape 24"/>
              <p:cNvSpPr/>
              <p:nvPr/>
            </p:nvSpPr>
            <p:spPr>
              <a:xfrm rot="5400000">
                <a:off x="3050797" y="1635414"/>
                <a:ext cx="994371" cy="1654611"/>
              </a:xfrm>
              <a:prstGeom prst="corner">
                <a:avLst>
                  <a:gd name="adj1" fmla="val 16120"/>
                  <a:gd name="adj2" fmla="val 16110"/>
                </a:avLst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Freeform 25"/>
              <p:cNvSpPr/>
              <p:nvPr/>
            </p:nvSpPr>
            <p:spPr>
              <a:xfrm>
                <a:off x="2881497" y="1956637"/>
                <a:ext cx="1493792" cy="629170"/>
              </a:xfrm>
              <a:custGeom>
                <a:avLst/>
                <a:gdLst>
                  <a:gd name="connsiteX0" fmla="*/ 0 w 1493792"/>
                  <a:gd name="connsiteY0" fmla="*/ 0 h 1309396"/>
                  <a:gd name="connsiteX1" fmla="*/ 1493792 w 1493792"/>
                  <a:gd name="connsiteY1" fmla="*/ 0 h 1309396"/>
                  <a:gd name="connsiteX2" fmla="*/ 1493792 w 1493792"/>
                  <a:gd name="connsiteY2" fmla="*/ 1309396 h 1309396"/>
                  <a:gd name="connsiteX3" fmla="*/ 0 w 1493792"/>
                  <a:gd name="connsiteY3" fmla="*/ 1309396 h 1309396"/>
                  <a:gd name="connsiteX4" fmla="*/ 0 w 1493792"/>
                  <a:gd name="connsiteY4" fmla="*/ 0 h 130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3792" h="1309396">
                    <a:moveTo>
                      <a:pt x="0" y="0"/>
                    </a:moveTo>
                    <a:lnTo>
                      <a:pt x="1493792" y="0"/>
                    </a:lnTo>
                    <a:lnTo>
                      <a:pt x="1493792" y="1309396"/>
                    </a:lnTo>
                    <a:lnTo>
                      <a:pt x="0" y="1309396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b="1" kern="120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b="1" kern="120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b="1" kern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学习</a:t>
                </a:r>
                <a:endParaRPr lang="en-US" sz="2400" b="1" kern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4096757" y="1513600"/>
                <a:ext cx="281847" cy="281847"/>
              </a:xfrm>
              <a:prstGeom prst="triangle">
                <a:avLst>
                  <a:gd name="adj" fmla="val 100000"/>
                </a:avLst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L-Shape 27"/>
              <p:cNvSpPr/>
              <p:nvPr/>
            </p:nvSpPr>
            <p:spPr>
              <a:xfrm rot="5400000">
                <a:off x="4879491" y="1182902"/>
                <a:ext cx="994371" cy="1654611"/>
              </a:xfrm>
              <a:prstGeom prst="corner">
                <a:avLst>
                  <a:gd name="adj1" fmla="val 16120"/>
                  <a:gd name="adj2" fmla="val 16110"/>
                </a:avLst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Freeform 29"/>
              <p:cNvSpPr/>
              <p:nvPr/>
            </p:nvSpPr>
            <p:spPr>
              <a:xfrm>
                <a:off x="4710190" y="1504125"/>
                <a:ext cx="1493792" cy="629170"/>
              </a:xfrm>
              <a:custGeom>
                <a:avLst/>
                <a:gdLst>
                  <a:gd name="connsiteX0" fmla="*/ 0 w 1493792"/>
                  <a:gd name="connsiteY0" fmla="*/ 0 h 1309396"/>
                  <a:gd name="connsiteX1" fmla="*/ 1493792 w 1493792"/>
                  <a:gd name="connsiteY1" fmla="*/ 0 h 1309396"/>
                  <a:gd name="connsiteX2" fmla="*/ 1493792 w 1493792"/>
                  <a:gd name="connsiteY2" fmla="*/ 1309396 h 1309396"/>
                  <a:gd name="connsiteX3" fmla="*/ 0 w 1493792"/>
                  <a:gd name="connsiteY3" fmla="*/ 1309396 h 1309396"/>
                  <a:gd name="connsiteX4" fmla="*/ 0 w 1493792"/>
                  <a:gd name="connsiteY4" fmla="*/ 0 h 130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3792" h="1309396">
                    <a:moveTo>
                      <a:pt x="0" y="0"/>
                    </a:moveTo>
                    <a:lnTo>
                      <a:pt x="1493792" y="0"/>
                    </a:lnTo>
                    <a:lnTo>
                      <a:pt x="1493792" y="1309396"/>
                    </a:lnTo>
                    <a:lnTo>
                      <a:pt x="0" y="1309396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b="1" kern="120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b="1" kern="120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b="1" kern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复习</a:t>
                </a:r>
                <a:endParaRPr lang="en-US" sz="2400" b="1" kern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925450" y="1061088"/>
                <a:ext cx="281847" cy="281847"/>
              </a:xfrm>
              <a:prstGeom prst="triangle">
                <a:avLst>
                  <a:gd name="adj" fmla="val 100000"/>
                </a:avLst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L-Shape 31"/>
              <p:cNvSpPr/>
              <p:nvPr/>
            </p:nvSpPr>
            <p:spPr>
              <a:xfrm rot="5400000">
                <a:off x="6708184" y="730391"/>
                <a:ext cx="994371" cy="1654611"/>
              </a:xfrm>
              <a:prstGeom prst="corner">
                <a:avLst>
                  <a:gd name="adj1" fmla="val 16120"/>
                  <a:gd name="adj2" fmla="val 1611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Freeform 32"/>
              <p:cNvSpPr/>
              <p:nvPr/>
            </p:nvSpPr>
            <p:spPr>
              <a:xfrm>
                <a:off x="6538883" y="1051613"/>
                <a:ext cx="1493792" cy="629170"/>
              </a:xfrm>
              <a:custGeom>
                <a:avLst/>
                <a:gdLst>
                  <a:gd name="connsiteX0" fmla="*/ 0 w 1493792"/>
                  <a:gd name="connsiteY0" fmla="*/ 0 h 1309396"/>
                  <a:gd name="connsiteX1" fmla="*/ 1493792 w 1493792"/>
                  <a:gd name="connsiteY1" fmla="*/ 0 h 1309396"/>
                  <a:gd name="connsiteX2" fmla="*/ 1493792 w 1493792"/>
                  <a:gd name="connsiteY2" fmla="*/ 1309396 h 1309396"/>
                  <a:gd name="connsiteX3" fmla="*/ 0 w 1493792"/>
                  <a:gd name="connsiteY3" fmla="*/ 1309396 h 1309396"/>
                  <a:gd name="connsiteX4" fmla="*/ 0 w 1493792"/>
                  <a:gd name="connsiteY4" fmla="*/ 0 h 130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3792" h="1309396">
                    <a:moveTo>
                      <a:pt x="0" y="0"/>
                    </a:moveTo>
                    <a:lnTo>
                      <a:pt x="1493792" y="0"/>
                    </a:lnTo>
                    <a:lnTo>
                      <a:pt x="1493792" y="1309396"/>
                    </a:lnTo>
                    <a:lnTo>
                      <a:pt x="0" y="1309396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b="1" kern="120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b="1" kern="120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b="1" kern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巩固</a:t>
                </a:r>
                <a:endParaRPr lang="en-US" sz="2400" b="1" kern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18" name="Freeform 6"/>
            <p:cNvSpPr>
              <a:spLocks noEditPoints="1"/>
            </p:cNvSpPr>
            <p:nvPr/>
          </p:nvSpPr>
          <p:spPr bwMode="auto">
            <a:xfrm>
              <a:off x="1670476" y="2742036"/>
              <a:ext cx="265075" cy="282369"/>
            </a:xfrm>
            <a:custGeom>
              <a:avLst/>
              <a:gdLst>
                <a:gd name="T0" fmla="*/ 67 w 376"/>
                <a:gd name="T1" fmla="*/ 3 h 401"/>
                <a:gd name="T2" fmla="*/ 62 w 376"/>
                <a:gd name="T3" fmla="*/ 3 h 401"/>
                <a:gd name="T4" fmla="*/ 0 w 376"/>
                <a:gd name="T5" fmla="*/ 159 h 401"/>
                <a:gd name="T6" fmla="*/ 65 w 376"/>
                <a:gd name="T7" fmla="*/ 223 h 401"/>
                <a:gd name="T8" fmla="*/ 129 w 376"/>
                <a:gd name="T9" fmla="*/ 159 h 401"/>
                <a:gd name="T10" fmla="*/ 67 w 376"/>
                <a:gd name="T11" fmla="*/ 3 h 401"/>
                <a:gd name="T12" fmla="*/ 313 w 376"/>
                <a:gd name="T13" fmla="*/ 3 h 401"/>
                <a:gd name="T14" fmla="*/ 309 w 376"/>
                <a:gd name="T15" fmla="*/ 3 h 401"/>
                <a:gd name="T16" fmla="*/ 246 w 376"/>
                <a:gd name="T17" fmla="*/ 159 h 401"/>
                <a:gd name="T18" fmla="*/ 311 w 376"/>
                <a:gd name="T19" fmla="*/ 223 h 401"/>
                <a:gd name="T20" fmla="*/ 376 w 376"/>
                <a:gd name="T21" fmla="*/ 159 h 401"/>
                <a:gd name="T22" fmla="*/ 313 w 376"/>
                <a:gd name="T23" fmla="*/ 3 h 401"/>
                <a:gd name="T24" fmla="*/ 185 w 376"/>
                <a:gd name="T25" fmla="*/ 180 h 401"/>
                <a:gd name="T26" fmla="*/ 123 w 376"/>
                <a:gd name="T27" fmla="*/ 337 h 401"/>
                <a:gd name="T28" fmla="*/ 188 w 376"/>
                <a:gd name="T29" fmla="*/ 401 h 401"/>
                <a:gd name="T30" fmla="*/ 253 w 376"/>
                <a:gd name="T31" fmla="*/ 337 h 401"/>
                <a:gd name="T32" fmla="*/ 190 w 376"/>
                <a:gd name="T33" fmla="*/ 180 h 401"/>
                <a:gd name="T34" fmla="*/ 185 w 376"/>
                <a:gd name="T35" fmla="*/ 18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6" h="401">
                  <a:moveTo>
                    <a:pt x="67" y="3"/>
                  </a:moveTo>
                  <a:cubicBezTo>
                    <a:pt x="67" y="0"/>
                    <a:pt x="62" y="0"/>
                    <a:pt x="62" y="3"/>
                  </a:cubicBezTo>
                  <a:cubicBezTo>
                    <a:pt x="52" y="85"/>
                    <a:pt x="0" y="102"/>
                    <a:pt x="0" y="159"/>
                  </a:cubicBezTo>
                  <a:cubicBezTo>
                    <a:pt x="0" y="195"/>
                    <a:pt x="29" y="223"/>
                    <a:pt x="65" y="223"/>
                  </a:cubicBezTo>
                  <a:cubicBezTo>
                    <a:pt x="100" y="223"/>
                    <a:pt x="129" y="195"/>
                    <a:pt x="129" y="159"/>
                  </a:cubicBezTo>
                  <a:cubicBezTo>
                    <a:pt x="129" y="102"/>
                    <a:pt x="77" y="85"/>
                    <a:pt x="67" y="3"/>
                  </a:cubicBezTo>
                  <a:close/>
                  <a:moveTo>
                    <a:pt x="313" y="3"/>
                  </a:moveTo>
                  <a:cubicBezTo>
                    <a:pt x="313" y="0"/>
                    <a:pt x="309" y="0"/>
                    <a:pt x="309" y="3"/>
                  </a:cubicBezTo>
                  <a:cubicBezTo>
                    <a:pt x="298" y="85"/>
                    <a:pt x="246" y="102"/>
                    <a:pt x="246" y="159"/>
                  </a:cubicBezTo>
                  <a:cubicBezTo>
                    <a:pt x="246" y="195"/>
                    <a:pt x="276" y="223"/>
                    <a:pt x="311" y="223"/>
                  </a:cubicBezTo>
                  <a:cubicBezTo>
                    <a:pt x="346" y="223"/>
                    <a:pt x="376" y="195"/>
                    <a:pt x="376" y="159"/>
                  </a:cubicBezTo>
                  <a:cubicBezTo>
                    <a:pt x="376" y="102"/>
                    <a:pt x="324" y="85"/>
                    <a:pt x="313" y="3"/>
                  </a:cubicBezTo>
                  <a:close/>
                  <a:moveTo>
                    <a:pt x="185" y="180"/>
                  </a:moveTo>
                  <a:cubicBezTo>
                    <a:pt x="175" y="263"/>
                    <a:pt x="123" y="280"/>
                    <a:pt x="123" y="337"/>
                  </a:cubicBezTo>
                  <a:cubicBezTo>
                    <a:pt x="123" y="372"/>
                    <a:pt x="153" y="401"/>
                    <a:pt x="188" y="401"/>
                  </a:cubicBezTo>
                  <a:cubicBezTo>
                    <a:pt x="223" y="401"/>
                    <a:pt x="253" y="372"/>
                    <a:pt x="253" y="337"/>
                  </a:cubicBezTo>
                  <a:cubicBezTo>
                    <a:pt x="253" y="280"/>
                    <a:pt x="200" y="263"/>
                    <a:pt x="190" y="180"/>
                  </a:cubicBezTo>
                  <a:cubicBezTo>
                    <a:pt x="190" y="178"/>
                    <a:pt x="186" y="178"/>
                    <a:pt x="185" y="18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3421054" y="2262460"/>
              <a:ext cx="341635" cy="341997"/>
            </a:xfrm>
            <a:custGeom>
              <a:avLst/>
              <a:gdLst>
                <a:gd name="T0" fmla="*/ 360 w 400"/>
                <a:gd name="T1" fmla="*/ 184 h 400"/>
                <a:gd name="T2" fmla="*/ 360 w 400"/>
                <a:gd name="T3" fmla="*/ 216 h 400"/>
                <a:gd name="T4" fmla="*/ 400 w 400"/>
                <a:gd name="T5" fmla="*/ 200 h 400"/>
                <a:gd name="T6" fmla="*/ 200 w 400"/>
                <a:gd name="T7" fmla="*/ 90 h 400"/>
                <a:gd name="T8" fmla="*/ 200 w 400"/>
                <a:gd name="T9" fmla="*/ 310 h 400"/>
                <a:gd name="T10" fmla="*/ 200 w 400"/>
                <a:gd name="T11" fmla="*/ 90 h 400"/>
                <a:gd name="T12" fmla="*/ 120 w 400"/>
                <a:gd name="T13" fmla="*/ 200 h 400"/>
                <a:gd name="T14" fmla="*/ 280 w 400"/>
                <a:gd name="T15" fmla="*/ 200 h 400"/>
                <a:gd name="T16" fmla="*/ 59 w 400"/>
                <a:gd name="T17" fmla="*/ 200 h 400"/>
                <a:gd name="T18" fmla="*/ 20 w 400"/>
                <a:gd name="T19" fmla="*/ 184 h 400"/>
                <a:gd name="T20" fmla="*/ 20 w 400"/>
                <a:gd name="T21" fmla="*/ 216 h 400"/>
                <a:gd name="T22" fmla="*/ 59 w 400"/>
                <a:gd name="T23" fmla="*/ 200 h 400"/>
                <a:gd name="T24" fmla="*/ 216 w 400"/>
                <a:gd name="T25" fmla="*/ 40 h 400"/>
                <a:gd name="T26" fmla="*/ 200 w 400"/>
                <a:gd name="T27" fmla="*/ 0 h 400"/>
                <a:gd name="T28" fmla="*/ 184 w 400"/>
                <a:gd name="T29" fmla="*/ 40 h 400"/>
                <a:gd name="T30" fmla="*/ 200 w 400"/>
                <a:gd name="T31" fmla="*/ 340 h 400"/>
                <a:gd name="T32" fmla="*/ 184 w 400"/>
                <a:gd name="T33" fmla="*/ 380 h 400"/>
                <a:gd name="T34" fmla="*/ 216 w 400"/>
                <a:gd name="T35" fmla="*/ 380 h 400"/>
                <a:gd name="T36" fmla="*/ 200 w 400"/>
                <a:gd name="T37" fmla="*/ 340 h 400"/>
                <a:gd name="T38" fmla="*/ 350 w 400"/>
                <a:gd name="T39" fmla="*/ 50 h 400"/>
                <a:gd name="T40" fmla="*/ 310 w 400"/>
                <a:gd name="T41" fmla="*/ 67 h 400"/>
                <a:gd name="T42" fmla="*/ 333 w 400"/>
                <a:gd name="T43" fmla="*/ 89 h 400"/>
                <a:gd name="T44" fmla="*/ 66 w 400"/>
                <a:gd name="T45" fmla="*/ 311 h 400"/>
                <a:gd name="T46" fmla="*/ 50 w 400"/>
                <a:gd name="T47" fmla="*/ 350 h 400"/>
                <a:gd name="T48" fmla="*/ 89 w 400"/>
                <a:gd name="T49" fmla="*/ 333 h 400"/>
                <a:gd name="T50" fmla="*/ 66 w 400"/>
                <a:gd name="T51" fmla="*/ 311 h 400"/>
                <a:gd name="T52" fmla="*/ 50 w 400"/>
                <a:gd name="T53" fmla="*/ 50 h 400"/>
                <a:gd name="T54" fmla="*/ 66 w 400"/>
                <a:gd name="T55" fmla="*/ 89 h 400"/>
                <a:gd name="T56" fmla="*/ 89 w 400"/>
                <a:gd name="T57" fmla="*/ 67 h 400"/>
                <a:gd name="T58" fmla="*/ 310 w 400"/>
                <a:gd name="T59" fmla="*/ 333 h 400"/>
                <a:gd name="T60" fmla="*/ 350 w 400"/>
                <a:gd name="T61" fmla="*/ 350 h 400"/>
                <a:gd name="T62" fmla="*/ 333 w 400"/>
                <a:gd name="T63" fmla="*/ 311 h 400"/>
                <a:gd name="T64" fmla="*/ 310 w 400"/>
                <a:gd name="T65" fmla="*/ 333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0" h="400">
                  <a:moveTo>
                    <a:pt x="380" y="184"/>
                  </a:moveTo>
                  <a:cubicBezTo>
                    <a:pt x="376" y="184"/>
                    <a:pt x="364" y="184"/>
                    <a:pt x="360" y="184"/>
                  </a:cubicBezTo>
                  <a:cubicBezTo>
                    <a:pt x="349" y="184"/>
                    <a:pt x="340" y="191"/>
                    <a:pt x="340" y="200"/>
                  </a:cubicBezTo>
                  <a:cubicBezTo>
                    <a:pt x="340" y="209"/>
                    <a:pt x="349" y="216"/>
                    <a:pt x="360" y="216"/>
                  </a:cubicBezTo>
                  <a:cubicBezTo>
                    <a:pt x="364" y="216"/>
                    <a:pt x="376" y="216"/>
                    <a:pt x="380" y="216"/>
                  </a:cubicBezTo>
                  <a:cubicBezTo>
                    <a:pt x="391" y="216"/>
                    <a:pt x="400" y="209"/>
                    <a:pt x="400" y="200"/>
                  </a:cubicBezTo>
                  <a:cubicBezTo>
                    <a:pt x="400" y="191"/>
                    <a:pt x="391" y="184"/>
                    <a:pt x="380" y="184"/>
                  </a:cubicBezTo>
                  <a:close/>
                  <a:moveTo>
                    <a:pt x="200" y="90"/>
                  </a:moveTo>
                  <a:cubicBezTo>
                    <a:pt x="139" y="90"/>
                    <a:pt x="90" y="139"/>
                    <a:pt x="90" y="200"/>
                  </a:cubicBezTo>
                  <a:cubicBezTo>
                    <a:pt x="90" y="261"/>
                    <a:pt x="139" y="310"/>
                    <a:pt x="200" y="310"/>
                  </a:cubicBezTo>
                  <a:cubicBezTo>
                    <a:pt x="261" y="310"/>
                    <a:pt x="310" y="261"/>
                    <a:pt x="310" y="200"/>
                  </a:cubicBezTo>
                  <a:cubicBezTo>
                    <a:pt x="310" y="139"/>
                    <a:pt x="261" y="90"/>
                    <a:pt x="200" y="90"/>
                  </a:cubicBezTo>
                  <a:close/>
                  <a:moveTo>
                    <a:pt x="200" y="280"/>
                  </a:moveTo>
                  <a:cubicBezTo>
                    <a:pt x="156" y="280"/>
                    <a:pt x="120" y="244"/>
                    <a:pt x="120" y="200"/>
                  </a:cubicBezTo>
                  <a:cubicBezTo>
                    <a:pt x="120" y="156"/>
                    <a:pt x="156" y="120"/>
                    <a:pt x="200" y="120"/>
                  </a:cubicBezTo>
                  <a:cubicBezTo>
                    <a:pt x="244" y="120"/>
                    <a:pt x="280" y="156"/>
                    <a:pt x="280" y="200"/>
                  </a:cubicBezTo>
                  <a:cubicBezTo>
                    <a:pt x="280" y="244"/>
                    <a:pt x="244" y="280"/>
                    <a:pt x="200" y="280"/>
                  </a:cubicBezTo>
                  <a:close/>
                  <a:moveTo>
                    <a:pt x="59" y="200"/>
                  </a:moveTo>
                  <a:cubicBezTo>
                    <a:pt x="59" y="191"/>
                    <a:pt x="51" y="184"/>
                    <a:pt x="40" y="184"/>
                  </a:cubicBezTo>
                  <a:cubicBezTo>
                    <a:pt x="36" y="184"/>
                    <a:pt x="23" y="184"/>
                    <a:pt x="20" y="184"/>
                  </a:cubicBezTo>
                  <a:cubicBezTo>
                    <a:pt x="9" y="184"/>
                    <a:pt x="0" y="191"/>
                    <a:pt x="0" y="200"/>
                  </a:cubicBezTo>
                  <a:cubicBezTo>
                    <a:pt x="0" y="209"/>
                    <a:pt x="9" y="216"/>
                    <a:pt x="20" y="216"/>
                  </a:cubicBezTo>
                  <a:cubicBezTo>
                    <a:pt x="23" y="216"/>
                    <a:pt x="36" y="216"/>
                    <a:pt x="40" y="216"/>
                  </a:cubicBezTo>
                  <a:cubicBezTo>
                    <a:pt x="51" y="216"/>
                    <a:pt x="59" y="209"/>
                    <a:pt x="59" y="200"/>
                  </a:cubicBezTo>
                  <a:close/>
                  <a:moveTo>
                    <a:pt x="200" y="60"/>
                  </a:moveTo>
                  <a:cubicBezTo>
                    <a:pt x="209" y="60"/>
                    <a:pt x="216" y="51"/>
                    <a:pt x="216" y="40"/>
                  </a:cubicBezTo>
                  <a:cubicBezTo>
                    <a:pt x="216" y="36"/>
                    <a:pt x="216" y="24"/>
                    <a:pt x="216" y="20"/>
                  </a:cubicBezTo>
                  <a:cubicBezTo>
                    <a:pt x="216" y="9"/>
                    <a:pt x="209" y="0"/>
                    <a:pt x="200" y="0"/>
                  </a:cubicBezTo>
                  <a:cubicBezTo>
                    <a:pt x="191" y="0"/>
                    <a:pt x="184" y="9"/>
                    <a:pt x="184" y="20"/>
                  </a:cubicBezTo>
                  <a:cubicBezTo>
                    <a:pt x="184" y="24"/>
                    <a:pt x="184" y="36"/>
                    <a:pt x="184" y="40"/>
                  </a:cubicBezTo>
                  <a:cubicBezTo>
                    <a:pt x="184" y="51"/>
                    <a:pt x="191" y="60"/>
                    <a:pt x="200" y="60"/>
                  </a:cubicBezTo>
                  <a:close/>
                  <a:moveTo>
                    <a:pt x="200" y="340"/>
                  </a:moveTo>
                  <a:cubicBezTo>
                    <a:pt x="191" y="340"/>
                    <a:pt x="184" y="349"/>
                    <a:pt x="184" y="360"/>
                  </a:cubicBezTo>
                  <a:cubicBezTo>
                    <a:pt x="184" y="364"/>
                    <a:pt x="184" y="376"/>
                    <a:pt x="184" y="380"/>
                  </a:cubicBezTo>
                  <a:cubicBezTo>
                    <a:pt x="184" y="391"/>
                    <a:pt x="191" y="400"/>
                    <a:pt x="200" y="400"/>
                  </a:cubicBezTo>
                  <a:cubicBezTo>
                    <a:pt x="209" y="400"/>
                    <a:pt x="216" y="391"/>
                    <a:pt x="216" y="380"/>
                  </a:cubicBezTo>
                  <a:cubicBezTo>
                    <a:pt x="216" y="376"/>
                    <a:pt x="216" y="364"/>
                    <a:pt x="216" y="360"/>
                  </a:cubicBezTo>
                  <a:cubicBezTo>
                    <a:pt x="216" y="349"/>
                    <a:pt x="209" y="340"/>
                    <a:pt x="200" y="340"/>
                  </a:cubicBezTo>
                  <a:close/>
                  <a:moveTo>
                    <a:pt x="347" y="75"/>
                  </a:moveTo>
                  <a:cubicBezTo>
                    <a:pt x="355" y="67"/>
                    <a:pt x="356" y="56"/>
                    <a:pt x="350" y="50"/>
                  </a:cubicBezTo>
                  <a:cubicBezTo>
                    <a:pt x="344" y="44"/>
                    <a:pt x="332" y="45"/>
                    <a:pt x="324" y="53"/>
                  </a:cubicBezTo>
                  <a:cubicBezTo>
                    <a:pt x="322" y="55"/>
                    <a:pt x="313" y="64"/>
                    <a:pt x="310" y="67"/>
                  </a:cubicBezTo>
                  <a:cubicBezTo>
                    <a:pt x="303" y="74"/>
                    <a:pt x="301" y="86"/>
                    <a:pt x="308" y="92"/>
                  </a:cubicBezTo>
                  <a:cubicBezTo>
                    <a:pt x="314" y="98"/>
                    <a:pt x="325" y="97"/>
                    <a:pt x="333" y="89"/>
                  </a:cubicBezTo>
                  <a:cubicBezTo>
                    <a:pt x="335" y="87"/>
                    <a:pt x="345" y="77"/>
                    <a:pt x="347" y="75"/>
                  </a:cubicBezTo>
                  <a:close/>
                  <a:moveTo>
                    <a:pt x="66" y="311"/>
                  </a:moveTo>
                  <a:cubicBezTo>
                    <a:pt x="64" y="313"/>
                    <a:pt x="55" y="322"/>
                    <a:pt x="52" y="325"/>
                  </a:cubicBezTo>
                  <a:cubicBezTo>
                    <a:pt x="45" y="332"/>
                    <a:pt x="43" y="344"/>
                    <a:pt x="50" y="350"/>
                  </a:cubicBezTo>
                  <a:cubicBezTo>
                    <a:pt x="56" y="356"/>
                    <a:pt x="67" y="355"/>
                    <a:pt x="75" y="347"/>
                  </a:cubicBezTo>
                  <a:cubicBezTo>
                    <a:pt x="77" y="345"/>
                    <a:pt x="87" y="335"/>
                    <a:pt x="89" y="333"/>
                  </a:cubicBezTo>
                  <a:cubicBezTo>
                    <a:pt x="97" y="325"/>
                    <a:pt x="98" y="314"/>
                    <a:pt x="92" y="308"/>
                  </a:cubicBezTo>
                  <a:cubicBezTo>
                    <a:pt x="86" y="302"/>
                    <a:pt x="74" y="303"/>
                    <a:pt x="66" y="311"/>
                  </a:cubicBezTo>
                  <a:close/>
                  <a:moveTo>
                    <a:pt x="75" y="53"/>
                  </a:moveTo>
                  <a:cubicBezTo>
                    <a:pt x="67" y="45"/>
                    <a:pt x="56" y="44"/>
                    <a:pt x="50" y="50"/>
                  </a:cubicBezTo>
                  <a:cubicBezTo>
                    <a:pt x="43" y="56"/>
                    <a:pt x="45" y="67"/>
                    <a:pt x="52" y="75"/>
                  </a:cubicBezTo>
                  <a:cubicBezTo>
                    <a:pt x="55" y="77"/>
                    <a:pt x="64" y="87"/>
                    <a:pt x="66" y="89"/>
                  </a:cubicBezTo>
                  <a:cubicBezTo>
                    <a:pt x="74" y="97"/>
                    <a:pt x="86" y="98"/>
                    <a:pt x="92" y="92"/>
                  </a:cubicBezTo>
                  <a:cubicBezTo>
                    <a:pt x="98" y="86"/>
                    <a:pt x="97" y="74"/>
                    <a:pt x="89" y="67"/>
                  </a:cubicBezTo>
                  <a:cubicBezTo>
                    <a:pt x="87" y="64"/>
                    <a:pt x="77" y="55"/>
                    <a:pt x="75" y="53"/>
                  </a:cubicBezTo>
                  <a:close/>
                  <a:moveTo>
                    <a:pt x="310" y="333"/>
                  </a:moveTo>
                  <a:cubicBezTo>
                    <a:pt x="313" y="335"/>
                    <a:pt x="322" y="345"/>
                    <a:pt x="324" y="347"/>
                  </a:cubicBezTo>
                  <a:cubicBezTo>
                    <a:pt x="332" y="355"/>
                    <a:pt x="344" y="356"/>
                    <a:pt x="350" y="350"/>
                  </a:cubicBezTo>
                  <a:cubicBezTo>
                    <a:pt x="356" y="344"/>
                    <a:pt x="355" y="332"/>
                    <a:pt x="347" y="325"/>
                  </a:cubicBezTo>
                  <a:cubicBezTo>
                    <a:pt x="345" y="322"/>
                    <a:pt x="335" y="313"/>
                    <a:pt x="333" y="311"/>
                  </a:cubicBezTo>
                  <a:cubicBezTo>
                    <a:pt x="325" y="303"/>
                    <a:pt x="314" y="302"/>
                    <a:pt x="308" y="308"/>
                  </a:cubicBezTo>
                  <a:cubicBezTo>
                    <a:pt x="301" y="314"/>
                    <a:pt x="303" y="325"/>
                    <a:pt x="310" y="3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1"/>
            <p:cNvSpPr>
              <a:spLocks noEditPoints="1"/>
            </p:cNvSpPr>
            <p:nvPr/>
          </p:nvSpPr>
          <p:spPr bwMode="auto">
            <a:xfrm>
              <a:off x="5260421" y="1815087"/>
              <a:ext cx="291029" cy="291948"/>
            </a:xfrm>
            <a:custGeom>
              <a:avLst/>
              <a:gdLst>
                <a:gd name="T0" fmla="*/ 390 w 403"/>
                <a:gd name="T1" fmla="*/ 150 h 404"/>
                <a:gd name="T2" fmla="*/ 241 w 403"/>
                <a:gd name="T3" fmla="*/ 110 h 404"/>
                <a:gd name="T4" fmla="*/ 215 w 403"/>
                <a:gd name="T5" fmla="*/ 13 h 404"/>
                <a:gd name="T6" fmla="*/ 195 w 403"/>
                <a:gd name="T7" fmla="*/ 2 h 404"/>
                <a:gd name="T8" fmla="*/ 14 w 403"/>
                <a:gd name="T9" fmla="*/ 51 h 404"/>
                <a:gd name="T10" fmla="*/ 2 w 403"/>
                <a:gd name="T11" fmla="*/ 70 h 404"/>
                <a:gd name="T12" fmla="*/ 67 w 403"/>
                <a:gd name="T13" fmla="*/ 311 h 404"/>
                <a:gd name="T14" fmla="*/ 86 w 403"/>
                <a:gd name="T15" fmla="*/ 322 h 404"/>
                <a:gd name="T16" fmla="*/ 159 w 403"/>
                <a:gd name="T17" fmla="*/ 302 h 404"/>
                <a:gd name="T18" fmla="*/ 149 w 403"/>
                <a:gd name="T19" fmla="*/ 339 h 404"/>
                <a:gd name="T20" fmla="*/ 160 w 403"/>
                <a:gd name="T21" fmla="*/ 358 h 404"/>
                <a:gd name="T22" fmla="*/ 322 w 403"/>
                <a:gd name="T23" fmla="*/ 401 h 404"/>
                <a:gd name="T24" fmla="*/ 342 w 403"/>
                <a:gd name="T25" fmla="*/ 391 h 404"/>
                <a:gd name="T26" fmla="*/ 401 w 403"/>
                <a:gd name="T27" fmla="*/ 169 h 404"/>
                <a:gd name="T28" fmla="*/ 390 w 403"/>
                <a:gd name="T29" fmla="*/ 150 h 404"/>
                <a:gd name="T30" fmla="*/ 34 w 403"/>
                <a:gd name="T31" fmla="*/ 75 h 404"/>
                <a:gd name="T32" fmla="*/ 191 w 403"/>
                <a:gd name="T33" fmla="*/ 33 h 404"/>
                <a:gd name="T34" fmla="*/ 249 w 403"/>
                <a:gd name="T35" fmla="*/ 249 h 404"/>
                <a:gd name="T36" fmla="*/ 92 w 403"/>
                <a:gd name="T37" fmla="*/ 291 h 404"/>
                <a:gd name="T38" fmla="*/ 34 w 403"/>
                <a:gd name="T39" fmla="*/ 75 h 404"/>
                <a:gd name="T40" fmla="*/ 315 w 403"/>
                <a:gd name="T41" fmla="*/ 371 h 404"/>
                <a:gd name="T42" fmla="*/ 179 w 403"/>
                <a:gd name="T43" fmla="*/ 334 h 404"/>
                <a:gd name="T44" fmla="*/ 190 w 403"/>
                <a:gd name="T45" fmla="*/ 294 h 404"/>
                <a:gd name="T46" fmla="*/ 268 w 403"/>
                <a:gd name="T47" fmla="*/ 273 h 404"/>
                <a:gd name="T48" fmla="*/ 279 w 403"/>
                <a:gd name="T49" fmla="*/ 254 h 404"/>
                <a:gd name="T50" fmla="*/ 249 w 403"/>
                <a:gd name="T51" fmla="*/ 142 h 404"/>
                <a:gd name="T52" fmla="*/ 368 w 403"/>
                <a:gd name="T53" fmla="*/ 174 h 404"/>
                <a:gd name="T54" fmla="*/ 315 w 403"/>
                <a:gd name="T55" fmla="*/ 37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3" h="404">
                  <a:moveTo>
                    <a:pt x="390" y="150"/>
                  </a:moveTo>
                  <a:cubicBezTo>
                    <a:pt x="241" y="110"/>
                    <a:pt x="241" y="110"/>
                    <a:pt x="241" y="110"/>
                  </a:cubicBezTo>
                  <a:cubicBezTo>
                    <a:pt x="215" y="13"/>
                    <a:pt x="215" y="13"/>
                    <a:pt x="215" y="13"/>
                  </a:cubicBezTo>
                  <a:cubicBezTo>
                    <a:pt x="213" y="5"/>
                    <a:pt x="204" y="0"/>
                    <a:pt x="195" y="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5" y="53"/>
                    <a:pt x="0" y="62"/>
                    <a:pt x="2" y="70"/>
                  </a:cubicBezTo>
                  <a:cubicBezTo>
                    <a:pt x="67" y="311"/>
                    <a:pt x="67" y="311"/>
                    <a:pt x="67" y="311"/>
                  </a:cubicBezTo>
                  <a:cubicBezTo>
                    <a:pt x="69" y="319"/>
                    <a:pt x="78" y="324"/>
                    <a:pt x="86" y="322"/>
                  </a:cubicBezTo>
                  <a:cubicBezTo>
                    <a:pt x="159" y="302"/>
                    <a:pt x="159" y="302"/>
                    <a:pt x="159" y="302"/>
                  </a:cubicBezTo>
                  <a:cubicBezTo>
                    <a:pt x="149" y="339"/>
                    <a:pt x="149" y="339"/>
                    <a:pt x="149" y="339"/>
                  </a:cubicBezTo>
                  <a:cubicBezTo>
                    <a:pt x="147" y="347"/>
                    <a:pt x="152" y="356"/>
                    <a:pt x="160" y="358"/>
                  </a:cubicBezTo>
                  <a:cubicBezTo>
                    <a:pt x="322" y="401"/>
                    <a:pt x="322" y="401"/>
                    <a:pt x="322" y="401"/>
                  </a:cubicBezTo>
                  <a:cubicBezTo>
                    <a:pt x="331" y="404"/>
                    <a:pt x="340" y="399"/>
                    <a:pt x="342" y="391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61"/>
                    <a:pt x="398" y="152"/>
                    <a:pt x="390" y="150"/>
                  </a:cubicBezTo>
                  <a:close/>
                  <a:moveTo>
                    <a:pt x="34" y="75"/>
                  </a:moveTo>
                  <a:cubicBezTo>
                    <a:pt x="191" y="33"/>
                    <a:pt x="191" y="33"/>
                    <a:pt x="191" y="33"/>
                  </a:cubicBezTo>
                  <a:cubicBezTo>
                    <a:pt x="249" y="249"/>
                    <a:pt x="249" y="249"/>
                    <a:pt x="249" y="249"/>
                  </a:cubicBezTo>
                  <a:cubicBezTo>
                    <a:pt x="92" y="291"/>
                    <a:pt x="92" y="291"/>
                    <a:pt x="92" y="291"/>
                  </a:cubicBezTo>
                  <a:lnTo>
                    <a:pt x="34" y="75"/>
                  </a:lnTo>
                  <a:close/>
                  <a:moveTo>
                    <a:pt x="315" y="371"/>
                  </a:moveTo>
                  <a:cubicBezTo>
                    <a:pt x="179" y="334"/>
                    <a:pt x="179" y="334"/>
                    <a:pt x="179" y="33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268" y="273"/>
                    <a:pt x="268" y="273"/>
                    <a:pt x="268" y="273"/>
                  </a:cubicBezTo>
                  <a:cubicBezTo>
                    <a:pt x="276" y="271"/>
                    <a:pt x="282" y="262"/>
                    <a:pt x="279" y="254"/>
                  </a:cubicBezTo>
                  <a:cubicBezTo>
                    <a:pt x="249" y="142"/>
                    <a:pt x="249" y="142"/>
                    <a:pt x="249" y="142"/>
                  </a:cubicBezTo>
                  <a:cubicBezTo>
                    <a:pt x="368" y="174"/>
                    <a:pt x="368" y="174"/>
                    <a:pt x="368" y="174"/>
                  </a:cubicBezTo>
                  <a:lnTo>
                    <a:pt x="315" y="37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7144101" y="1406058"/>
              <a:ext cx="239577" cy="248465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Content Placeholder 2"/>
          <p:cNvSpPr txBox="1">
            <a:spLocks/>
          </p:cNvSpPr>
          <p:nvPr/>
        </p:nvSpPr>
        <p:spPr>
          <a:xfrm>
            <a:off x="973137" y="1538717"/>
            <a:ext cx="10758875" cy="19644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每天至少一小时 </a:t>
            </a:r>
            <a:endParaRPr lang="en-US" altLang="zh-CN" sz="1800" b="1" dirty="0" smtClean="0">
              <a:solidFill>
                <a:schemeClr val="tx1">
                  <a:lumMod val="75000"/>
                  <a:lumOff val="25000"/>
                </a:schemeClr>
              </a:solidFill>
              <a:ea typeface="Roboto" panose="02000000000000000000" pitchFamily="2" charset="0"/>
            </a:endParaRPr>
          </a:p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制定学习计划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——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滚动式规划 </a:t>
            </a:r>
            <a:endParaRPr lang="en-US" altLang="zh-CN" sz="1800" b="1" dirty="0" smtClean="0">
              <a:solidFill>
                <a:schemeClr val="tx1">
                  <a:lumMod val="75000"/>
                  <a:lumOff val="25000"/>
                </a:schemeClr>
              </a:solidFill>
              <a:ea typeface="Roboto" panose="02000000000000000000" pitchFamily="2" charset="0"/>
            </a:endParaRPr>
          </a:p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任务没完成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——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赶工 </a:t>
            </a:r>
            <a:endParaRPr lang="en-US" altLang="zh-CN" sz="1800" b="1" dirty="0" smtClean="0">
              <a:solidFill>
                <a:schemeClr val="tx1">
                  <a:lumMod val="75000"/>
                  <a:lumOff val="25000"/>
                </a:schemeClr>
              </a:solidFill>
              <a:ea typeface="Roboto" panose="02000000000000000000" pitchFamily="2" charset="0"/>
            </a:endParaRPr>
          </a:p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任务提早完成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——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检查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or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增补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or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散心</a:t>
            </a:r>
            <a:endParaRPr lang="en-US" altLang="zh-CN" sz="1800" b="1" dirty="0" smtClean="0">
              <a:solidFill>
                <a:schemeClr val="tx1">
                  <a:lumMod val="75000"/>
                  <a:lumOff val="25000"/>
                </a:schemeClr>
              </a:solidFill>
              <a:ea typeface="Roboto" panose="02000000000000000000" pitchFamily="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0412" y="5559142"/>
            <a:ext cx="135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9.20—9.30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408559" y="4947166"/>
            <a:ext cx="19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10.1—10.15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7935805" y="4465163"/>
            <a:ext cx="185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10.16—11.20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0258821" y="3906547"/>
            <a:ext cx="135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11.21—12.8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61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build="p"/>
      <p:bldP spid="410" grpId="0" build="p"/>
      <p:bldP spid="411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Straight Connector 400"/>
          <p:cNvCxnSpPr/>
          <p:nvPr/>
        </p:nvCxnSpPr>
        <p:spPr>
          <a:xfrm>
            <a:off x="0" y="646109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11598254" y="6247600"/>
            <a:ext cx="377372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11507374" y="6290064"/>
            <a:ext cx="53859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60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5</a:t>
            </a:fld>
            <a:endParaRPr lang="en-US" sz="16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402" name="Group 401"/>
          <p:cNvGrpSpPr/>
          <p:nvPr/>
        </p:nvGrpSpPr>
        <p:grpSpPr>
          <a:xfrm>
            <a:off x="5567357" y="6581152"/>
            <a:ext cx="1154910" cy="144000"/>
            <a:chOff x="7536566" y="6291405"/>
            <a:chExt cx="1154910" cy="144000"/>
          </a:xfrm>
        </p:grpSpPr>
        <p:sp>
          <p:nvSpPr>
            <p:cNvPr id="403" name="Oval 402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4" name="Oval 403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5" name="Oval 404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6" name="Oval 405"/>
            <p:cNvSpPr>
              <a:spLocks noChangeAspect="1"/>
            </p:cNvSpPr>
            <p:nvPr/>
          </p:nvSpPr>
          <p:spPr>
            <a:xfrm>
              <a:off x="8042021" y="6291405"/>
              <a:ext cx="144000" cy="144000"/>
            </a:xfrm>
            <a:prstGeom prst="ellipse">
              <a:avLst/>
            </a:prstGeom>
            <a:solidFill>
              <a:srgbClr val="C0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7" name="Oval 406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8" name="Oval 407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9" name="Oval 408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</p:grpSp>
      <p:sp>
        <p:nvSpPr>
          <p:cNvPr id="410" name="Subtitle 2"/>
          <p:cNvSpPr>
            <a:spLocks noGrp="1"/>
          </p:cNvSpPr>
          <p:nvPr>
            <p:ph type="subTitle" idx="4294967295"/>
          </p:nvPr>
        </p:nvSpPr>
        <p:spPr>
          <a:xfrm>
            <a:off x="0" y="6510338"/>
            <a:ext cx="1946275" cy="285750"/>
          </a:xfrm>
        </p:spPr>
        <p:txBody>
          <a:bodyPr wrap="square">
            <a:spAutoFit/>
          </a:bodyPr>
          <a:lstStyle/>
          <a:p>
            <a:pPr algn="l"/>
            <a:r>
              <a:rPr lang="id-ID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www.ibaotu.com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11" name="Content Placeholder 7"/>
          <p:cNvSpPr txBox="1">
            <a:spLocks/>
          </p:cNvSpPr>
          <p:nvPr/>
        </p:nvSpPr>
        <p:spPr>
          <a:xfrm>
            <a:off x="518727" y="330059"/>
            <a:ext cx="6035055" cy="83490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36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如何看书</a:t>
            </a:r>
            <a:endParaRPr lang="en-US" sz="3600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776923" y="3531650"/>
            <a:ext cx="401025" cy="401024"/>
            <a:chOff x="5607375" y="3562825"/>
            <a:chExt cx="587140" cy="587140"/>
          </a:xfrm>
          <a:solidFill>
            <a:schemeClr val="accent3"/>
          </a:solidFill>
        </p:grpSpPr>
        <p:sp>
          <p:nvSpPr>
            <p:cNvPr id="47" name="Freeform 15"/>
            <p:cNvSpPr>
              <a:spLocks noEditPoints="1"/>
            </p:cNvSpPr>
            <p:nvPr/>
          </p:nvSpPr>
          <p:spPr bwMode="auto">
            <a:xfrm>
              <a:off x="5746497" y="3702123"/>
              <a:ext cx="308897" cy="308544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48" name="Freeform 23"/>
            <p:cNvSpPr>
              <a:spLocks noEditPoints="1"/>
            </p:cNvSpPr>
            <p:nvPr/>
          </p:nvSpPr>
          <p:spPr bwMode="auto">
            <a:xfrm>
              <a:off x="5607375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776923" y="1488671"/>
            <a:ext cx="401025" cy="401024"/>
            <a:chOff x="6665323" y="3562825"/>
            <a:chExt cx="587140" cy="587140"/>
          </a:xfrm>
          <a:solidFill>
            <a:schemeClr val="accent1"/>
          </a:solidFill>
        </p:grpSpPr>
        <p:sp>
          <p:nvSpPr>
            <p:cNvPr id="50" name="Freeform 19"/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51" name="Freeform 23"/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776923" y="2534894"/>
            <a:ext cx="401025" cy="401025"/>
            <a:chOff x="7740352" y="3562825"/>
            <a:chExt cx="587140" cy="587140"/>
          </a:xfrm>
          <a:solidFill>
            <a:schemeClr val="accent2"/>
          </a:solidFill>
        </p:grpSpPr>
        <p:sp>
          <p:nvSpPr>
            <p:cNvPr id="53" name="Freeform 52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54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</p:grpSp>
      <p:sp>
        <p:nvSpPr>
          <p:cNvPr id="55" name="Content Placeholder 2"/>
          <p:cNvSpPr txBox="1">
            <a:spLocks/>
          </p:cNvSpPr>
          <p:nvPr/>
        </p:nvSpPr>
        <p:spPr>
          <a:xfrm>
            <a:off x="6235917" y="1413671"/>
            <a:ext cx="5907081" cy="94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 smtClean="0">
                <a:solidFill>
                  <a:schemeClr val="accent4"/>
                </a:solidFill>
              </a:rPr>
              <a:t>第一遍</a:t>
            </a:r>
            <a:r>
              <a:rPr lang="zh-CN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预习，粗读，标重点，此时没有懂不懂，都不</a:t>
            </a:r>
            <a:r>
              <a:rPr lang="zh-CN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懂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直播课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+2016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版视频讲解，同时做章节习题</a:t>
            </a:r>
          </a:p>
          <a:p>
            <a:pPr marL="0" indent="0">
              <a:buNone/>
            </a:pP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1600" b="1" dirty="0" smtClean="0">
              <a:solidFill>
                <a:schemeClr val="accent4"/>
              </a:solidFill>
            </a:endParaRPr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6235918" y="2459893"/>
            <a:ext cx="4366181" cy="551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 smtClean="0">
                <a:solidFill>
                  <a:schemeClr val="accent5"/>
                </a:solidFill>
              </a:rPr>
              <a:t>第二遍</a:t>
            </a:r>
            <a:r>
              <a:rPr lang="zh-CN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精读标记，重点理解，不在记忆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尝试一两套模拟题，错题，提出问题</a:t>
            </a:r>
          </a:p>
          <a:p>
            <a:pPr marL="0" indent="0">
              <a:buNone/>
            </a:pPr>
            <a:r>
              <a:rPr lang="en-US" sz="1100" dirty="0" smtClean="0"/>
              <a:t>.</a:t>
            </a:r>
            <a:endParaRPr lang="en-US" sz="1100" dirty="0"/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6235919" y="3456647"/>
            <a:ext cx="4366180" cy="551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 smtClean="0">
                <a:solidFill>
                  <a:schemeClr val="accent2"/>
                </a:solidFill>
              </a:rPr>
              <a:t>第三遍</a:t>
            </a:r>
            <a:r>
              <a:rPr lang="zh-CN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带着问题精读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同时对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ITTO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进行理解、整理</a:t>
            </a:r>
          </a:p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做题做题做题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03" y="1575030"/>
            <a:ext cx="3545159" cy="3771954"/>
          </a:xfrm>
          <a:prstGeom prst="rect">
            <a:avLst/>
          </a:prstGeom>
        </p:spPr>
      </p:pic>
      <p:grpSp>
        <p:nvGrpSpPr>
          <p:cNvPr id="33" name="Group 51"/>
          <p:cNvGrpSpPr/>
          <p:nvPr/>
        </p:nvGrpSpPr>
        <p:grpSpPr>
          <a:xfrm>
            <a:off x="5776923" y="4710115"/>
            <a:ext cx="401025" cy="401025"/>
            <a:chOff x="7740352" y="3562825"/>
            <a:chExt cx="587140" cy="587140"/>
          </a:xfrm>
          <a:solidFill>
            <a:schemeClr val="accent2"/>
          </a:solidFill>
        </p:grpSpPr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35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6235918" y="4635114"/>
            <a:ext cx="4366181" cy="551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 smtClean="0">
                <a:solidFill>
                  <a:schemeClr val="accent5"/>
                </a:solidFill>
              </a:rPr>
              <a:t>第四、五遍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查漏补缺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28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5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75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75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build="p"/>
      <p:bldP spid="410" grpId="0" build="p"/>
      <p:bldP spid="411" grpId="0"/>
      <p:bldP spid="55" grpId="0"/>
      <p:bldP spid="56" grpId="0"/>
      <p:bldP spid="57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Straight Connector 400"/>
          <p:cNvCxnSpPr/>
          <p:nvPr/>
        </p:nvCxnSpPr>
        <p:spPr>
          <a:xfrm>
            <a:off x="0" y="646109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11598254" y="6247600"/>
            <a:ext cx="377372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11507374" y="6290064"/>
            <a:ext cx="53859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60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6</a:t>
            </a:fld>
            <a:endParaRPr lang="en-US" sz="16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402" name="Group 401"/>
          <p:cNvGrpSpPr/>
          <p:nvPr/>
        </p:nvGrpSpPr>
        <p:grpSpPr>
          <a:xfrm>
            <a:off x="5567357" y="6581152"/>
            <a:ext cx="1154910" cy="144000"/>
            <a:chOff x="7536566" y="6291405"/>
            <a:chExt cx="1154910" cy="144000"/>
          </a:xfrm>
        </p:grpSpPr>
        <p:sp>
          <p:nvSpPr>
            <p:cNvPr id="403" name="Oval 402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4" name="Oval 403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5" name="Oval 404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6" name="Oval 405"/>
            <p:cNvSpPr>
              <a:spLocks noChangeAspect="1"/>
            </p:cNvSpPr>
            <p:nvPr/>
          </p:nvSpPr>
          <p:spPr>
            <a:xfrm>
              <a:off x="8042021" y="6291405"/>
              <a:ext cx="144000" cy="144000"/>
            </a:xfrm>
            <a:prstGeom prst="ellipse">
              <a:avLst/>
            </a:prstGeom>
            <a:solidFill>
              <a:srgbClr val="C0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7" name="Oval 406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8" name="Oval 407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9" name="Oval 408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</p:grpSp>
      <p:sp>
        <p:nvSpPr>
          <p:cNvPr id="410" name="Subtitle 2"/>
          <p:cNvSpPr>
            <a:spLocks noGrp="1"/>
          </p:cNvSpPr>
          <p:nvPr>
            <p:ph type="subTitle" idx="4294967295"/>
          </p:nvPr>
        </p:nvSpPr>
        <p:spPr>
          <a:xfrm>
            <a:off x="0" y="6510338"/>
            <a:ext cx="1946275" cy="285750"/>
          </a:xfrm>
        </p:spPr>
        <p:txBody>
          <a:bodyPr wrap="square">
            <a:spAutoFit/>
          </a:bodyPr>
          <a:lstStyle/>
          <a:p>
            <a:pPr algn="l"/>
            <a:r>
              <a:rPr lang="id-ID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www.ibaotu.com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11" name="Content Placeholder 7"/>
          <p:cNvSpPr txBox="1">
            <a:spLocks/>
          </p:cNvSpPr>
          <p:nvPr/>
        </p:nvSpPr>
        <p:spPr>
          <a:xfrm>
            <a:off x="518727" y="330059"/>
            <a:ext cx="6035055" cy="83888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36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如何做题</a:t>
            </a:r>
            <a:endParaRPr lang="en-US" sz="3600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3134030006"/>
              </p:ext>
            </p:extLst>
          </p:nvPr>
        </p:nvGraphicFramePr>
        <p:xfrm>
          <a:off x="2330390" y="1698207"/>
          <a:ext cx="7921648" cy="3336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2709348" y="2966412"/>
            <a:ext cx="568213" cy="605284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4769650" y="2966412"/>
            <a:ext cx="732327" cy="733103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Freeform 21"/>
          <p:cNvSpPr>
            <a:spLocks noEditPoints="1"/>
          </p:cNvSpPr>
          <p:nvPr/>
        </p:nvSpPr>
        <p:spPr bwMode="auto">
          <a:xfrm>
            <a:off x="6722267" y="2945778"/>
            <a:ext cx="623849" cy="625816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26"/>
          <p:cNvSpPr>
            <a:spLocks/>
          </p:cNvSpPr>
          <p:nvPr/>
        </p:nvSpPr>
        <p:spPr bwMode="auto">
          <a:xfrm>
            <a:off x="9054369" y="3071417"/>
            <a:ext cx="513556" cy="532606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3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3B837679-D346-4EBB-AB0C-EE653ACF3C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>
                                            <p:graphicEl>
                                              <a:dgm id="{3B837679-D346-4EBB-AB0C-EE653ACF3C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5CD9D2C4-CA47-4E2F-9386-15BF2C5BFC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>
                                            <p:graphicEl>
                                              <a:dgm id="{5CD9D2C4-CA47-4E2F-9386-15BF2C5BFC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1FE64DFD-23AF-4F50-BCBC-C27132FB3B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>
                                            <p:graphicEl>
                                              <a:dgm id="{1FE64DFD-23AF-4F50-BCBC-C27132FB3B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D1957E8D-52E6-47CA-9E1F-B3BE7EB3E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>
                                            <p:graphicEl>
                                              <a:dgm id="{D1957E8D-52E6-47CA-9E1F-B3BE7EB3E0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2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B651F1CF-D429-4713-ABB8-9F7461E4F7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>
                                            <p:graphicEl>
                                              <a:dgm id="{B651F1CF-D429-4713-ABB8-9F7461E4F7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BF198A36-C0C4-4E90-AC13-6C982ACE84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>
                                            <p:graphicEl>
                                              <a:dgm id="{BF198A36-C0C4-4E90-AC13-6C982ACE84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7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47A26F57-A010-4072-9EBD-86BD6484D9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>
                                            <p:graphicEl>
                                              <a:dgm id="{47A26F57-A010-4072-9EBD-86BD6484D9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2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C26DB7B9-FAD6-48DB-954D-A5E46F77B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>
                                            <p:graphicEl>
                                              <a:dgm id="{C26DB7B9-FAD6-48DB-954D-A5E46F77BD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7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25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2467359E-7225-4CFB-BBD2-900CCD5D7B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>
                                            <p:graphicEl>
                                              <a:dgm id="{2467359E-7225-4CFB-BBD2-900CCD5D7B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7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A9F63716-280D-4A8A-8AF8-9D84FEF36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>
                                            <p:graphicEl>
                                              <a:dgm id="{A9F63716-280D-4A8A-8AF8-9D84FEF36D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2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939DFC11-B217-40F1-B0EE-ADA1D5FE8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">
                                            <p:graphicEl>
                                              <a:dgm id="{939DFC11-B217-40F1-B0EE-ADA1D5FE8F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7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build="p"/>
      <p:bldP spid="410" grpId="0" build="p"/>
      <p:bldP spid="411" grpId="0"/>
      <p:bldGraphic spid="26" grpId="0">
        <p:bldSub>
          <a:bldDgm bld="one"/>
        </p:bldSub>
      </p:bldGraphic>
      <p:bldP spid="27" grpId="0" animBg="1"/>
      <p:bldP spid="28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Straight Connector 400"/>
          <p:cNvCxnSpPr/>
          <p:nvPr/>
        </p:nvCxnSpPr>
        <p:spPr>
          <a:xfrm>
            <a:off x="0" y="646109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11598254" y="6247600"/>
            <a:ext cx="377372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11507374" y="6290064"/>
            <a:ext cx="53859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60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7</a:t>
            </a:fld>
            <a:endParaRPr lang="en-US" sz="16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402" name="Group 401"/>
          <p:cNvGrpSpPr/>
          <p:nvPr/>
        </p:nvGrpSpPr>
        <p:grpSpPr>
          <a:xfrm>
            <a:off x="5567357" y="6581152"/>
            <a:ext cx="1154910" cy="144000"/>
            <a:chOff x="7536566" y="6291405"/>
            <a:chExt cx="1154910" cy="144000"/>
          </a:xfrm>
        </p:grpSpPr>
        <p:sp>
          <p:nvSpPr>
            <p:cNvPr id="403" name="Oval 402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4" name="Oval 403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5" name="Oval 404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6" name="Oval 405"/>
            <p:cNvSpPr>
              <a:spLocks noChangeAspect="1"/>
            </p:cNvSpPr>
            <p:nvPr/>
          </p:nvSpPr>
          <p:spPr>
            <a:xfrm>
              <a:off x="8042021" y="6291405"/>
              <a:ext cx="144000" cy="144000"/>
            </a:xfrm>
            <a:prstGeom prst="ellipse">
              <a:avLst/>
            </a:prstGeom>
            <a:solidFill>
              <a:srgbClr val="C0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7" name="Oval 406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8" name="Oval 407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9" name="Oval 408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</p:grpSp>
      <p:sp>
        <p:nvSpPr>
          <p:cNvPr id="410" name="Subtitle 2"/>
          <p:cNvSpPr>
            <a:spLocks noGrp="1"/>
          </p:cNvSpPr>
          <p:nvPr>
            <p:ph type="subTitle" idx="4294967295"/>
          </p:nvPr>
        </p:nvSpPr>
        <p:spPr>
          <a:xfrm>
            <a:off x="0" y="6510338"/>
            <a:ext cx="1946275" cy="285750"/>
          </a:xfrm>
        </p:spPr>
        <p:txBody>
          <a:bodyPr wrap="square">
            <a:spAutoFit/>
          </a:bodyPr>
          <a:lstStyle/>
          <a:p>
            <a:pPr algn="l"/>
            <a:r>
              <a:rPr lang="id-ID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www.ibaotu.com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11" name="Content Placeholder 7"/>
          <p:cNvSpPr txBox="1">
            <a:spLocks/>
          </p:cNvSpPr>
          <p:nvPr/>
        </p:nvSpPr>
        <p:spPr>
          <a:xfrm>
            <a:off x="518727" y="330059"/>
            <a:ext cx="6035055" cy="83888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36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如何做题</a:t>
            </a:r>
            <a:endParaRPr lang="en-US" sz="3600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79" y="1168943"/>
            <a:ext cx="6580952" cy="5076190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7802677" y="1694402"/>
            <a:ext cx="4676193" cy="2683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三个务必：</a:t>
            </a:r>
            <a:endParaRPr lang="en-US" altLang="zh-CN" sz="1800" b="1" dirty="0" smtClean="0">
              <a:solidFill>
                <a:schemeClr val="tx1">
                  <a:lumMod val="75000"/>
                  <a:lumOff val="25000"/>
                </a:schemeClr>
              </a:solidFill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做完题务必及时看错题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——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我的测试记录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错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题库累计两三百务必清理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——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我的错题本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有问题务必及时问老师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——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我收藏的试题</a:t>
            </a:r>
            <a:endParaRPr lang="id-ID" sz="1200" b="1" dirty="0" smtClean="0">
              <a:solidFill>
                <a:schemeClr val="tx1">
                  <a:lumMod val="75000"/>
                  <a:lumOff val="25000"/>
                </a:schemeClr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60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build="p"/>
      <p:bldP spid="410" grpId="0" build="p"/>
      <p:bldP spid="411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Straight Connector 400"/>
          <p:cNvCxnSpPr/>
          <p:nvPr/>
        </p:nvCxnSpPr>
        <p:spPr>
          <a:xfrm>
            <a:off x="0" y="646109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11598254" y="6247600"/>
            <a:ext cx="377372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11507374" y="6290064"/>
            <a:ext cx="53859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60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8</a:t>
            </a:fld>
            <a:endParaRPr lang="en-US" sz="16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402" name="Group 401"/>
          <p:cNvGrpSpPr/>
          <p:nvPr/>
        </p:nvGrpSpPr>
        <p:grpSpPr>
          <a:xfrm>
            <a:off x="5567357" y="6581152"/>
            <a:ext cx="1154910" cy="144000"/>
            <a:chOff x="7536566" y="6291405"/>
            <a:chExt cx="1154910" cy="144000"/>
          </a:xfrm>
        </p:grpSpPr>
        <p:sp>
          <p:nvSpPr>
            <p:cNvPr id="403" name="Oval 402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4" name="Oval 403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5" name="Oval 404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6" name="Oval 405"/>
            <p:cNvSpPr>
              <a:spLocks noChangeAspect="1"/>
            </p:cNvSpPr>
            <p:nvPr/>
          </p:nvSpPr>
          <p:spPr>
            <a:xfrm>
              <a:off x="8042021" y="6291405"/>
              <a:ext cx="144000" cy="144000"/>
            </a:xfrm>
            <a:prstGeom prst="ellipse">
              <a:avLst/>
            </a:prstGeom>
            <a:solidFill>
              <a:srgbClr val="C0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7" name="Oval 406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8" name="Oval 407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9" name="Oval 408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</p:grpSp>
      <p:sp>
        <p:nvSpPr>
          <p:cNvPr id="410" name="Subtitle 2"/>
          <p:cNvSpPr>
            <a:spLocks noGrp="1"/>
          </p:cNvSpPr>
          <p:nvPr>
            <p:ph type="subTitle" idx="4294967295"/>
          </p:nvPr>
        </p:nvSpPr>
        <p:spPr>
          <a:xfrm>
            <a:off x="0" y="6510338"/>
            <a:ext cx="1946275" cy="285750"/>
          </a:xfrm>
        </p:spPr>
        <p:txBody>
          <a:bodyPr wrap="square">
            <a:spAutoFit/>
          </a:bodyPr>
          <a:lstStyle/>
          <a:p>
            <a:pPr algn="l"/>
            <a:r>
              <a:rPr lang="id-ID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www.ibaotu.com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11" name="Content Placeholder 7"/>
          <p:cNvSpPr txBox="1">
            <a:spLocks/>
          </p:cNvSpPr>
          <p:nvPr/>
        </p:nvSpPr>
        <p:spPr>
          <a:xfrm>
            <a:off x="518727" y="330059"/>
            <a:ext cx="6035055" cy="83888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36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如何做笔记</a:t>
            </a:r>
            <a:endParaRPr lang="en-US" sz="3600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202555" y="1879668"/>
            <a:ext cx="3046666" cy="3046666"/>
            <a:chOff x="4579923" y="2228004"/>
            <a:chExt cx="3046666" cy="3046666"/>
          </a:xfrm>
        </p:grpSpPr>
        <p:sp>
          <p:nvSpPr>
            <p:cNvPr id="17" name="Freeform 16"/>
            <p:cNvSpPr/>
            <p:nvPr/>
          </p:nvSpPr>
          <p:spPr>
            <a:xfrm rot="5400000">
              <a:off x="4579923" y="2228004"/>
              <a:ext cx="1488946" cy="1488946"/>
            </a:xfrm>
            <a:custGeom>
              <a:avLst/>
              <a:gdLst>
                <a:gd name="connsiteX0" fmla="*/ 0 w 1488946"/>
                <a:gd name="connsiteY0" fmla="*/ 744473 h 1488946"/>
                <a:gd name="connsiteX1" fmla="*/ 744473 w 1488946"/>
                <a:gd name="connsiteY1" fmla="*/ 0 h 1488946"/>
                <a:gd name="connsiteX2" fmla="*/ 1488946 w 1488946"/>
                <a:gd name="connsiteY2" fmla="*/ 0 h 1488946"/>
                <a:gd name="connsiteX3" fmla="*/ 1488946 w 1488946"/>
                <a:gd name="connsiteY3" fmla="*/ 744473 h 1488946"/>
                <a:gd name="connsiteX4" fmla="*/ 744473 w 1488946"/>
                <a:gd name="connsiteY4" fmla="*/ 1488946 h 1488946"/>
                <a:gd name="connsiteX5" fmla="*/ 0 w 1488946"/>
                <a:gd name="connsiteY5" fmla="*/ 744473 h 1488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8946" h="1488946">
                  <a:moveTo>
                    <a:pt x="0" y="744473"/>
                  </a:moveTo>
                  <a:cubicBezTo>
                    <a:pt x="0" y="333312"/>
                    <a:pt x="333312" y="0"/>
                    <a:pt x="744473" y="0"/>
                  </a:cubicBezTo>
                  <a:lnTo>
                    <a:pt x="1488946" y="0"/>
                  </a:lnTo>
                  <a:lnTo>
                    <a:pt x="1488946" y="744473"/>
                  </a:lnTo>
                  <a:cubicBezTo>
                    <a:pt x="1488946" y="1155634"/>
                    <a:pt x="1155634" y="1488946"/>
                    <a:pt x="744473" y="1488946"/>
                  </a:cubicBezTo>
                  <a:cubicBezTo>
                    <a:pt x="333312" y="1488946"/>
                    <a:pt x="0" y="1155634"/>
                    <a:pt x="0" y="7444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8739" tIns="388739" rIns="388739" bIns="38873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360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137643" y="2228004"/>
              <a:ext cx="1488946" cy="1488946"/>
            </a:xfrm>
            <a:custGeom>
              <a:avLst/>
              <a:gdLst>
                <a:gd name="connsiteX0" fmla="*/ 0 w 1488946"/>
                <a:gd name="connsiteY0" fmla="*/ 1488946 h 1488946"/>
                <a:gd name="connsiteX1" fmla="*/ 1488946 w 1488946"/>
                <a:gd name="connsiteY1" fmla="*/ 0 h 1488946"/>
                <a:gd name="connsiteX2" fmla="*/ 1488946 w 1488946"/>
                <a:gd name="connsiteY2" fmla="*/ 1488946 h 1488946"/>
                <a:gd name="connsiteX3" fmla="*/ 0 w 1488946"/>
                <a:gd name="connsiteY3" fmla="*/ 1488946 h 1488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8946" h="1488946">
                  <a:moveTo>
                    <a:pt x="0" y="0"/>
                  </a:moveTo>
                  <a:cubicBezTo>
                    <a:pt x="822322" y="0"/>
                    <a:pt x="1488946" y="666624"/>
                    <a:pt x="1488946" y="1488946"/>
                  </a:cubicBezTo>
                  <a:lnTo>
                    <a:pt x="0" y="1488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-477861"/>
                <a:satOff val="-11515"/>
                <a:lumOff val="-6928"/>
                <a:alphaOff val="0"/>
              </a:schemeClr>
            </a:fillRef>
            <a:effectRef idx="0">
              <a:schemeClr val="accent2">
                <a:hueOff val="-477861"/>
                <a:satOff val="-11515"/>
                <a:lumOff val="-69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8" tIns="606790" rIns="606790" bIns="170688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3600" kern="1200"/>
            </a:p>
          </p:txBody>
        </p:sp>
        <p:sp>
          <p:nvSpPr>
            <p:cNvPr id="19" name="Freeform 18"/>
            <p:cNvSpPr/>
            <p:nvPr/>
          </p:nvSpPr>
          <p:spPr>
            <a:xfrm rot="27000000">
              <a:off x="6137643" y="3785723"/>
              <a:ext cx="1488946" cy="1488947"/>
            </a:xfrm>
            <a:custGeom>
              <a:avLst/>
              <a:gdLst>
                <a:gd name="connsiteX0" fmla="*/ 0 w 1488946"/>
                <a:gd name="connsiteY0" fmla="*/ 744473 h 1488946"/>
                <a:gd name="connsiteX1" fmla="*/ 744473 w 1488946"/>
                <a:gd name="connsiteY1" fmla="*/ 0 h 1488946"/>
                <a:gd name="connsiteX2" fmla="*/ 1488946 w 1488946"/>
                <a:gd name="connsiteY2" fmla="*/ 0 h 1488946"/>
                <a:gd name="connsiteX3" fmla="*/ 1488946 w 1488946"/>
                <a:gd name="connsiteY3" fmla="*/ 744473 h 1488946"/>
                <a:gd name="connsiteX4" fmla="*/ 744473 w 1488946"/>
                <a:gd name="connsiteY4" fmla="*/ 1488946 h 1488946"/>
                <a:gd name="connsiteX5" fmla="*/ 0 w 1488946"/>
                <a:gd name="connsiteY5" fmla="*/ 744473 h 1488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8946" h="1488946">
                  <a:moveTo>
                    <a:pt x="1488946" y="744473"/>
                  </a:moveTo>
                  <a:cubicBezTo>
                    <a:pt x="1488946" y="1155634"/>
                    <a:pt x="1155634" y="1488946"/>
                    <a:pt x="744473" y="1488946"/>
                  </a:cubicBezTo>
                  <a:lnTo>
                    <a:pt x="0" y="1488946"/>
                  </a:lnTo>
                  <a:lnTo>
                    <a:pt x="0" y="744473"/>
                  </a:lnTo>
                  <a:cubicBezTo>
                    <a:pt x="0" y="333312"/>
                    <a:pt x="333312" y="0"/>
                    <a:pt x="744473" y="0"/>
                  </a:cubicBezTo>
                  <a:cubicBezTo>
                    <a:pt x="1155634" y="0"/>
                    <a:pt x="1488946" y="333312"/>
                    <a:pt x="1488946" y="744473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-955721"/>
                <a:satOff val="-23029"/>
                <a:lumOff val="-13857"/>
                <a:alphaOff val="0"/>
              </a:schemeClr>
            </a:fillRef>
            <a:effectRef idx="0">
              <a:schemeClr val="accent2">
                <a:hueOff val="-955721"/>
                <a:satOff val="-23029"/>
                <a:lumOff val="-1385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8739" tIns="388739" rIns="388738" bIns="38873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3600" kern="1200"/>
            </a:p>
          </p:txBody>
        </p:sp>
        <p:sp>
          <p:nvSpPr>
            <p:cNvPr id="20" name="Freeform 19"/>
            <p:cNvSpPr/>
            <p:nvPr/>
          </p:nvSpPr>
          <p:spPr>
            <a:xfrm rot="21600000">
              <a:off x="4579923" y="3785724"/>
              <a:ext cx="1488946" cy="1488946"/>
            </a:xfrm>
            <a:custGeom>
              <a:avLst/>
              <a:gdLst>
                <a:gd name="connsiteX0" fmla="*/ 0 w 1488946"/>
                <a:gd name="connsiteY0" fmla="*/ 1488946 h 1488946"/>
                <a:gd name="connsiteX1" fmla="*/ 1488946 w 1488946"/>
                <a:gd name="connsiteY1" fmla="*/ 0 h 1488946"/>
                <a:gd name="connsiteX2" fmla="*/ 1488946 w 1488946"/>
                <a:gd name="connsiteY2" fmla="*/ 1488946 h 1488946"/>
                <a:gd name="connsiteX3" fmla="*/ 0 w 1488946"/>
                <a:gd name="connsiteY3" fmla="*/ 1488946 h 1488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8946" h="1488946">
                  <a:moveTo>
                    <a:pt x="1488946" y="1488946"/>
                  </a:moveTo>
                  <a:cubicBezTo>
                    <a:pt x="666624" y="1488946"/>
                    <a:pt x="0" y="822322"/>
                    <a:pt x="0" y="0"/>
                  </a:cubicBezTo>
                  <a:lnTo>
                    <a:pt x="1488946" y="0"/>
                  </a:lnTo>
                  <a:lnTo>
                    <a:pt x="1488946" y="148894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-1433582"/>
                <a:satOff val="-34544"/>
                <a:lumOff val="-20785"/>
                <a:alphaOff val="0"/>
              </a:schemeClr>
            </a:fillRef>
            <a:effectRef idx="0">
              <a:schemeClr val="accent2">
                <a:hueOff val="-1433582"/>
                <a:satOff val="-34544"/>
                <a:lumOff val="-2078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6790" tIns="170688" rIns="170688" bIns="60679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3600" kern="1200"/>
            </a:p>
          </p:txBody>
        </p:sp>
        <p:sp>
          <p:nvSpPr>
            <p:cNvPr id="21" name="Half Frame 20"/>
            <p:cNvSpPr/>
            <p:nvPr/>
          </p:nvSpPr>
          <p:spPr>
            <a:xfrm>
              <a:off x="5846215" y="3441857"/>
              <a:ext cx="514082" cy="447027"/>
            </a:xfrm>
            <a:prstGeom prst="halfFram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Half Frame 21"/>
            <p:cNvSpPr/>
            <p:nvPr/>
          </p:nvSpPr>
          <p:spPr>
            <a:xfrm rot="10800000">
              <a:off x="5846215" y="3613790"/>
              <a:ext cx="514082" cy="447027"/>
            </a:xfrm>
            <a:prstGeom prst="halfFram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cxnSp>
        <p:nvCxnSpPr>
          <p:cNvPr id="23" name="Straight Connector 22"/>
          <p:cNvCxnSpPr/>
          <p:nvPr/>
        </p:nvCxnSpPr>
        <p:spPr>
          <a:xfrm flipH="1">
            <a:off x="3338285" y="2624141"/>
            <a:ext cx="720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338285" y="4152445"/>
            <a:ext cx="720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395032" y="2628447"/>
            <a:ext cx="720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395032" y="4156751"/>
            <a:ext cx="720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8192214" y="2124429"/>
            <a:ext cx="2594848" cy="938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1" dirty="0" smtClean="0">
                <a:solidFill>
                  <a:srgbClr val="7030A0"/>
                </a:solidFill>
                <a:ea typeface="Roboto" panose="02000000000000000000" pitchFamily="2" charset="0"/>
                <a:cs typeface="Arial" panose="020B0604020202020204" pitchFamily="34" charset="0"/>
              </a:rPr>
              <a:t>不懂的知识点集锦</a:t>
            </a:r>
            <a:endParaRPr lang="en-US" altLang="zh-CN" sz="1600" b="1" dirty="0" smtClean="0">
              <a:solidFill>
                <a:srgbClr val="7030A0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zh-CN" altLang="en-US" sz="1600" b="1" dirty="0">
                <a:solidFill>
                  <a:srgbClr val="7030A0"/>
                </a:solidFill>
                <a:ea typeface="Roboto" panose="02000000000000000000" pitchFamily="2" charset="0"/>
                <a:cs typeface="Arial" panose="020B0604020202020204" pitchFamily="34" charset="0"/>
              </a:rPr>
              <a:t>知识</a:t>
            </a:r>
            <a:r>
              <a:rPr lang="zh-CN" altLang="en-US" sz="1600" b="1" dirty="0" smtClean="0">
                <a:solidFill>
                  <a:srgbClr val="7030A0"/>
                </a:solidFill>
                <a:ea typeface="Roboto" panose="02000000000000000000" pitchFamily="2" charset="0"/>
                <a:cs typeface="Arial" panose="020B0604020202020204" pitchFamily="34" charset="0"/>
              </a:rPr>
              <a:t>点理解和分析</a:t>
            </a:r>
            <a:endParaRPr lang="en-US" altLang="zh-CN" sz="1600" b="1" dirty="0" smtClean="0">
              <a:solidFill>
                <a:srgbClr val="7030A0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zh-CN" altLang="en-US" sz="1600" b="1" dirty="0">
                <a:solidFill>
                  <a:srgbClr val="7030A0"/>
                </a:solidFill>
                <a:ea typeface="Roboto" panose="02000000000000000000" pitchFamily="2" charset="0"/>
                <a:cs typeface="Arial" panose="020B0604020202020204" pitchFamily="34" charset="0"/>
              </a:rPr>
              <a:t>知识</a:t>
            </a:r>
            <a:r>
              <a:rPr lang="zh-CN" altLang="en-US" sz="1600" b="1" dirty="0" smtClean="0">
                <a:solidFill>
                  <a:srgbClr val="7030A0"/>
                </a:solidFill>
                <a:ea typeface="Roboto" panose="02000000000000000000" pitchFamily="2" charset="0"/>
                <a:cs typeface="Arial" panose="020B0604020202020204" pitchFamily="34" charset="0"/>
              </a:rPr>
              <a:t>点整理</a:t>
            </a:r>
            <a:r>
              <a:rPr lang="en-US" altLang="zh-CN" sz="1600" b="1" dirty="0" smtClean="0">
                <a:solidFill>
                  <a:srgbClr val="7030A0"/>
                </a:solidFill>
                <a:ea typeface="Roboto" panose="02000000000000000000" pitchFamily="2" charset="0"/>
                <a:cs typeface="Arial" panose="020B0604020202020204" pitchFamily="34" charset="0"/>
              </a:rPr>
              <a:t>——ITTO</a:t>
            </a:r>
          </a:p>
          <a:p>
            <a:pPr algn="l"/>
            <a:endParaRPr lang="en-US" altLang="zh-CN" sz="1600" b="1" dirty="0" smtClean="0">
              <a:solidFill>
                <a:srgbClr val="7030A0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endParaRPr lang="id-ID" sz="1600" b="1" dirty="0" smtClean="0">
              <a:solidFill>
                <a:srgbClr val="7030A0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689233" y="1854161"/>
            <a:ext cx="1510583" cy="15144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chemeClr val="accent4"/>
                </a:solidFill>
                <a:ea typeface="Roboto" panose="02000000000000000000" pitchFamily="2" charset="0"/>
                <a:cs typeface="Arial" panose="020B0604020202020204" pitchFamily="34" charset="0"/>
              </a:rPr>
              <a:t>看书</a:t>
            </a:r>
            <a:endParaRPr lang="en-US" altLang="zh-CN" sz="1600" b="1" dirty="0" smtClean="0">
              <a:solidFill>
                <a:schemeClr val="accent4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zh-CN" altLang="en-US" sz="1600" b="1" dirty="0" smtClean="0">
                <a:solidFill>
                  <a:schemeClr val="accent4"/>
                </a:solidFill>
                <a:ea typeface="Roboto" panose="02000000000000000000" pitchFamily="2" charset="0"/>
                <a:cs typeface="Arial" panose="020B0604020202020204" pitchFamily="34" charset="0"/>
              </a:rPr>
              <a:t>直播</a:t>
            </a:r>
            <a:endParaRPr lang="en-US" altLang="zh-CN" sz="1600" b="1" dirty="0" smtClean="0">
              <a:solidFill>
                <a:schemeClr val="accent4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zh-CN" altLang="en-US" sz="1600" b="1" dirty="0">
                <a:solidFill>
                  <a:schemeClr val="accent4"/>
                </a:solidFill>
                <a:ea typeface="Roboto" panose="02000000000000000000" pitchFamily="2" charset="0"/>
                <a:cs typeface="Arial" panose="020B0604020202020204" pitchFamily="34" charset="0"/>
              </a:rPr>
              <a:t>错题</a:t>
            </a:r>
            <a:endParaRPr lang="en-US" altLang="zh-CN" sz="1600" b="1" dirty="0" smtClean="0">
              <a:solidFill>
                <a:schemeClr val="accent4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zh-CN" altLang="en-US" sz="1600" b="1" dirty="0" smtClean="0">
                <a:solidFill>
                  <a:schemeClr val="accent4"/>
                </a:solidFill>
                <a:ea typeface="Roboto" panose="02000000000000000000" pitchFamily="2" charset="0"/>
                <a:cs typeface="Arial" panose="020B0604020202020204" pitchFamily="34" charset="0"/>
              </a:rPr>
              <a:t>同学分享</a:t>
            </a:r>
            <a:endParaRPr lang="id-ID" sz="1600" b="1" dirty="0" smtClean="0">
              <a:solidFill>
                <a:schemeClr val="accent4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8192214" y="3830478"/>
            <a:ext cx="1510583" cy="938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1" dirty="0" smtClean="0">
                <a:solidFill>
                  <a:srgbClr val="FF0000"/>
                </a:solidFill>
                <a:ea typeface="Roboto" panose="02000000000000000000" pitchFamily="2" charset="0"/>
                <a:cs typeface="Arial" panose="020B0604020202020204" pitchFamily="34" charset="0"/>
              </a:rPr>
              <a:t>纸质档</a:t>
            </a:r>
            <a:endParaRPr lang="en-US" altLang="zh-CN" sz="1600" b="1" dirty="0" smtClean="0">
              <a:solidFill>
                <a:srgbClr val="FF0000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  <a:ea typeface="Roboto" panose="02000000000000000000" pitchFamily="2" charset="0"/>
                <a:cs typeface="Arial" panose="020B0604020202020204" pitchFamily="34" charset="0"/>
              </a:rPr>
              <a:t>电子</a:t>
            </a:r>
            <a:r>
              <a:rPr lang="zh-CN" altLang="en-US" sz="1600" b="1" dirty="0" smtClean="0">
                <a:solidFill>
                  <a:srgbClr val="FF0000"/>
                </a:solidFill>
                <a:ea typeface="Roboto" panose="02000000000000000000" pitchFamily="2" charset="0"/>
                <a:cs typeface="Arial" panose="020B0604020202020204" pitchFamily="34" charset="0"/>
              </a:rPr>
              <a:t>档</a:t>
            </a:r>
            <a:endParaRPr lang="id-ID" sz="1600" b="1" dirty="0" smtClean="0">
              <a:solidFill>
                <a:srgbClr val="FF0000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894802" y="3638308"/>
            <a:ext cx="1139575" cy="917167"/>
            <a:chOff x="1434648" y="2340984"/>
            <a:chExt cx="871776" cy="701634"/>
          </a:xfrm>
        </p:grpSpPr>
        <p:sp>
          <p:nvSpPr>
            <p:cNvPr id="36" name="Oval 4"/>
            <p:cNvSpPr/>
            <p:nvPr/>
          </p:nvSpPr>
          <p:spPr>
            <a:xfrm>
              <a:off x="1528975" y="2340984"/>
              <a:ext cx="576999" cy="5769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43061" tIns="55880" rIns="143061" bIns="5588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600" i="0" kern="1200" dirty="0" smtClean="0">
                  <a:solidFill>
                    <a:schemeClr val="bg1">
                      <a:lumMod val="95000"/>
                    </a:schemeClr>
                  </a:solidFill>
                  <a:latin typeface="FontAwesome" pitchFamily="2" charset="0"/>
                </a:rPr>
                <a:t></a:t>
              </a:r>
              <a:endParaRPr lang="id-ID" sz="3600" i="0" kern="1200" dirty="0">
                <a:solidFill>
                  <a:schemeClr val="bg1">
                    <a:lumMod val="95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34648" y="2783624"/>
              <a:ext cx="871776" cy="258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>
                      <a:lumMod val="95000"/>
                    </a:schemeClr>
                  </a:solidFill>
                  <a:ea typeface="Roboto" panose="02000000000000000000" pitchFamily="2" charset="0"/>
                </a:rPr>
                <a:t>笔记形式</a:t>
              </a:r>
              <a:endParaRPr lang="id-ID" sz="1600" dirty="0">
                <a:solidFill>
                  <a:schemeClr val="bg1">
                    <a:lumMod val="95000"/>
                  </a:schemeClr>
                </a:solidFill>
                <a:ea typeface="Roboto" panose="02000000000000000000" pitchFamily="2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19252" y="2186100"/>
            <a:ext cx="1125057" cy="903834"/>
            <a:chOff x="1438737" y="3322726"/>
            <a:chExt cx="860669" cy="691434"/>
          </a:xfrm>
        </p:grpSpPr>
        <p:sp>
          <p:nvSpPr>
            <p:cNvPr id="39" name="Oval 4"/>
            <p:cNvSpPr/>
            <p:nvPr/>
          </p:nvSpPr>
          <p:spPr>
            <a:xfrm>
              <a:off x="1528976" y="3322726"/>
              <a:ext cx="576999" cy="5769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43061" tIns="55880" rIns="143061" bIns="55880" numCol="1" spcCol="1270" anchor="ctr" anchorCtr="0">
              <a:noAutofit/>
            </a:bodyPr>
            <a:lstStyle/>
            <a:p>
              <a:pPr lvl="0" algn="ctr"/>
              <a:r>
                <a:rPr lang="id-ID" sz="3200" i="0" dirty="0" smtClean="0">
                  <a:solidFill>
                    <a:schemeClr val="bg1">
                      <a:lumMod val="95000"/>
                    </a:schemeClr>
                  </a:solidFill>
                  <a:latin typeface="FontAwesome" pitchFamily="2" charset="0"/>
                </a:rPr>
                <a:t></a:t>
              </a:r>
              <a:endParaRPr lang="id-ID" sz="3200" i="0" dirty="0">
                <a:solidFill>
                  <a:schemeClr val="bg1">
                    <a:lumMod val="95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38737" y="3755166"/>
              <a:ext cx="860669" cy="258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>
                      <a:lumMod val="95000"/>
                    </a:schemeClr>
                  </a:solidFill>
                  <a:ea typeface="Roboto" panose="02000000000000000000" pitchFamily="2" charset="0"/>
                </a:rPr>
                <a:t>笔记类型</a:t>
              </a:r>
              <a:endParaRPr lang="id-ID" sz="1600" dirty="0">
                <a:solidFill>
                  <a:schemeClr val="bg1">
                    <a:lumMod val="95000"/>
                  </a:schemeClr>
                </a:solidFill>
                <a:ea typeface="Roboto" panose="02000000000000000000" pitchFamily="2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493981" y="2219851"/>
            <a:ext cx="1084646" cy="858850"/>
            <a:chOff x="2467871" y="3348539"/>
            <a:chExt cx="829755" cy="657020"/>
          </a:xfrm>
        </p:grpSpPr>
        <p:sp>
          <p:nvSpPr>
            <p:cNvPr id="43" name="Oval 4"/>
            <p:cNvSpPr/>
            <p:nvPr/>
          </p:nvSpPr>
          <p:spPr>
            <a:xfrm>
              <a:off x="2588163" y="3348539"/>
              <a:ext cx="576999" cy="5769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43061" tIns="55880" rIns="143061" bIns="5588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600" dirty="0" smtClean="0">
                  <a:solidFill>
                    <a:schemeClr val="bg1">
                      <a:lumMod val="95000"/>
                    </a:schemeClr>
                  </a:solidFill>
                  <a:latin typeface="FontAwesome" pitchFamily="2" charset="0"/>
                </a:rPr>
                <a:t></a:t>
              </a:r>
              <a:endParaRPr lang="id-ID" sz="3600" kern="1200" dirty="0">
                <a:solidFill>
                  <a:schemeClr val="bg1">
                    <a:lumMod val="95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67871" y="3746565"/>
              <a:ext cx="829755" cy="258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>
                      <a:lumMod val="95000"/>
                    </a:schemeClr>
                  </a:solidFill>
                  <a:ea typeface="Roboto" panose="02000000000000000000" pitchFamily="2" charset="0"/>
                </a:rPr>
                <a:t>笔记来源</a:t>
              </a:r>
              <a:endParaRPr lang="id-ID" sz="1600" dirty="0">
                <a:solidFill>
                  <a:schemeClr val="bg1">
                    <a:lumMod val="95000"/>
                  </a:schemeClr>
                </a:solidFill>
                <a:ea typeface="Roboto" panose="02000000000000000000" pitchFamily="2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76523" y="3882524"/>
            <a:ext cx="844286" cy="571177"/>
            <a:chOff x="4718467" y="3882524"/>
            <a:chExt cx="844286" cy="571177"/>
          </a:xfrm>
        </p:grpSpPr>
        <p:sp>
          <p:nvSpPr>
            <p:cNvPr id="34" name="TextBox 33"/>
            <p:cNvSpPr txBox="1"/>
            <p:nvPr/>
          </p:nvSpPr>
          <p:spPr>
            <a:xfrm>
              <a:off x="4718467" y="4145923"/>
              <a:ext cx="844286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 smtClean="0">
                  <a:solidFill>
                    <a:schemeClr val="bg1">
                      <a:lumMod val="95000"/>
                    </a:schemeClr>
                  </a:solidFill>
                  <a:ea typeface="Roboto" panose="02000000000000000000" pitchFamily="2" charset="0"/>
                </a:rPr>
                <a:t>Photo</a:t>
              </a:r>
              <a:endParaRPr lang="id-ID" sz="1600" dirty="0">
                <a:solidFill>
                  <a:schemeClr val="bg1">
                    <a:lumMod val="95000"/>
                  </a:schemeClr>
                </a:solidFill>
                <a:ea typeface="Roboto" panose="02000000000000000000" pitchFamily="2" charset="0"/>
              </a:endParaRPr>
            </a:p>
          </p:txBody>
        </p:sp>
        <p:grpSp>
          <p:nvGrpSpPr>
            <p:cNvPr id="46" name="Group 45"/>
            <p:cNvGrpSpPr>
              <a:grpSpLocks noChangeAspect="1"/>
            </p:cNvGrpSpPr>
            <p:nvPr/>
          </p:nvGrpSpPr>
          <p:grpSpPr>
            <a:xfrm>
              <a:off x="4845001" y="3882524"/>
              <a:ext cx="363113" cy="309618"/>
              <a:chOff x="5838825" y="2538413"/>
              <a:chExt cx="490538" cy="396874"/>
            </a:xfrm>
            <a:solidFill>
              <a:schemeClr val="bg1"/>
            </a:solidFill>
          </p:grpSpPr>
          <p:sp>
            <p:nvSpPr>
              <p:cNvPr id="47" name="Freeform 35"/>
              <p:cNvSpPr>
                <a:spLocks noEditPoints="1"/>
              </p:cNvSpPr>
              <p:nvPr/>
            </p:nvSpPr>
            <p:spPr bwMode="auto">
              <a:xfrm>
                <a:off x="5838825" y="2587625"/>
                <a:ext cx="490538" cy="347662"/>
              </a:xfrm>
              <a:custGeom>
                <a:avLst/>
                <a:gdLst>
                  <a:gd name="T0" fmla="*/ 121 w 130"/>
                  <a:gd name="T1" fmla="*/ 0 h 92"/>
                  <a:gd name="T2" fmla="*/ 9 w 130"/>
                  <a:gd name="T3" fmla="*/ 0 h 92"/>
                  <a:gd name="T4" fmla="*/ 0 w 130"/>
                  <a:gd name="T5" fmla="*/ 9 h 92"/>
                  <a:gd name="T6" fmla="*/ 0 w 130"/>
                  <a:gd name="T7" fmla="*/ 83 h 92"/>
                  <a:gd name="T8" fmla="*/ 9 w 130"/>
                  <a:gd name="T9" fmla="*/ 92 h 92"/>
                  <a:gd name="T10" fmla="*/ 121 w 130"/>
                  <a:gd name="T11" fmla="*/ 92 h 92"/>
                  <a:gd name="T12" fmla="*/ 130 w 130"/>
                  <a:gd name="T13" fmla="*/ 83 h 92"/>
                  <a:gd name="T14" fmla="*/ 130 w 130"/>
                  <a:gd name="T15" fmla="*/ 9 h 92"/>
                  <a:gd name="T16" fmla="*/ 121 w 130"/>
                  <a:gd name="T17" fmla="*/ 0 h 92"/>
                  <a:gd name="T18" fmla="*/ 47 w 130"/>
                  <a:gd name="T19" fmla="*/ 81 h 92"/>
                  <a:gd name="T20" fmla="*/ 12 w 130"/>
                  <a:gd name="T21" fmla="*/ 46 h 92"/>
                  <a:gd name="T22" fmla="*/ 47 w 130"/>
                  <a:gd name="T23" fmla="*/ 11 h 92"/>
                  <a:gd name="T24" fmla="*/ 82 w 130"/>
                  <a:gd name="T25" fmla="*/ 46 h 92"/>
                  <a:gd name="T26" fmla="*/ 47 w 130"/>
                  <a:gd name="T27" fmla="*/ 81 h 92"/>
                  <a:gd name="T28" fmla="*/ 116 w 130"/>
                  <a:gd name="T29" fmla="*/ 19 h 92"/>
                  <a:gd name="T30" fmla="*/ 105 w 130"/>
                  <a:gd name="T31" fmla="*/ 19 h 92"/>
                  <a:gd name="T32" fmla="*/ 99 w 130"/>
                  <a:gd name="T33" fmla="*/ 13 h 92"/>
                  <a:gd name="T34" fmla="*/ 105 w 130"/>
                  <a:gd name="T35" fmla="*/ 7 h 92"/>
                  <a:gd name="T36" fmla="*/ 116 w 130"/>
                  <a:gd name="T37" fmla="*/ 7 h 92"/>
                  <a:gd name="T38" fmla="*/ 122 w 130"/>
                  <a:gd name="T39" fmla="*/ 13 h 92"/>
                  <a:gd name="T40" fmla="*/ 116 w 130"/>
                  <a:gd name="T41" fmla="*/ 1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0" h="92">
                    <a:moveTo>
                      <a:pt x="12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8"/>
                      <a:pt x="4" y="92"/>
                      <a:pt x="9" y="92"/>
                    </a:cubicBezTo>
                    <a:cubicBezTo>
                      <a:pt x="121" y="92"/>
                      <a:pt x="121" y="92"/>
                      <a:pt x="121" y="92"/>
                    </a:cubicBezTo>
                    <a:cubicBezTo>
                      <a:pt x="126" y="92"/>
                      <a:pt x="130" y="88"/>
                      <a:pt x="130" y="83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0" y="4"/>
                      <a:pt x="126" y="0"/>
                      <a:pt x="121" y="0"/>
                    </a:cubicBezTo>
                    <a:close/>
                    <a:moveTo>
                      <a:pt x="47" y="81"/>
                    </a:moveTo>
                    <a:cubicBezTo>
                      <a:pt x="28" y="81"/>
                      <a:pt x="12" y="66"/>
                      <a:pt x="12" y="46"/>
                    </a:cubicBezTo>
                    <a:cubicBezTo>
                      <a:pt x="12" y="27"/>
                      <a:pt x="28" y="11"/>
                      <a:pt x="47" y="11"/>
                    </a:cubicBezTo>
                    <a:cubicBezTo>
                      <a:pt x="67" y="11"/>
                      <a:pt x="82" y="27"/>
                      <a:pt x="82" y="46"/>
                    </a:cubicBezTo>
                    <a:cubicBezTo>
                      <a:pt x="82" y="66"/>
                      <a:pt x="67" y="81"/>
                      <a:pt x="47" y="81"/>
                    </a:cubicBezTo>
                    <a:close/>
                    <a:moveTo>
                      <a:pt x="116" y="19"/>
                    </a:moveTo>
                    <a:cubicBezTo>
                      <a:pt x="105" y="19"/>
                      <a:pt x="105" y="19"/>
                      <a:pt x="105" y="19"/>
                    </a:cubicBezTo>
                    <a:cubicBezTo>
                      <a:pt x="101" y="19"/>
                      <a:pt x="99" y="17"/>
                      <a:pt x="99" y="13"/>
                    </a:cubicBezTo>
                    <a:cubicBezTo>
                      <a:pt x="99" y="10"/>
                      <a:pt x="101" y="7"/>
                      <a:pt x="105" y="7"/>
                    </a:cubicBezTo>
                    <a:cubicBezTo>
                      <a:pt x="116" y="7"/>
                      <a:pt x="116" y="7"/>
                      <a:pt x="116" y="7"/>
                    </a:cubicBezTo>
                    <a:cubicBezTo>
                      <a:pt x="119" y="7"/>
                      <a:pt x="122" y="10"/>
                      <a:pt x="122" y="13"/>
                    </a:cubicBezTo>
                    <a:cubicBezTo>
                      <a:pt x="122" y="17"/>
                      <a:pt x="119" y="19"/>
                      <a:pt x="11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36"/>
              <p:cNvSpPr>
                <a:spLocks noChangeArrowheads="1"/>
              </p:cNvSpPr>
              <p:nvPr/>
            </p:nvSpPr>
            <p:spPr bwMode="auto">
              <a:xfrm>
                <a:off x="5888038" y="2538413"/>
                <a:ext cx="101600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Oval 37"/>
              <p:cNvSpPr>
                <a:spLocks noChangeArrowheads="1"/>
              </p:cNvSpPr>
              <p:nvPr/>
            </p:nvSpPr>
            <p:spPr bwMode="auto">
              <a:xfrm>
                <a:off x="5951538" y="2697163"/>
                <a:ext cx="128588" cy="1285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602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4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build="p"/>
      <p:bldP spid="410" grpId="0" build="p"/>
      <p:bldP spid="411" grpId="0"/>
      <p:bldP spid="27" grpId="0"/>
      <p:bldP spid="28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Straight Connector 400"/>
          <p:cNvCxnSpPr/>
          <p:nvPr/>
        </p:nvCxnSpPr>
        <p:spPr>
          <a:xfrm>
            <a:off x="0" y="646109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11598254" y="6247600"/>
            <a:ext cx="377372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11507374" y="6290064"/>
            <a:ext cx="53859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60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9</a:t>
            </a:fld>
            <a:endParaRPr lang="en-US" sz="16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402" name="Group 401"/>
          <p:cNvGrpSpPr/>
          <p:nvPr/>
        </p:nvGrpSpPr>
        <p:grpSpPr>
          <a:xfrm>
            <a:off x="5567357" y="6581152"/>
            <a:ext cx="1154910" cy="144000"/>
            <a:chOff x="7536566" y="6291405"/>
            <a:chExt cx="1154910" cy="144000"/>
          </a:xfrm>
        </p:grpSpPr>
        <p:sp>
          <p:nvSpPr>
            <p:cNvPr id="403" name="Oval 402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4" name="Oval 403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5" name="Oval 404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6" name="Oval 405"/>
            <p:cNvSpPr>
              <a:spLocks noChangeAspect="1"/>
            </p:cNvSpPr>
            <p:nvPr/>
          </p:nvSpPr>
          <p:spPr>
            <a:xfrm>
              <a:off x="8042021" y="6291405"/>
              <a:ext cx="144000" cy="144000"/>
            </a:xfrm>
            <a:prstGeom prst="ellipse">
              <a:avLst/>
            </a:prstGeom>
            <a:solidFill>
              <a:srgbClr val="C0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7" name="Oval 406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8" name="Oval 407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9" name="Oval 408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</p:grpSp>
      <p:sp>
        <p:nvSpPr>
          <p:cNvPr id="410" name="Subtitle 2"/>
          <p:cNvSpPr>
            <a:spLocks noGrp="1"/>
          </p:cNvSpPr>
          <p:nvPr>
            <p:ph type="subTitle" idx="4294967295"/>
          </p:nvPr>
        </p:nvSpPr>
        <p:spPr>
          <a:xfrm>
            <a:off x="0" y="6510338"/>
            <a:ext cx="1946275" cy="285750"/>
          </a:xfrm>
        </p:spPr>
        <p:txBody>
          <a:bodyPr wrap="square">
            <a:spAutoFit/>
          </a:bodyPr>
          <a:lstStyle/>
          <a:p>
            <a:pPr algn="l"/>
            <a:r>
              <a:rPr lang="id-ID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www.ibaotu.com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11" name="Content Placeholder 7"/>
          <p:cNvSpPr txBox="1">
            <a:spLocks/>
          </p:cNvSpPr>
          <p:nvPr/>
        </p:nvSpPr>
        <p:spPr>
          <a:xfrm>
            <a:off x="518727" y="330059"/>
            <a:ext cx="6035055" cy="83888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36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如何做笔记</a:t>
            </a:r>
            <a:endParaRPr lang="en-US" sz="3600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5275" y="1710219"/>
            <a:ext cx="5234109" cy="39255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54538" y="1671798"/>
            <a:ext cx="5457407" cy="4093055"/>
          </a:xfrm>
          <a:prstGeom prst="rect">
            <a:avLst/>
          </a:prstGeom>
        </p:spPr>
      </p:pic>
      <p:grpSp>
        <p:nvGrpSpPr>
          <p:cNvPr id="18" name="Group 47"/>
          <p:cNvGrpSpPr/>
          <p:nvPr/>
        </p:nvGrpSpPr>
        <p:grpSpPr>
          <a:xfrm rot="2763174">
            <a:off x="4241801" y="517622"/>
            <a:ext cx="418280" cy="418280"/>
            <a:chOff x="7322925" y="1113826"/>
            <a:chExt cx="418280" cy="418280"/>
          </a:xfrm>
        </p:grpSpPr>
        <p:sp>
          <p:nvSpPr>
            <p:cNvPr id="19" name="Teardrop 48"/>
            <p:cNvSpPr/>
            <p:nvPr/>
          </p:nvSpPr>
          <p:spPr>
            <a:xfrm rot="8100000">
              <a:off x="7322925" y="1113826"/>
              <a:ext cx="418280" cy="418280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7431874" y="1200224"/>
              <a:ext cx="209778" cy="230756"/>
            </a:xfrm>
            <a:custGeom>
              <a:avLst/>
              <a:gdLst>
                <a:gd name="T0" fmla="*/ 347 w 376"/>
                <a:gd name="T1" fmla="*/ 284 h 376"/>
                <a:gd name="T2" fmla="*/ 347 w 376"/>
                <a:gd name="T3" fmla="*/ 238 h 376"/>
                <a:gd name="T4" fmla="*/ 278 w 376"/>
                <a:gd name="T5" fmla="*/ 169 h 376"/>
                <a:gd name="T6" fmla="*/ 238 w 376"/>
                <a:gd name="T7" fmla="*/ 169 h 376"/>
                <a:gd name="T8" fmla="*/ 207 w 376"/>
                <a:gd name="T9" fmla="*/ 148 h 376"/>
                <a:gd name="T10" fmla="*/ 207 w 376"/>
                <a:gd name="T11" fmla="*/ 92 h 376"/>
                <a:gd name="T12" fmla="*/ 236 w 376"/>
                <a:gd name="T13" fmla="*/ 48 h 376"/>
                <a:gd name="T14" fmla="*/ 188 w 376"/>
                <a:gd name="T15" fmla="*/ 0 h 376"/>
                <a:gd name="T16" fmla="*/ 140 w 376"/>
                <a:gd name="T17" fmla="*/ 48 h 376"/>
                <a:gd name="T18" fmla="*/ 169 w 376"/>
                <a:gd name="T19" fmla="*/ 92 h 376"/>
                <a:gd name="T20" fmla="*/ 169 w 376"/>
                <a:gd name="T21" fmla="*/ 148 h 376"/>
                <a:gd name="T22" fmla="*/ 138 w 376"/>
                <a:gd name="T23" fmla="*/ 169 h 376"/>
                <a:gd name="T24" fmla="*/ 98 w 376"/>
                <a:gd name="T25" fmla="*/ 169 h 376"/>
                <a:gd name="T26" fmla="*/ 29 w 376"/>
                <a:gd name="T27" fmla="*/ 238 h 376"/>
                <a:gd name="T28" fmla="*/ 29 w 376"/>
                <a:gd name="T29" fmla="*/ 284 h 376"/>
                <a:gd name="T30" fmla="*/ 0 w 376"/>
                <a:gd name="T31" fmla="*/ 328 h 376"/>
                <a:gd name="T32" fmla="*/ 48 w 376"/>
                <a:gd name="T33" fmla="*/ 376 h 376"/>
                <a:gd name="T34" fmla="*/ 96 w 376"/>
                <a:gd name="T35" fmla="*/ 328 h 376"/>
                <a:gd name="T36" fmla="*/ 67 w 376"/>
                <a:gd name="T37" fmla="*/ 284 h 376"/>
                <a:gd name="T38" fmla="*/ 67 w 376"/>
                <a:gd name="T39" fmla="*/ 238 h 376"/>
                <a:gd name="T40" fmla="*/ 98 w 376"/>
                <a:gd name="T41" fmla="*/ 207 h 376"/>
                <a:gd name="T42" fmla="*/ 138 w 376"/>
                <a:gd name="T43" fmla="*/ 207 h 376"/>
                <a:gd name="T44" fmla="*/ 169 w 376"/>
                <a:gd name="T45" fmla="*/ 202 h 376"/>
                <a:gd name="T46" fmla="*/ 169 w 376"/>
                <a:gd name="T47" fmla="*/ 284 h 376"/>
                <a:gd name="T48" fmla="*/ 140 w 376"/>
                <a:gd name="T49" fmla="*/ 328 h 376"/>
                <a:gd name="T50" fmla="*/ 188 w 376"/>
                <a:gd name="T51" fmla="*/ 376 h 376"/>
                <a:gd name="T52" fmla="*/ 236 w 376"/>
                <a:gd name="T53" fmla="*/ 328 h 376"/>
                <a:gd name="T54" fmla="*/ 207 w 376"/>
                <a:gd name="T55" fmla="*/ 284 h 376"/>
                <a:gd name="T56" fmla="*/ 207 w 376"/>
                <a:gd name="T57" fmla="*/ 202 h 376"/>
                <a:gd name="T58" fmla="*/ 238 w 376"/>
                <a:gd name="T59" fmla="*/ 207 h 376"/>
                <a:gd name="T60" fmla="*/ 278 w 376"/>
                <a:gd name="T61" fmla="*/ 207 h 376"/>
                <a:gd name="T62" fmla="*/ 309 w 376"/>
                <a:gd name="T63" fmla="*/ 238 h 376"/>
                <a:gd name="T64" fmla="*/ 309 w 376"/>
                <a:gd name="T65" fmla="*/ 284 h 376"/>
                <a:gd name="T66" fmla="*/ 280 w 376"/>
                <a:gd name="T67" fmla="*/ 328 h 376"/>
                <a:gd name="T68" fmla="*/ 328 w 376"/>
                <a:gd name="T69" fmla="*/ 376 h 376"/>
                <a:gd name="T70" fmla="*/ 376 w 376"/>
                <a:gd name="T71" fmla="*/ 328 h 376"/>
                <a:gd name="T72" fmla="*/ 347 w 376"/>
                <a:gd name="T73" fmla="*/ 284 h 376"/>
                <a:gd name="T74" fmla="*/ 75 w 376"/>
                <a:gd name="T75" fmla="*/ 328 h 376"/>
                <a:gd name="T76" fmla="*/ 48 w 376"/>
                <a:gd name="T77" fmla="*/ 356 h 376"/>
                <a:gd name="T78" fmla="*/ 20 w 376"/>
                <a:gd name="T79" fmla="*/ 328 h 376"/>
                <a:gd name="T80" fmla="*/ 48 w 376"/>
                <a:gd name="T81" fmla="*/ 300 h 376"/>
                <a:gd name="T82" fmla="*/ 75 w 376"/>
                <a:gd name="T83" fmla="*/ 328 h 376"/>
                <a:gd name="T84" fmla="*/ 160 w 376"/>
                <a:gd name="T85" fmla="*/ 48 h 376"/>
                <a:gd name="T86" fmla="*/ 188 w 376"/>
                <a:gd name="T87" fmla="*/ 20 h 376"/>
                <a:gd name="T88" fmla="*/ 215 w 376"/>
                <a:gd name="T89" fmla="*/ 48 h 376"/>
                <a:gd name="T90" fmla="*/ 188 w 376"/>
                <a:gd name="T91" fmla="*/ 76 h 376"/>
                <a:gd name="T92" fmla="*/ 160 w 376"/>
                <a:gd name="T93" fmla="*/ 48 h 376"/>
                <a:gd name="T94" fmla="*/ 215 w 376"/>
                <a:gd name="T95" fmla="*/ 328 h 376"/>
                <a:gd name="T96" fmla="*/ 188 w 376"/>
                <a:gd name="T97" fmla="*/ 356 h 376"/>
                <a:gd name="T98" fmla="*/ 160 w 376"/>
                <a:gd name="T99" fmla="*/ 328 h 376"/>
                <a:gd name="T100" fmla="*/ 188 w 376"/>
                <a:gd name="T101" fmla="*/ 300 h 376"/>
                <a:gd name="T102" fmla="*/ 215 w 376"/>
                <a:gd name="T103" fmla="*/ 328 h 376"/>
                <a:gd name="T104" fmla="*/ 328 w 376"/>
                <a:gd name="T105" fmla="*/ 356 h 376"/>
                <a:gd name="T106" fmla="*/ 300 w 376"/>
                <a:gd name="T107" fmla="*/ 328 h 376"/>
                <a:gd name="T108" fmla="*/ 328 w 376"/>
                <a:gd name="T109" fmla="*/ 300 h 376"/>
                <a:gd name="T110" fmla="*/ 355 w 376"/>
                <a:gd name="T111" fmla="*/ 328 h 376"/>
                <a:gd name="T112" fmla="*/ 328 w 376"/>
                <a:gd name="T113" fmla="*/ 3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663889" y="330059"/>
            <a:ext cx="205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4"/>
                </a:solidFill>
              </a:rPr>
              <a:t>错题知识点总结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pSp>
        <p:nvGrpSpPr>
          <p:cNvPr id="22" name="Group 47"/>
          <p:cNvGrpSpPr/>
          <p:nvPr/>
        </p:nvGrpSpPr>
        <p:grpSpPr>
          <a:xfrm rot="19070751">
            <a:off x="9768504" y="485078"/>
            <a:ext cx="418280" cy="418280"/>
            <a:chOff x="7322925" y="1113826"/>
            <a:chExt cx="418280" cy="418280"/>
          </a:xfrm>
        </p:grpSpPr>
        <p:sp>
          <p:nvSpPr>
            <p:cNvPr id="23" name="Teardrop 48"/>
            <p:cNvSpPr/>
            <p:nvPr/>
          </p:nvSpPr>
          <p:spPr>
            <a:xfrm rot="8100000">
              <a:off x="7322925" y="1113826"/>
              <a:ext cx="418280" cy="418280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6"/>
            <p:cNvSpPr>
              <a:spLocks noEditPoints="1"/>
            </p:cNvSpPr>
            <p:nvPr/>
          </p:nvSpPr>
          <p:spPr bwMode="auto">
            <a:xfrm>
              <a:off x="7431874" y="1200224"/>
              <a:ext cx="209778" cy="230756"/>
            </a:xfrm>
            <a:custGeom>
              <a:avLst/>
              <a:gdLst>
                <a:gd name="T0" fmla="*/ 347 w 376"/>
                <a:gd name="T1" fmla="*/ 284 h 376"/>
                <a:gd name="T2" fmla="*/ 347 w 376"/>
                <a:gd name="T3" fmla="*/ 238 h 376"/>
                <a:gd name="T4" fmla="*/ 278 w 376"/>
                <a:gd name="T5" fmla="*/ 169 h 376"/>
                <a:gd name="T6" fmla="*/ 238 w 376"/>
                <a:gd name="T7" fmla="*/ 169 h 376"/>
                <a:gd name="T8" fmla="*/ 207 w 376"/>
                <a:gd name="T9" fmla="*/ 148 h 376"/>
                <a:gd name="T10" fmla="*/ 207 w 376"/>
                <a:gd name="T11" fmla="*/ 92 h 376"/>
                <a:gd name="T12" fmla="*/ 236 w 376"/>
                <a:gd name="T13" fmla="*/ 48 h 376"/>
                <a:gd name="T14" fmla="*/ 188 w 376"/>
                <a:gd name="T15" fmla="*/ 0 h 376"/>
                <a:gd name="T16" fmla="*/ 140 w 376"/>
                <a:gd name="T17" fmla="*/ 48 h 376"/>
                <a:gd name="T18" fmla="*/ 169 w 376"/>
                <a:gd name="T19" fmla="*/ 92 h 376"/>
                <a:gd name="T20" fmla="*/ 169 w 376"/>
                <a:gd name="T21" fmla="*/ 148 h 376"/>
                <a:gd name="T22" fmla="*/ 138 w 376"/>
                <a:gd name="T23" fmla="*/ 169 h 376"/>
                <a:gd name="T24" fmla="*/ 98 w 376"/>
                <a:gd name="T25" fmla="*/ 169 h 376"/>
                <a:gd name="T26" fmla="*/ 29 w 376"/>
                <a:gd name="T27" fmla="*/ 238 h 376"/>
                <a:gd name="T28" fmla="*/ 29 w 376"/>
                <a:gd name="T29" fmla="*/ 284 h 376"/>
                <a:gd name="T30" fmla="*/ 0 w 376"/>
                <a:gd name="T31" fmla="*/ 328 h 376"/>
                <a:gd name="T32" fmla="*/ 48 w 376"/>
                <a:gd name="T33" fmla="*/ 376 h 376"/>
                <a:gd name="T34" fmla="*/ 96 w 376"/>
                <a:gd name="T35" fmla="*/ 328 h 376"/>
                <a:gd name="T36" fmla="*/ 67 w 376"/>
                <a:gd name="T37" fmla="*/ 284 h 376"/>
                <a:gd name="T38" fmla="*/ 67 w 376"/>
                <a:gd name="T39" fmla="*/ 238 h 376"/>
                <a:gd name="T40" fmla="*/ 98 w 376"/>
                <a:gd name="T41" fmla="*/ 207 h 376"/>
                <a:gd name="T42" fmla="*/ 138 w 376"/>
                <a:gd name="T43" fmla="*/ 207 h 376"/>
                <a:gd name="T44" fmla="*/ 169 w 376"/>
                <a:gd name="T45" fmla="*/ 202 h 376"/>
                <a:gd name="T46" fmla="*/ 169 w 376"/>
                <a:gd name="T47" fmla="*/ 284 h 376"/>
                <a:gd name="T48" fmla="*/ 140 w 376"/>
                <a:gd name="T49" fmla="*/ 328 h 376"/>
                <a:gd name="T50" fmla="*/ 188 w 376"/>
                <a:gd name="T51" fmla="*/ 376 h 376"/>
                <a:gd name="T52" fmla="*/ 236 w 376"/>
                <a:gd name="T53" fmla="*/ 328 h 376"/>
                <a:gd name="T54" fmla="*/ 207 w 376"/>
                <a:gd name="T55" fmla="*/ 284 h 376"/>
                <a:gd name="T56" fmla="*/ 207 w 376"/>
                <a:gd name="T57" fmla="*/ 202 h 376"/>
                <a:gd name="T58" fmla="*/ 238 w 376"/>
                <a:gd name="T59" fmla="*/ 207 h 376"/>
                <a:gd name="T60" fmla="*/ 278 w 376"/>
                <a:gd name="T61" fmla="*/ 207 h 376"/>
                <a:gd name="T62" fmla="*/ 309 w 376"/>
                <a:gd name="T63" fmla="*/ 238 h 376"/>
                <a:gd name="T64" fmla="*/ 309 w 376"/>
                <a:gd name="T65" fmla="*/ 284 h 376"/>
                <a:gd name="T66" fmla="*/ 280 w 376"/>
                <a:gd name="T67" fmla="*/ 328 h 376"/>
                <a:gd name="T68" fmla="*/ 328 w 376"/>
                <a:gd name="T69" fmla="*/ 376 h 376"/>
                <a:gd name="T70" fmla="*/ 376 w 376"/>
                <a:gd name="T71" fmla="*/ 328 h 376"/>
                <a:gd name="T72" fmla="*/ 347 w 376"/>
                <a:gd name="T73" fmla="*/ 284 h 376"/>
                <a:gd name="T74" fmla="*/ 75 w 376"/>
                <a:gd name="T75" fmla="*/ 328 h 376"/>
                <a:gd name="T76" fmla="*/ 48 w 376"/>
                <a:gd name="T77" fmla="*/ 356 h 376"/>
                <a:gd name="T78" fmla="*/ 20 w 376"/>
                <a:gd name="T79" fmla="*/ 328 h 376"/>
                <a:gd name="T80" fmla="*/ 48 w 376"/>
                <a:gd name="T81" fmla="*/ 300 h 376"/>
                <a:gd name="T82" fmla="*/ 75 w 376"/>
                <a:gd name="T83" fmla="*/ 328 h 376"/>
                <a:gd name="T84" fmla="*/ 160 w 376"/>
                <a:gd name="T85" fmla="*/ 48 h 376"/>
                <a:gd name="T86" fmla="*/ 188 w 376"/>
                <a:gd name="T87" fmla="*/ 20 h 376"/>
                <a:gd name="T88" fmla="*/ 215 w 376"/>
                <a:gd name="T89" fmla="*/ 48 h 376"/>
                <a:gd name="T90" fmla="*/ 188 w 376"/>
                <a:gd name="T91" fmla="*/ 76 h 376"/>
                <a:gd name="T92" fmla="*/ 160 w 376"/>
                <a:gd name="T93" fmla="*/ 48 h 376"/>
                <a:gd name="T94" fmla="*/ 215 w 376"/>
                <a:gd name="T95" fmla="*/ 328 h 376"/>
                <a:gd name="T96" fmla="*/ 188 w 376"/>
                <a:gd name="T97" fmla="*/ 356 h 376"/>
                <a:gd name="T98" fmla="*/ 160 w 376"/>
                <a:gd name="T99" fmla="*/ 328 h 376"/>
                <a:gd name="T100" fmla="*/ 188 w 376"/>
                <a:gd name="T101" fmla="*/ 300 h 376"/>
                <a:gd name="T102" fmla="*/ 215 w 376"/>
                <a:gd name="T103" fmla="*/ 328 h 376"/>
                <a:gd name="T104" fmla="*/ 328 w 376"/>
                <a:gd name="T105" fmla="*/ 356 h 376"/>
                <a:gd name="T106" fmla="*/ 300 w 376"/>
                <a:gd name="T107" fmla="*/ 328 h 376"/>
                <a:gd name="T108" fmla="*/ 328 w 376"/>
                <a:gd name="T109" fmla="*/ 300 h 376"/>
                <a:gd name="T110" fmla="*/ 355 w 376"/>
                <a:gd name="T111" fmla="*/ 328 h 376"/>
                <a:gd name="T112" fmla="*/ 328 w 376"/>
                <a:gd name="T113" fmla="*/ 3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7917807" y="384778"/>
            <a:ext cx="205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4"/>
                </a:solidFill>
              </a:rPr>
              <a:t>大块知识点总结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22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:blinds dir="vert"/>
      </p:transition>
    </mc:Choice>
    <mc:Fallback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build="p"/>
      <p:bldP spid="410" grpId="0" build="p"/>
      <p:bldP spid="4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68486A3-1362-47CA-B5B4-4DAC96961D9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13"/>
</p:tagLst>
</file>

<file path=ppt/theme/theme1.xml><?xml version="1.0" encoding="utf-8"?>
<a:theme xmlns:a="http://schemas.openxmlformats.org/drawingml/2006/main" name="Office 主题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386</Words>
  <Application>Microsoft Office PowerPoint</Application>
  <PresentationFormat>宽屏</PresentationFormat>
  <Paragraphs>143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FontAwesome</vt:lpstr>
      <vt:lpstr>Roboto</vt:lpstr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</dc:title>
  <dc:creator>Administrator</dc:creator>
  <cp:lastModifiedBy>TP-link</cp:lastModifiedBy>
  <cp:revision>185</cp:revision>
  <dcterms:created xsi:type="dcterms:W3CDTF">2017-05-17T02:53:18Z</dcterms:created>
  <dcterms:modified xsi:type="dcterms:W3CDTF">2018-01-10T02:57:38Z</dcterms:modified>
</cp:coreProperties>
</file>