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574426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Создание</a:t>
            </a:r>
            <a:r>
              <a:rPr lang="en-GB" dirty="0" smtClean="0"/>
              <a:t> </a:t>
            </a:r>
            <a:r>
              <a:rPr lang="ru-RU" dirty="0" smtClean="0"/>
              <a:t>интерфейс онлайн магазина </a:t>
            </a:r>
            <a:r>
              <a:rPr lang="en-GB" dirty="0" smtClean="0"/>
              <a:t>“</a:t>
            </a:r>
            <a:r>
              <a:rPr lang="ru-RU" dirty="0" smtClean="0"/>
              <a:t>Книжный мир</a:t>
            </a:r>
            <a:r>
              <a:rPr lang="en-GB" dirty="0" smtClean="0"/>
              <a:t>”</a:t>
            </a:r>
            <a:r>
              <a:rPr lang="ru-RU" dirty="0" smtClean="0"/>
              <a:t> Через язык программирования </a:t>
            </a:r>
            <a:r>
              <a:rPr lang="en-GB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17920" y="3840480"/>
            <a:ext cx="4437016" cy="141732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Выполнили: </a:t>
            </a:r>
            <a:r>
              <a:rPr lang="ru-RU" dirty="0" err="1" smtClean="0">
                <a:solidFill>
                  <a:schemeClr val="tx1"/>
                </a:solidFill>
              </a:rPr>
              <a:t>давыдова</a:t>
            </a:r>
            <a:r>
              <a:rPr lang="ru-RU" dirty="0" smtClean="0">
                <a:solidFill>
                  <a:schemeClr val="tx1"/>
                </a:solidFill>
              </a:rPr>
              <a:t> марина и </a:t>
            </a:r>
            <a:r>
              <a:rPr lang="ru-RU" dirty="0" err="1" smtClean="0">
                <a:solidFill>
                  <a:schemeClr val="tx1"/>
                </a:solidFill>
              </a:rPr>
              <a:t>прокопьева</a:t>
            </a:r>
            <a:r>
              <a:rPr lang="ru-RU" dirty="0" smtClean="0">
                <a:solidFill>
                  <a:schemeClr val="tx1"/>
                </a:solidFill>
              </a:rPr>
              <a:t> любовь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Руководитель: </a:t>
            </a:r>
            <a:r>
              <a:rPr lang="ru-RU" dirty="0" err="1" smtClean="0">
                <a:solidFill>
                  <a:schemeClr val="tx1"/>
                </a:solidFill>
              </a:rPr>
              <a:t>прокопьев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алексей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анатольевич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5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286293"/>
            <a:ext cx="10898777" cy="61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8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Корзина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5951721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Третья функция поможет пользователю узнать что храниться у него в корзине, то есть в списке купленных или ожидающих товаров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71554" y="2249486"/>
            <a:ext cx="6775857" cy="3541714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0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6469" y="613954"/>
            <a:ext cx="10032275" cy="56954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Цель</a:t>
            </a:r>
            <a:r>
              <a:rPr lang="ru-RU" dirty="0" smtClean="0"/>
              <a:t>: Создать интерфейс онлайн магазина.</a:t>
            </a:r>
          </a:p>
          <a:p>
            <a:pPr marL="0" indent="0" algn="just">
              <a:buNone/>
            </a:pPr>
            <a:r>
              <a:rPr lang="ru-RU" sz="2800" dirty="0" smtClean="0"/>
              <a:t>Задачи</a:t>
            </a:r>
            <a:r>
              <a:rPr lang="ru-RU" dirty="0" smtClean="0"/>
              <a:t>: 1. Создание аккаунтов, в которые можно входить, загружать свои 	      фотографии и изменять свои имена.</a:t>
            </a:r>
          </a:p>
          <a:p>
            <a:pPr marL="0" indent="0" algn="just">
              <a:buNone/>
            </a:pPr>
            <a:r>
              <a:rPr lang="ru-RU" dirty="0"/>
              <a:t>	 </a:t>
            </a:r>
            <a:r>
              <a:rPr lang="ru-RU" dirty="0" smtClean="0"/>
              <a:t> 2. Реализовать функционал, который позволит пользователям 	      добавлять товары в корзину и использовать фильтры для 		      поиска товаров в каталоге.</a:t>
            </a:r>
          </a:p>
          <a:p>
            <a:pPr marL="0" indent="0" algn="just">
              <a:buNone/>
            </a:pPr>
            <a:r>
              <a:rPr lang="ru-RU" sz="2800" dirty="0" smtClean="0"/>
              <a:t>Проблема</a:t>
            </a:r>
            <a:r>
              <a:rPr lang="ru-RU" dirty="0" smtClean="0"/>
              <a:t>: Сейчас мы используем западные онлайн приложения для 	       покупки чего-либо, нам нужно использовать наши, русские 	       приложения, но они еще не достаточно совершенны, поэтому 	       молодое поколение должно понимать и научиться как и что 	       необходимо для создания онлайн магазина.</a:t>
            </a:r>
          </a:p>
        </p:txBody>
      </p:sp>
    </p:spTree>
    <p:extLst>
      <p:ext uri="{BB962C8B-B14F-4D97-AF65-F5344CB8AC3E}">
        <p14:creationId xmlns:p14="http://schemas.microsoft.com/office/powerpoint/2010/main" val="139119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2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23969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Вход или регистрация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0" y="1441269"/>
            <a:ext cx="4878389" cy="43499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 smtClean="0"/>
              <a:t>С самого начала программа нам выводит «Добро </a:t>
            </a:r>
            <a:r>
              <a:rPr lang="ru-RU" dirty="0"/>
              <a:t>пожаловать в онлайн-магазин </a:t>
            </a:r>
            <a:r>
              <a:rPr lang="ru-RU" dirty="0" smtClean="0"/>
              <a:t>"Книжный мир».</a:t>
            </a:r>
          </a:p>
          <a:p>
            <a:pPr marL="0" indent="0" algn="just">
              <a:buNone/>
            </a:pPr>
            <a:r>
              <a:rPr lang="ru-RU" dirty="0" smtClean="0"/>
              <a:t>Потом выводит «Для </a:t>
            </a:r>
            <a:r>
              <a:rPr lang="ru-RU" dirty="0"/>
              <a:t>начала работы Вам необходимо авторизоваться или </a:t>
            </a:r>
            <a:r>
              <a:rPr lang="ru-RU" dirty="0" smtClean="0"/>
              <a:t>зарегистрироваться»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Третьим выдает «Введите </a:t>
            </a:r>
            <a:r>
              <a:rPr lang="ru-RU" dirty="0"/>
              <a:t>слово "Вход", чтобы авторизоваться, или "Регистрация", чтобы создать </a:t>
            </a:r>
            <a:r>
              <a:rPr lang="ru-RU" dirty="0" smtClean="0"/>
              <a:t>аккаунт»</a:t>
            </a:r>
            <a:endParaRPr lang="ru-RU" dirty="0"/>
          </a:p>
          <a:p>
            <a:pPr algn="just"/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3051" y="1718265"/>
            <a:ext cx="5394960" cy="37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5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250"/>
                            </p:stCondLst>
                            <p:childTnLst>
                              <p:par>
                                <p:cTn id="18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600"/>
                            </p:stCondLst>
                            <p:childTnLst>
                              <p:par>
                                <p:cTn id="2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55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20579" y="1253753"/>
            <a:ext cx="4009495" cy="4302034"/>
          </a:xfrm>
        </p:spPr>
        <p:txBody>
          <a:bodyPr>
            <a:noAutofit/>
          </a:bodyPr>
          <a:lstStyle/>
          <a:p>
            <a:pPr algn="just"/>
            <a:r>
              <a:rPr lang="ru-RU" sz="2400" dirty="0" smtClean="0"/>
              <a:t>Если человек первый раз заходит в онлайн магазин, то ему нужно ввести регистрация, ему нужно придумать логин. Если же логин уже существует ему нужно его поменять. Далее придумать пароль и его подтвердить. Далее придумать имя. После всех действий его поприветствует программа.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4959" y="1495326"/>
            <a:ext cx="6257109" cy="425536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802676" y="422756"/>
            <a:ext cx="8490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/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97387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05009"/>
            <a:ext cx="9905998" cy="1478570"/>
          </a:xfrm>
        </p:spPr>
        <p:txBody>
          <a:bodyPr/>
          <a:lstStyle/>
          <a:p>
            <a:pPr algn="ctr"/>
            <a:r>
              <a:rPr lang="ru-RU" sz="4800" dirty="0" smtClean="0"/>
              <a:t>ВХОД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1" y="1783579"/>
            <a:ext cx="3090956" cy="40076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Когда пользователь уже зарегистрирован в магазине ему выдается ввести его логин, а после пароль. Дальше программа как обычно поприветствует его.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32275" y="1871953"/>
            <a:ext cx="6815138" cy="383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6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39634"/>
            <a:ext cx="9905998" cy="1757454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Функции программы. Каталог товаров.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3757161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После приветствия программа выдает список функций, которые может использовать пользователь. Первый из них каталог товаров, в нем человек может выбрать тему книг и то что он желает приобрести.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3074" y="2249486"/>
            <a:ext cx="6217920" cy="392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618518"/>
            <a:ext cx="9936120" cy="55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944" y="43563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Параметры учетной записи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7944" y="2249486"/>
            <a:ext cx="2588033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 этой функции можно изменить имя, логин, пароль. И менять их можно столько раз, сколько того захочет пользователь.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77095" y="1950941"/>
            <a:ext cx="7361465" cy="41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3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148</TotalTime>
  <Words>253</Words>
  <Application>Microsoft Office PowerPoint</Application>
  <PresentationFormat>Широкоэкранный</PresentationFormat>
  <Paragraphs>21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Контур</vt:lpstr>
      <vt:lpstr>Создание интерфейс онлайн магазина “Книжный мир” Через язык программирования python</vt:lpstr>
      <vt:lpstr>Презентация PowerPoint</vt:lpstr>
      <vt:lpstr>Презентация PowerPoint</vt:lpstr>
      <vt:lpstr>Вход или регистрация</vt:lpstr>
      <vt:lpstr>Презентация PowerPoint</vt:lpstr>
      <vt:lpstr>ВХОД</vt:lpstr>
      <vt:lpstr>Функции программы. Каталог товаров.</vt:lpstr>
      <vt:lpstr>Презентация PowerPoint</vt:lpstr>
      <vt:lpstr>Параметры учетной записи</vt:lpstr>
      <vt:lpstr>Презентация PowerPoint</vt:lpstr>
      <vt:lpstr>Корзина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интерфейса онлайн магазина “Книжный мир” Через язык программирования python</dc:title>
  <dc:creator>Кутуоикская СОШ 2</dc:creator>
  <cp:lastModifiedBy>Кутуоикская СОШ 2</cp:lastModifiedBy>
  <cp:revision>12</cp:revision>
  <dcterms:created xsi:type="dcterms:W3CDTF">2024-02-28T07:44:21Z</dcterms:created>
  <dcterms:modified xsi:type="dcterms:W3CDTF">2024-02-28T10:13:17Z</dcterms:modified>
</cp:coreProperties>
</file>