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Создание интерфейса приложения </a:t>
            </a:r>
            <a:br>
              <a:rPr lang="ru-RU" sz="5400" dirty="0" smtClean="0"/>
            </a:br>
            <a:r>
              <a:rPr lang="ru-RU" sz="5400" dirty="0" smtClean="0">
                <a:solidFill>
                  <a:srgbClr val="00B0F0"/>
                </a:solidFill>
              </a:rPr>
              <a:t>«Загадка записи»</a:t>
            </a:r>
            <a:endParaRPr lang="ru-RU" sz="5400" dirty="0">
              <a:solidFill>
                <a:srgbClr val="00B0F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80218" y="3602038"/>
            <a:ext cx="2687781" cy="1655762"/>
          </a:xfrm>
        </p:spPr>
        <p:txBody>
          <a:bodyPr/>
          <a:lstStyle/>
          <a:p>
            <a:r>
              <a:rPr lang="ru-RU" dirty="0" smtClean="0"/>
              <a:t>Выполнила </a:t>
            </a:r>
          </a:p>
          <a:p>
            <a:r>
              <a:rPr lang="ru-RU" dirty="0" smtClean="0"/>
              <a:t>Прокопьева любовь </a:t>
            </a:r>
            <a:r>
              <a:rPr lang="ru-RU" dirty="0" err="1" smtClean="0"/>
              <a:t>алексеевна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84409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обновление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0" y="1394813"/>
            <a:ext cx="10647702" cy="286315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6" y="4832611"/>
            <a:ext cx="9544614" cy="12910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360" y="5046220"/>
            <a:ext cx="2425426" cy="422147"/>
          </a:xfrm>
          <a:prstGeom prst="rect">
            <a:avLst/>
          </a:prstGeom>
        </p:spPr>
      </p:pic>
      <p:sp>
        <p:nvSpPr>
          <p:cNvPr id="7" name="Стрелка вправо 6">
            <a:hlinkClick r:id="rId5" action="ppaction://hlinksldjump"/>
          </p:cNvPr>
          <p:cNvSpPr/>
          <p:nvPr/>
        </p:nvSpPr>
        <p:spPr>
          <a:xfrm>
            <a:off x="11212945" y="6012873"/>
            <a:ext cx="637309" cy="628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7522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Создание пользовательского интерфейса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44" y="956395"/>
            <a:ext cx="8601711" cy="564760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255" y="4995696"/>
            <a:ext cx="1446721" cy="989467"/>
          </a:xfrm>
          <a:prstGeom prst="rect">
            <a:avLst/>
          </a:prstGeom>
        </p:spPr>
      </p:pic>
      <p:sp>
        <p:nvSpPr>
          <p:cNvPr id="6" name="Стрелка вправо 5">
            <a:hlinkClick r:id="rId4" action="ppaction://hlinksldjump"/>
          </p:cNvPr>
          <p:cNvSpPr/>
          <p:nvPr/>
        </p:nvSpPr>
        <p:spPr>
          <a:xfrm>
            <a:off x="11212945" y="6012873"/>
            <a:ext cx="637309" cy="628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7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57866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141412" y="1736436"/>
            <a:ext cx="9905999" cy="405476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 ходе выполнения проекта была разработана интересное и полезное приложение, которое помогает пользователю распределять свое время, составлять планы или записывать важные даты. В процессе работы были выполнены все поставленные задачи.</a:t>
            </a:r>
          </a:p>
          <a:p>
            <a:r>
              <a:rPr lang="ru-RU" dirty="0"/>
              <a:t>В результате успешного выполнения этапов создания проекта была воссоздано приложение «Загадка записи» на </a:t>
            </a:r>
            <a:r>
              <a:rPr lang="en-US" dirty="0"/>
              <a:t>Python</a:t>
            </a:r>
            <a:r>
              <a:rPr lang="ru-RU" dirty="0"/>
              <a:t>, которая помогает пользователям распределять свое время, составлять планы или записывать важные даты. </a:t>
            </a:r>
          </a:p>
          <a:p>
            <a:r>
              <a:rPr lang="ru-RU" dirty="0"/>
              <a:t>Таким образом, изучая язык программирование </a:t>
            </a:r>
            <a:r>
              <a:rPr lang="ru-RU" dirty="0" err="1"/>
              <a:t>Python</a:t>
            </a:r>
            <a:r>
              <a:rPr lang="ru-RU" dirty="0"/>
              <a:t> можно создать приложение. Поэтому цель проекта была достигнута, поставленные задачи выполнены.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78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930081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Стрелка вправо 2">
            <a:hlinkClick r:id="rId2" action="ppaction://hlinksldjump"/>
          </p:cNvPr>
          <p:cNvSpPr/>
          <p:nvPr/>
        </p:nvSpPr>
        <p:spPr>
          <a:xfrm>
            <a:off x="11212945" y="6012873"/>
            <a:ext cx="637309" cy="628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49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30575" y="1213184"/>
            <a:ext cx="1018237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Оглавление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4075" algn="r"/>
              </a:tabLst>
            </a:pPr>
            <a:r>
              <a:rPr lang="ru-RU" altLang="ru-RU" dirty="0" smtClean="0">
                <a:latin typeface="+mn-lt"/>
                <a:hlinkClick r:id="rId2" action="ppaction://hlinksldjump"/>
              </a:rPr>
              <a:t>Цели и задачи</a:t>
            </a:r>
            <a:endParaRPr lang="ru-RU" altLang="ru-RU" dirty="0" smtClean="0">
              <a:latin typeface="+mn-lt"/>
            </a:endParaRP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934075" algn="r"/>
              </a:tabLs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hlinkClick r:id="rId3" action="ppaction://hlinksldjump"/>
              </a:rPr>
              <a:t>Мини игра «Пятнашки»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514350" lvl="0" indent="-514350" algn="just">
              <a:lnSpc>
                <a:spcPct val="100000"/>
              </a:lnSpc>
              <a:buSzTx/>
              <a:buFontTx/>
              <a:buAutoNum type="arabicPeriod"/>
            </a:pPr>
            <a:r>
              <a:rPr lang="ru-RU" dirty="0">
                <a:latin typeface="+mn-lt"/>
                <a:hlinkClick r:id="rId4" action="ppaction://hlinksldjump"/>
              </a:rPr>
              <a:t>Установление подключения к базе данных и построение </a:t>
            </a:r>
            <a:r>
              <a:rPr lang="ru-RU" dirty="0" smtClean="0">
                <a:latin typeface="+mn-lt"/>
                <a:hlinkClick r:id="rId4" action="ppaction://hlinksldjump"/>
              </a:rPr>
              <a:t>таблицы</a:t>
            </a:r>
            <a:endParaRPr lang="ru-RU" dirty="0" smtClean="0">
              <a:latin typeface="+mn-lt"/>
            </a:endParaRPr>
          </a:p>
          <a:p>
            <a:pPr marL="514350" lvl="0" indent="-514350" algn="just">
              <a:lnSpc>
                <a:spcPct val="100000"/>
              </a:lnSpc>
              <a:buSzTx/>
              <a:buFontTx/>
              <a:buAutoNum type="arabicPeriod"/>
            </a:pPr>
            <a:r>
              <a:rPr lang="ru-RU" dirty="0">
                <a:latin typeface="+mn-lt"/>
                <a:hlinkClick r:id="rId5" action="ppaction://hlinksldjump"/>
              </a:rPr>
              <a:t>Функции: создания, редактирования, удаления </a:t>
            </a:r>
            <a:r>
              <a:rPr lang="ru-RU" dirty="0" smtClean="0">
                <a:latin typeface="+mn-lt"/>
                <a:hlinkClick r:id="rId5" action="ppaction://hlinksldjump"/>
              </a:rPr>
              <a:t>и обновления.</a:t>
            </a:r>
            <a:endParaRPr lang="ru-RU" dirty="0" smtClean="0">
              <a:latin typeface="+mn-lt"/>
            </a:endParaRPr>
          </a:p>
          <a:p>
            <a:pPr marL="0" lvl="0" indent="0" algn="just">
              <a:lnSpc>
                <a:spcPct val="100000"/>
              </a:lnSpc>
              <a:buSzTx/>
              <a:buNone/>
            </a:pPr>
            <a:r>
              <a:rPr lang="ru-RU" dirty="0" smtClean="0">
                <a:latin typeface="+mn-lt"/>
              </a:rPr>
              <a:t>        </a:t>
            </a:r>
            <a:r>
              <a:rPr lang="ru-RU" dirty="0" smtClean="0">
                <a:latin typeface="+mn-lt"/>
                <a:hlinkClick r:id="rId5" action="ppaction://hlinksldjump"/>
              </a:rPr>
              <a:t>4.1 Создание</a:t>
            </a:r>
            <a:endParaRPr lang="ru-RU" dirty="0" smtClean="0">
              <a:latin typeface="+mn-lt"/>
            </a:endParaRPr>
          </a:p>
          <a:p>
            <a:pPr marL="0" lvl="0" indent="0" algn="just">
              <a:lnSpc>
                <a:spcPct val="100000"/>
              </a:lnSpc>
              <a:buSzTx/>
              <a:buNone/>
            </a:pPr>
            <a:r>
              <a:rPr lang="ru-RU" dirty="0" smtClean="0">
                <a:latin typeface="+mn-lt"/>
              </a:rPr>
              <a:t>        </a:t>
            </a:r>
            <a:r>
              <a:rPr lang="ru-RU" dirty="0" smtClean="0">
                <a:latin typeface="+mn-lt"/>
                <a:hlinkClick r:id="rId6" action="ppaction://hlinksldjump"/>
              </a:rPr>
              <a:t>4.2 Редактирование</a:t>
            </a:r>
            <a:endParaRPr lang="ru-RU" dirty="0" smtClean="0">
              <a:latin typeface="+mn-lt"/>
            </a:endParaRPr>
          </a:p>
          <a:p>
            <a:pPr marL="0" lvl="0" indent="0" algn="just">
              <a:lnSpc>
                <a:spcPct val="100000"/>
              </a:lnSpc>
              <a:buSzTx/>
              <a:buNone/>
            </a:pPr>
            <a:r>
              <a:rPr lang="ru-RU" dirty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       </a:t>
            </a:r>
            <a:r>
              <a:rPr lang="ru-RU" dirty="0" smtClean="0">
                <a:latin typeface="+mn-lt"/>
                <a:hlinkClick r:id="rId7" action="ppaction://hlinksldjump"/>
              </a:rPr>
              <a:t>4.3 Удаление</a:t>
            </a:r>
            <a:endParaRPr lang="ru-RU" dirty="0" smtClean="0">
              <a:latin typeface="+mn-lt"/>
            </a:endParaRPr>
          </a:p>
          <a:p>
            <a:pPr marL="0" lvl="0" indent="0" algn="just">
              <a:lnSpc>
                <a:spcPct val="100000"/>
              </a:lnSpc>
              <a:buSzTx/>
              <a:buNone/>
            </a:pPr>
            <a:r>
              <a:rPr lang="ru-RU" dirty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       </a:t>
            </a:r>
            <a:r>
              <a:rPr lang="ru-RU" dirty="0" smtClean="0">
                <a:latin typeface="+mn-lt"/>
                <a:hlinkClick r:id="rId8" action="ppaction://hlinksldjump"/>
              </a:rPr>
              <a:t>4.4 Обновление</a:t>
            </a:r>
            <a:endParaRPr lang="ru-RU" dirty="0" smtClean="0">
              <a:latin typeface="+mn-lt"/>
            </a:endParaRPr>
          </a:p>
          <a:p>
            <a:pPr marL="0" lvl="0" indent="0" algn="just">
              <a:lnSpc>
                <a:spcPct val="100000"/>
              </a:lnSpc>
              <a:buSzTx/>
              <a:buNone/>
            </a:pPr>
            <a:r>
              <a:rPr lang="ru-RU" dirty="0" smtClean="0">
                <a:latin typeface="+mn-lt"/>
              </a:rPr>
              <a:t>5.    </a:t>
            </a:r>
            <a:r>
              <a:rPr lang="ru-RU" dirty="0" smtClean="0">
                <a:latin typeface="+mn-lt"/>
                <a:hlinkClick r:id="rId9" action="ppaction://hlinksldjump"/>
              </a:rPr>
              <a:t>Вывод </a:t>
            </a:r>
            <a:endParaRPr lang="ru-RU" dirty="0" smtClean="0">
              <a:latin typeface="+mn-lt"/>
            </a:endParaRPr>
          </a:p>
          <a:p>
            <a:pPr marL="514350" lvl="0" indent="-514350" algn="just">
              <a:lnSpc>
                <a:spcPct val="100000"/>
              </a:lnSpc>
              <a:buSzTx/>
              <a:buFontTx/>
              <a:buAutoNum type="arabicPeriod"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312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619" y="1460252"/>
            <a:ext cx="11610109" cy="3602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200" u="sng" dirty="0" smtClean="0">
                <a:solidFill>
                  <a:srgbClr val="00B0F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Цель проекта:</a:t>
            </a:r>
            <a:r>
              <a:rPr lang="ru-RU" sz="2200" dirty="0" smtClean="0">
                <a:solidFill>
                  <a:srgbClr val="00B0F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Создать </a:t>
            </a:r>
            <a:r>
              <a:rPr lang="ru-RU" sz="2200" dirty="0">
                <a:ea typeface="Calibri" panose="020F0502020204030204" pitchFamily="34" charset="0"/>
                <a:cs typeface="Times New Roman" panose="02020603050405020304" pitchFamily="18" charset="0"/>
              </a:rPr>
              <a:t>приложение «Загадка записи» на языке программирования 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200" dirty="0">
                <a:ea typeface="Calibri" panose="020F0502020204030204" pitchFamily="34" charset="0"/>
                <a:cs typeface="Times New Roman" panose="02020603050405020304" pitchFamily="18" charset="0"/>
              </a:rPr>
              <a:t>, которое будет помогать пользователям в распределении своего времени.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200" u="sng" dirty="0">
                <a:solidFill>
                  <a:srgbClr val="00B0F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цели были выполнены следующие задачи:</a:t>
            </a:r>
            <a:endParaRPr lang="ru-RU" sz="2200" dirty="0">
              <a:solidFill>
                <a:srgbClr val="00B0F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200" dirty="0">
                <a:ea typeface="Calibri" panose="020F0502020204030204" pitchFamily="34" charset="0"/>
                <a:cs typeface="Times New Roman" panose="02020603050405020304" pitchFamily="18" charset="0"/>
              </a:rPr>
              <a:t>Изучить необходимые библиотеки для создания приложения.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200" dirty="0">
                <a:ea typeface="Calibri" panose="020F0502020204030204" pitchFamily="34" charset="0"/>
                <a:cs typeface="Times New Roman" panose="02020603050405020304" pitchFamily="18" charset="0"/>
              </a:rPr>
              <a:t>Создать мини игру «Пятнашки», которая будет являться тестом перед приложением.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dirty="0">
                <a:ea typeface="Calibri" panose="020F0502020204030204" pitchFamily="34" charset="0"/>
                <a:cs typeface="Times New Roman" panose="02020603050405020304" pitchFamily="18" charset="0"/>
              </a:rPr>
              <a:t>Создать множество функций, для разнообразия заметок.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dirty="0">
                <a:ea typeface="Calibri" panose="020F0502020204030204" pitchFamily="34" charset="0"/>
                <a:cs typeface="Times New Roman" panose="02020603050405020304" pitchFamily="18" charset="0"/>
              </a:rPr>
              <a:t>В дальнейшем улучшать и создавать новые функции заметок.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dirty="0">
                <a:ea typeface="Calibri" panose="020F0502020204030204" pitchFamily="34" charset="0"/>
                <a:cs typeface="Times New Roman" panose="02020603050405020304" pitchFamily="18" charset="0"/>
              </a:rPr>
              <a:t>Тест приложения на наличие ошибок.</a:t>
            </a:r>
            <a:endParaRPr lang="ru-RU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3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1745" y="1172197"/>
            <a:ext cx="11508509" cy="423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u="sng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Объект исследования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язык программирования </a:t>
            </a:r>
            <a:r>
              <a:rPr lang="ru-RU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u="sng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 исследования: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технология создание приложения «Загадка записи» на языке программирования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ru-RU" sz="2400" u="sng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Новизна: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добавлена игра «Пятнашки», которая служит развлечением для пользователя.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ru-RU" sz="2400" u="sng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Гипотеза</a:t>
            </a:r>
            <a:r>
              <a:rPr lang="ru-RU" sz="2400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приложение может быть использовано в любой сфере деятельности.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ru-RU" sz="2400" u="sng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Практическая значимость</a:t>
            </a:r>
            <a:r>
              <a:rPr lang="ru-RU" sz="2400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приложение помогает пользователю с распределением времени, составлением планов или записи важных дат.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Стрелка вправо 2">
            <a:hlinkClick r:id="rId2" action="ppaction://hlinksldjump"/>
          </p:cNvPr>
          <p:cNvSpPr/>
          <p:nvPr/>
        </p:nvSpPr>
        <p:spPr>
          <a:xfrm>
            <a:off x="11212945" y="6012873"/>
            <a:ext cx="637309" cy="628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4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04800"/>
            <a:ext cx="9905998" cy="730106"/>
          </a:xfrm>
        </p:spPr>
        <p:txBody>
          <a:bodyPr/>
          <a:lstStyle/>
          <a:p>
            <a:pPr algn="ctr"/>
            <a:r>
              <a:rPr lang="ru-RU" dirty="0" smtClean="0"/>
              <a:t>Мини игра пятнашки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69" y="1034906"/>
            <a:ext cx="6841290" cy="557010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025" y="1034906"/>
            <a:ext cx="3853796" cy="5570105"/>
          </a:xfrm>
          <a:prstGeom prst="rect">
            <a:avLst/>
          </a:prstGeom>
        </p:spPr>
      </p:pic>
      <p:sp>
        <p:nvSpPr>
          <p:cNvPr id="6" name="Стрелка вправо 5">
            <a:hlinkClick r:id="rId4" action="ppaction://hlinksldjump"/>
          </p:cNvPr>
          <p:cNvSpPr/>
          <p:nvPr/>
        </p:nvSpPr>
        <p:spPr>
          <a:xfrm>
            <a:off x="11351512" y="304800"/>
            <a:ext cx="637309" cy="628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8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0909"/>
            <a:ext cx="9905998" cy="1348509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Установление подключения к базе данных и построение таблицы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33" y="1579417"/>
            <a:ext cx="10356217" cy="4747491"/>
          </a:xfrm>
        </p:spPr>
      </p:pic>
      <p:sp>
        <p:nvSpPr>
          <p:cNvPr id="5" name="Стрелка вправо 4">
            <a:hlinkClick r:id="rId3" action="ppaction://hlinksldjump"/>
          </p:cNvPr>
          <p:cNvSpPr/>
          <p:nvPr/>
        </p:nvSpPr>
        <p:spPr>
          <a:xfrm>
            <a:off x="11434618" y="6012871"/>
            <a:ext cx="637309" cy="628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0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69136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Функции: создания, редактирования, удаления и обновления.</a:t>
            </a:r>
            <a:br>
              <a:rPr lang="ru-RU" dirty="0" smtClean="0"/>
            </a:br>
            <a:r>
              <a:rPr lang="ru-RU" dirty="0" smtClean="0"/>
              <a:t>Создание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8" y="2072291"/>
            <a:ext cx="11767127" cy="3666139"/>
          </a:xfrm>
        </p:spPr>
      </p:pic>
      <p:sp>
        <p:nvSpPr>
          <p:cNvPr id="5" name="Стрелка вправо 4">
            <a:hlinkClick r:id="rId3" action="ppaction://hlinksldjump"/>
          </p:cNvPr>
          <p:cNvSpPr/>
          <p:nvPr/>
        </p:nvSpPr>
        <p:spPr>
          <a:xfrm>
            <a:off x="11212945" y="6012873"/>
            <a:ext cx="637309" cy="628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23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38227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Редактирование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8" y="1201591"/>
            <a:ext cx="8086706" cy="28187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41" y="4235640"/>
            <a:ext cx="8441140" cy="22707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981" y="4374185"/>
            <a:ext cx="533427" cy="374669"/>
          </a:xfrm>
          <a:prstGeom prst="rect">
            <a:avLst/>
          </a:prstGeom>
        </p:spPr>
      </p:pic>
      <p:sp>
        <p:nvSpPr>
          <p:cNvPr id="6" name="Стрелка вправо 5">
            <a:hlinkClick r:id="rId5" action="ppaction://hlinksldjump"/>
          </p:cNvPr>
          <p:cNvSpPr/>
          <p:nvPr/>
        </p:nvSpPr>
        <p:spPr>
          <a:xfrm>
            <a:off x="11212945" y="6012873"/>
            <a:ext cx="637309" cy="628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4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Удаление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17" y="1109115"/>
            <a:ext cx="8968788" cy="312113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3" y="4513087"/>
            <a:ext cx="10323404" cy="16106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387" y="4658870"/>
            <a:ext cx="1551842" cy="458074"/>
          </a:xfrm>
          <a:prstGeom prst="rect">
            <a:avLst/>
          </a:prstGeom>
        </p:spPr>
      </p:pic>
      <p:sp>
        <p:nvSpPr>
          <p:cNvPr id="7" name="Стрелка вправо 6">
            <a:hlinkClick r:id="rId5" action="ppaction://hlinksldjump"/>
          </p:cNvPr>
          <p:cNvSpPr/>
          <p:nvPr/>
        </p:nvSpPr>
        <p:spPr>
          <a:xfrm>
            <a:off x="11212945" y="6012873"/>
            <a:ext cx="637309" cy="628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9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7118</TotalTime>
  <Words>314</Words>
  <Application>Microsoft Office PowerPoint</Application>
  <PresentationFormat>Широкоэкранный</PresentationFormat>
  <Paragraphs>39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Tw Cen MT</vt:lpstr>
      <vt:lpstr>Контур</vt:lpstr>
      <vt:lpstr>Создание интерфейса приложения  «Загадка записи»</vt:lpstr>
      <vt:lpstr>Презентация PowerPoint</vt:lpstr>
      <vt:lpstr>Презентация PowerPoint</vt:lpstr>
      <vt:lpstr>Презентация PowerPoint</vt:lpstr>
      <vt:lpstr>Мини игра пятнашки</vt:lpstr>
      <vt:lpstr>Установление подключения к базе данных и построение таблицы</vt:lpstr>
      <vt:lpstr>Функции: создания, редактирования, удаления и обновления. Создание</vt:lpstr>
      <vt:lpstr>Редактирование</vt:lpstr>
      <vt:lpstr>Удаление</vt:lpstr>
      <vt:lpstr>обновление</vt:lpstr>
      <vt:lpstr>Создание пользовательского интерфейса</vt:lpstr>
      <vt:lpstr>Вывод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интерфейса приложения  «Загадка записи»</dc:title>
  <dc:creator>Кутуликская СОШ Уч</dc:creator>
  <cp:lastModifiedBy>Кутуликская СОШ Уч</cp:lastModifiedBy>
  <cp:revision>25</cp:revision>
  <dcterms:created xsi:type="dcterms:W3CDTF">2024-04-16T12:55:56Z</dcterms:created>
  <dcterms:modified xsi:type="dcterms:W3CDTF">2024-04-25T14:22:04Z</dcterms:modified>
</cp:coreProperties>
</file>