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H:\&#1042;&#1059;&#1047;\&#1048;&#1058;%20&#1042;%20&#1092;&#1080;&#1079;&#1080;&#1082;&#1077;\&#1051;&#1072;&#1073;&#1086;&#1088;&#1072;&#1090;&#1086;&#1088;&#1085;&#1099;&#1077;%20&#1088;&#1072;&#1073;&#1086;&#1090;&#1099;\1\&#1051;&#1102;&#1073;&#1080;&#1084;&#1086;&#1074;&#1072;%20&#1042;&#1077;&#1088;&#1086;&#1085;&#1080;&#1082;&#1072;,%20&#1076;&#1086;&#1087;&#1086;&#1083;&#1085;&#1077;&#1085;&#1085;&#1072;&#1103;%20&#1083;&#1072;&#1073;&#1086;&#1088;&#1072;&#1090;&#1086;&#1088;&#1085;&#1072;&#1103;%20&#1088;&#1072;&#1073;&#1086;&#1090;&#1072;%20&#8470;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H:\&#1042;&#1059;&#1047;\&#1048;&#1058;%20&#1042;%20&#1092;&#1080;&#1079;&#1080;&#1082;&#1077;\&#1051;&#1072;&#1073;&#1086;&#1088;&#1072;&#1090;&#1086;&#1088;&#1085;&#1099;&#1077;%20&#1088;&#1072;&#1073;&#1086;&#1090;&#1099;\1\&#1051;&#1102;&#1073;&#1080;&#1084;&#1086;&#1074;&#1072;%20&#1042;&#1077;&#1088;&#1086;&#1085;&#1080;&#1082;&#1072;,%20&#1076;&#1086;&#1087;&#1086;&#1083;&#1085;&#1077;&#1085;&#1085;&#1072;&#1103;%20&#1083;&#1072;&#1073;&#1086;&#1088;&#1072;&#1090;&#1086;&#1088;&#1085;&#1072;&#1103;%20&#1088;&#1072;&#1073;&#1086;&#1090;&#1072;%20&#8470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400">
                <a:solidFill>
                  <a:srgbClr val="595959"/>
                </a:solidFill>
                <a:latin typeface="Calibri"/>
              </a:rPr>
              <a:t>Видимая траектория движения Марса</a:t>
            </a:r>
          </a:p>
        </c:rich>
      </c:tx>
      <c:layout/>
      <c:overlay val="1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80">
              <a:solidFill>
                <a:srgbClr val="4F81BD"/>
              </a:solidFill>
              <a:round/>
            </a:ln>
          </c:spPr>
          <c:xVal>
            <c:numRef>
              <c:f>1</c:f>
              <c:numCache>
                <c:formatCode>General</c:formatCode>
                <c:ptCount val="1999"/>
                <c:pt idx="0">
                  <c:v>83376782.371423796</c:v>
                </c:pt>
                <c:pt idx="1">
                  <c:v>89381766.2752707</c:v>
                </c:pt>
                <c:pt idx="2">
                  <c:v>97397435.7928316</c:v>
                </c:pt>
                <c:pt idx="3">
                  <c:v>107047811.811002</c:v>
                </c:pt>
                <c:pt idx="4">
                  <c:v>117870868.39955901</c:v>
                </c:pt>
                <c:pt idx="5">
                  <c:v>129333667.05870301</c:v>
                </c:pt>
                <c:pt idx="6">
                  <c:v>140849890.01319101</c:v>
                </c:pt>
                <c:pt idx="7">
                  <c:v>151799239.41884801</c:v>
                </c:pt>
                <c:pt idx="8">
                  <c:v>161548111.78617701</c:v>
                </c:pt>
                <c:pt idx="9">
                  <c:v>169470916.96897799</c:v>
                </c:pt>
                <c:pt idx="10">
                  <c:v>174971389.91350099</c:v>
                </c:pt>
                <c:pt idx="11">
                  <c:v>177503241.65824801</c:v>
                </c:pt>
                <c:pt idx="12">
                  <c:v>176589513.88276201</c:v>
                </c:pt>
                <c:pt idx="13">
                  <c:v>171840038.11349499</c:v>
                </c:pt>
                <c:pt idx="14">
                  <c:v>162966455.43074301</c:v>
                </c:pt>
                <c:pt idx="15">
                  <c:v>149794323.57563499</c:v>
                </c:pt>
                <c:pt idx="16">
                  <c:v>132271923.63866</c:v>
                </c:pt>
                <c:pt idx="17">
                  <c:v>110475475.50736301</c:v>
                </c:pt>
                <c:pt idx="18">
                  <c:v>84610577.098082393</c:v>
                </c:pt>
                <c:pt idx="19">
                  <c:v>55009793.969043002</c:v>
                </c:pt>
                <c:pt idx="20">
                  <c:v>22126439.912076298</c:v>
                </c:pt>
                <c:pt idx="21">
                  <c:v>-13475297.8235246</c:v>
                </c:pt>
                <c:pt idx="22">
                  <c:v>-51133626.254741102</c:v>
                </c:pt>
                <c:pt idx="23">
                  <c:v>-90105443.659485102</c:v>
                </c:pt>
                <c:pt idx="24">
                  <c:v>-129585211.420535</c:v>
                </c:pt>
                <c:pt idx="25">
                  <c:v>-168725868.75588</c:v>
                </c:pt>
                <c:pt idx="26">
                  <c:v>-206661196.33906901</c:v>
                </c:pt>
                <c:pt idx="27">
                  <c:v>-242528990.13468599</c:v>
                </c:pt>
                <c:pt idx="28">
                  <c:v>-275494380.78678</c:v>
                </c:pt>
                <c:pt idx="29">
                  <c:v>-304772627.38711601</c:v>
                </c:pt>
                <c:pt idx="30">
                  <c:v>-329650727.62639397</c:v>
                </c:pt>
                <c:pt idx="31">
                  <c:v>-349507218.82539999</c:v>
                </c:pt>
                <c:pt idx="32">
                  <c:v>-363829595.21473598</c:v>
                </c:pt>
                <c:pt idx="33">
                  <c:v>-372228834.59944397</c:v>
                </c:pt>
                <c:pt idx="34">
                  <c:v>-374450610.22789001</c:v>
                </c:pt>
                <c:pt idx="35">
                  <c:v>-370382858.86183202</c:v>
                </c:pt>
                <c:pt idx="36">
                  <c:v>-360059480.92675799</c:v>
                </c:pt>
                <c:pt idx="37">
                  <c:v>-343660060.13193297</c:v>
                </c:pt>
                <c:pt idx="38">
                  <c:v>-321505604.81549001</c:v>
                </c:pt>
                <c:pt idx="39">
                  <c:v>-294050428.11965901</c:v>
                </c:pt>
                <c:pt idx="40">
                  <c:v>-261870395.562823</c:v>
                </c:pt>
                <c:pt idx="41">
                  <c:v>-225647873.37639999</c:v>
                </c:pt>
                <c:pt idx="42">
                  <c:v>-186153806.039184</c:v>
                </c:pt>
                <c:pt idx="43">
                  <c:v>-144227433.980508</c:v>
                </c:pt>
                <c:pt idx="44">
                  <c:v>-100754230.015881</c:v>
                </c:pt>
                <c:pt idx="45">
                  <c:v>-56642683.745002799</c:v>
                </c:pt>
                <c:pt idx="46">
                  <c:v>-12800595.4010027</c:v>
                </c:pt>
                <c:pt idx="47">
                  <c:v>29888446.446875799</c:v>
                </c:pt>
                <c:pt idx="48">
                  <c:v>70587735.735786095</c:v>
                </c:pt>
                <c:pt idx="49">
                  <c:v>108528626.99811301</c:v>
                </c:pt>
                <c:pt idx="50">
                  <c:v>143029624.41502401</c:v>
                </c:pt>
                <c:pt idx="51">
                  <c:v>173512847.94705099</c:v>
                </c:pt>
                <c:pt idx="52">
                  <c:v>199517420.57491601</c:v>
                </c:pt>
                <c:pt idx="53">
                  <c:v>220709411.82531101</c:v>
                </c:pt>
                <c:pt idx="54">
                  <c:v>236888074.423204</c:v>
                </c:pt>
                <c:pt idx="55">
                  <c:v>247988220.10058501</c:v>
                </c:pt>
                <c:pt idx="56">
                  <c:v>254078694.07699701</c:v>
                </c:pt>
                <c:pt idx="57">
                  <c:v>255357022.160754</c:v>
                </c:pt>
                <c:pt idx="58">
                  <c:v>252140416.42626199</c:v>
                </c:pt>
                <c:pt idx="59">
                  <c:v>244853431.70109299</c:v>
                </c:pt>
                <c:pt idx="60">
                  <c:v>234012662.516352</c:v>
                </c:pt>
                <c:pt idx="61">
                  <c:v>220208955.86898899</c:v>
                </c:pt>
                <c:pt idx="62">
                  <c:v>204087686.59710601</c:v>
                </c:pt>
                <c:pt idx="63">
                  <c:v>186327697.283346</c:v>
                </c:pt>
                <c:pt idx="64">
                  <c:v>167619541.76616001</c:v>
                </c:pt>
                <c:pt idx="65">
                  <c:v>148643689.474902</c:v>
                </c:pt>
                <c:pt idx="66">
                  <c:v>130049346.396595</c:v>
                </c:pt>
                <c:pt idx="67">
                  <c:v>112434527.59311</c:v>
                </c:pt>
                <c:pt idx="68">
                  <c:v>96327976.456833601</c:v>
                </c:pt>
                <c:pt idx="69">
                  <c:v>82173468.518203601</c:v>
                </c:pt>
                <c:pt idx="70">
                  <c:v>70316964.318701595</c:v>
                </c:pt>
                <c:pt idx="71">
                  <c:v>60996988.828327999</c:v>
                </c:pt>
                <c:pt idx="72">
                  <c:v>54338516.713324301</c:v>
                </c:pt>
                <c:pt idx="73">
                  <c:v>50350536.373205297</c:v>
                </c:pt>
                <c:pt idx="74">
                  <c:v>48927354.233690798</c:v>
                </c:pt>
                <c:pt idx="75">
                  <c:v>49853587.6201199</c:v>
                </c:pt>
                <c:pt idx="76">
                  <c:v>52812683.011048101</c:v>
                </c:pt>
                <c:pt idx="77">
                  <c:v>57398689.901292399</c:v>
                </c:pt>
                <c:pt idx="78">
                  <c:v>63130922.057510801</c:v>
                </c:pt>
                <c:pt idx="79">
                  <c:v>69471050.555878803</c:v>
                </c:pt>
                <c:pt idx="80">
                  <c:v>75842099.250856698</c:v>
                </c:pt>
                <c:pt idx="81">
                  <c:v>81648755.431633994</c:v>
                </c:pt>
                <c:pt idx="82">
                  <c:v>86298368.103616804</c:v>
                </c:pt>
                <c:pt idx="83">
                  <c:v>89221984.790176496</c:v>
                </c:pt>
                <c:pt idx="84">
                  <c:v>89894775.631674394</c:v>
                </c:pt>
                <c:pt idx="85">
                  <c:v>87855210.935352907</c:v>
                </c:pt>
                <c:pt idx="86">
                  <c:v>82722394.693523899</c:v>
                </c:pt>
                <c:pt idx="87">
                  <c:v>74211010.867801905</c:v>
                </c:pt>
                <c:pt idx="88">
                  <c:v>62143409.831356399</c:v>
                </c:pt>
                <c:pt idx="89">
                  <c:v>46458447.182434298</c:v>
                </c:pt>
                <c:pt idx="90">
                  <c:v>27216783.681118101</c:v>
                </c:pt>
                <c:pt idx="91">
                  <c:v>4602460.4594139503</c:v>
                </c:pt>
                <c:pt idx="92">
                  <c:v>-21079325.209725</c:v>
                </c:pt>
                <c:pt idx="93">
                  <c:v>-49408204.719571002</c:v>
                </c:pt>
                <c:pt idx="94">
                  <c:v>-79858231.992964104</c:v>
                </c:pt>
                <c:pt idx="95">
                  <c:v>-111810826.493117</c:v>
                </c:pt>
                <c:pt idx="96">
                  <c:v>-144570704.56907499</c:v>
                </c:pt>
                <c:pt idx="97">
                  <c:v>-177384347.901988</c:v>
                </c:pt>
                <c:pt idx="98">
                  <c:v>-209460480.57049</c:v>
                </c:pt>
                <c:pt idx="99">
                  <c:v>-239991964.48103699</c:v>
                </c:pt>
                <c:pt idx="100">
                  <c:v>-268178478.45787999</c:v>
                </c:pt>
                <c:pt idx="101">
                  <c:v>-293249320.49250698</c:v>
                </c:pt>
                <c:pt idx="102">
                  <c:v>-314485666.29834998</c:v>
                </c:pt>
                <c:pt idx="103">
                  <c:v>-331241630.613702</c:v>
                </c:pt>
                <c:pt idx="104">
                  <c:v>-342963510.27443898</c:v>
                </c:pt>
                <c:pt idx="105">
                  <c:v>-349206638.99861997</c:v>
                </c:pt>
                <c:pt idx="106">
                  <c:v>-349649351.60603398</c:v>
                </c:pt>
                <c:pt idx="107">
                  <c:v>-344103638.05712402</c:v>
                </c:pt>
                <c:pt idx="108">
                  <c:v>-332522162.81749398</c:v>
                </c:pt>
                <c:pt idx="109">
                  <c:v>-315001429.84746599</c:v>
                </c:pt>
                <c:pt idx="110">
                  <c:v>-291780984.90543997</c:v>
                </c:pt>
                <c:pt idx="111">
                  <c:v>-263238661.56804699</c:v>
                </c:pt>
                <c:pt idx="112">
                  <c:v>-229881992.03850299</c:v>
                </c:pt>
                <c:pt idx="113">
                  <c:v>-192336015.067022</c:v>
                </c:pt>
                <c:pt idx="114">
                  <c:v>-151327817.87265199</c:v>
                </c:pt>
                <c:pt idx="115">
                  <c:v>-107668243.759965</c:v>
                </c:pt>
                <c:pt idx="116">
                  <c:v>-62231279.378862098</c:v>
                </c:pt>
                <c:pt idx="117">
                  <c:v>-15931702.8627568</c:v>
                </c:pt>
                <c:pt idx="118">
                  <c:v>30298375.578394499</c:v>
                </c:pt>
                <c:pt idx="119">
                  <c:v>75533417.117465705</c:v>
                </c:pt>
                <c:pt idx="120">
                  <c:v>118878125.774351</c:v>
                </c:pt>
                <c:pt idx="121">
                  <c:v>159490219.01033801</c:v>
                </c:pt>
                <c:pt idx="122">
                  <c:v>196601655.26405001</c:v>
                </c:pt>
                <c:pt idx="123">
                  <c:v>229537721.65026599</c:v>
                </c:pt>
                <c:pt idx="124">
                  <c:v>257733447.83606899</c:v>
                </c:pt>
                <c:pt idx="125">
                  <c:v>280746890.43303198</c:v>
                </c:pt>
                <c:pt idx="126">
                  <c:v>298268923.790227</c:v>
                </c:pt>
                <c:pt idx="127">
                  <c:v>310129275.14287001</c:v>
                </c:pt>
                <c:pt idx="128">
                  <c:v>316298651.65837598</c:v>
                </c:pt>
                <c:pt idx="129">
                  <c:v>316886920.798145</c:v>
                </c:pt>
                <c:pt idx="130">
                  <c:v>312137420.22736901</c:v>
                </c:pt>
                <c:pt idx="131">
                  <c:v>302417585.87816501</c:v>
                </c:pt>
                <c:pt idx="132">
                  <c:v>288206193.39892799</c:v>
                </c:pt>
                <c:pt idx="133">
                  <c:v>270077605.97154403</c:v>
                </c:pt>
                <c:pt idx="134">
                  <c:v>248683507.47856</c:v>
                </c:pt>
                <c:pt idx="135">
                  <c:v>224732671.73320401</c:v>
                </c:pt>
                <c:pt idx="136">
                  <c:v>198969373.847828</c:v>
                </c:pt>
                <c:pt idx="137">
                  <c:v>172151087.197018</c:v>
                </c:pt>
                <c:pt idx="138">
                  <c:v>145026127.74830601</c:v>
                </c:pt>
                <c:pt idx="139">
                  <c:v>118311906.26815601</c:v>
                </c:pt>
                <c:pt idx="140">
                  <c:v>92674428.124770299</c:v>
                </c:pt>
                <c:pt idx="141">
                  <c:v>68709640.739995003</c:v>
                </c:pt>
                <c:pt idx="142">
                  <c:v>46927171.386370301</c:v>
                </c:pt>
                <c:pt idx="143">
                  <c:v>27736924.700179301</c:v>
                </c:pt>
                <c:pt idx="144">
                  <c:v>11438922.1770621</c:v>
                </c:pt>
                <c:pt idx="145">
                  <c:v>-1783332.37053841</c:v>
                </c:pt>
                <c:pt idx="146">
                  <c:v>-11865783.959388601</c:v>
                </c:pt>
                <c:pt idx="147">
                  <c:v>-18862988.383329101</c:v>
                </c:pt>
                <c:pt idx="148">
                  <c:v>-22943552.5653046</c:v>
                </c:pt>
                <c:pt idx="149">
                  <c:v>-24382012.7218972</c:v>
                </c:pt>
                <c:pt idx="150">
                  <c:v>-23547416.637037799</c:v>
                </c:pt>
                <c:pt idx="151">
                  <c:v>-20888975.139420699</c:v>
                </c:pt>
                <c:pt idx="152">
                  <c:v>-16919235.653742</c:v>
                </c:pt>
                <c:pt idx="153">
                  <c:v>-12195304.8451759</c:v>
                </c:pt>
                <c:pt idx="154">
                  <c:v>-7298705.7001513597</c:v>
                </c:pt>
                <c:pt idx="155">
                  <c:v>-2814495.1551476102</c:v>
                </c:pt>
                <c:pt idx="156">
                  <c:v>689709.60965065705</c:v>
                </c:pt>
                <c:pt idx="157">
                  <c:v>2684145.5049685799</c:v>
                </c:pt>
                <c:pt idx="158">
                  <c:v>2696124.6892369799</c:v>
                </c:pt>
                <c:pt idx="159">
                  <c:v>327464.63042280101</c:v>
                </c:pt>
                <c:pt idx="160">
                  <c:v>-4730417.0331600904</c:v>
                </c:pt>
                <c:pt idx="161">
                  <c:v>-12684216.803657601</c:v>
                </c:pt>
                <c:pt idx="162">
                  <c:v>-23629658.399273999</c:v>
                </c:pt>
                <c:pt idx="163">
                  <c:v>-37545898.073678799</c:v>
                </c:pt>
                <c:pt idx="164">
                  <c:v>-54293610.661389701</c:v>
                </c:pt>
                <c:pt idx="165">
                  <c:v>-73616834.070080593</c:v>
                </c:pt>
                <c:pt idx="166">
                  <c:v>-95148536.705491602</c:v>
                </c:pt>
                <c:pt idx="167">
                  <c:v>-118419759.97021601</c:v>
                </c:pt>
                <c:pt idx="168">
                  <c:v>-142872079.864032</c:v>
                </c:pt>
                <c:pt idx="169">
                  <c:v>-167873031.04668</c:v>
                </c:pt>
                <c:pt idx="170">
                  <c:v>-192734046.50093299</c:v>
                </c:pt>
                <c:pt idx="171">
                  <c:v>-216730388.84358999</c:v>
                </c:pt>
                <c:pt idx="172">
                  <c:v>-239122487.676018</c:v>
                </c:pt>
                <c:pt idx="173">
                  <c:v>-259178052.989907</c:v>
                </c:pt>
                <c:pt idx="174">
                  <c:v>-276194308.88314402</c:v>
                </c:pt>
                <c:pt idx="175">
                  <c:v>-289519685.48012203</c:v>
                </c:pt>
                <c:pt idx="176">
                  <c:v>-298574320.20201403</c:v>
                </c:pt>
                <c:pt idx="177">
                  <c:v>-302868752.02670598</c:v>
                </c:pt>
                <c:pt idx="178">
                  <c:v>-302020243.17756802</c:v>
                </c:pt>
                <c:pt idx="179">
                  <c:v>-295766230.30514503</c:v>
                </c:pt>
                <c:pt idx="180">
                  <c:v>-283974489.69833201</c:v>
                </c:pt>
                <c:pt idx="181">
                  <c:v>-266649695.96381101</c:v>
                </c:pt>
                <c:pt idx="182">
                  <c:v>-243936158.15779799</c:v>
                </c:pt>
                <c:pt idx="183">
                  <c:v>-216116628.46972299</c:v>
                </c:pt>
                <c:pt idx="184">
                  <c:v>-183607192.97442001</c:v>
                </c:pt>
                <c:pt idx="185">
                  <c:v>-146948368.31991601</c:v>
                </c:pt>
                <c:pt idx="186">
                  <c:v>-106792639.134112</c:v>
                </c:pt>
                <c:pt idx="187">
                  <c:v>-63888775.147265099</c:v>
                </c:pt>
                <c:pt idx="188">
                  <c:v>-19063361.4663985</c:v>
                </c:pt>
                <c:pt idx="189">
                  <c:v>26799942.682970401</c:v>
                </c:pt>
                <c:pt idx="190">
                  <c:v>72782834.528826401</c:v>
                </c:pt>
                <c:pt idx="191">
                  <c:v>117955855.467251</c:v>
                </c:pt>
                <c:pt idx="192">
                  <c:v>161402272.22437999</c:v>
                </c:pt>
                <c:pt idx="193">
                  <c:v>202241675.60844001</c:v>
                </c:pt>
                <c:pt idx="194">
                  <c:v>239652628.55867699</c:v>
                </c:pt>
                <c:pt idx="195">
                  <c:v>272893722.27101499</c:v>
                </c:pt>
                <c:pt idx="196">
                  <c:v>301322444.97080499</c:v>
                </c:pt>
                <c:pt idx="197">
                  <c:v>324411331.06798798</c:v>
                </c:pt>
                <c:pt idx="198">
                  <c:v>341760937.114815</c:v>
                </c:pt>
                <c:pt idx="199">
                  <c:v>353109282.87952298</c:v>
                </c:pt>
                <c:pt idx="200">
                  <c:v>358337498.25058699</c:v>
                </c:pt>
                <c:pt idx="201">
                  <c:v>357471526.58612603</c:v>
                </c:pt>
                <c:pt idx="202">
                  <c:v>350679849.29199702</c:v>
                </c:pt>
                <c:pt idx="203">
                  <c:v>338267311.495579</c:v>
                </c:pt>
                <c:pt idx="204">
                  <c:v>320665241.29953802</c:v>
                </c:pt>
                <c:pt idx="205">
                  <c:v>298418161.94426501</c:v>
                </c:pt>
                <c:pt idx="206">
                  <c:v>272167494.14377201</c:v>
                </c:pt>
                <c:pt idx="207">
                  <c:v>242632732.015782</c:v>
                </c:pt>
                <c:pt idx="208">
                  <c:v>210590647.87976101</c:v>
                </c:pt>
                <c:pt idx="209">
                  <c:v>176853136.646079</c:v>
                </c:pt>
                <c:pt idx="210">
                  <c:v>142244347.95026201</c:v>
                </c:pt>
                <c:pt idx="211">
                  <c:v>107577772.515002</c:v>
                </c:pt>
                <c:pt idx="212">
                  <c:v>73633947.930361301</c:v>
                </c:pt>
                <c:pt idx="213">
                  <c:v>41139428.189734899</c:v>
                </c:pt>
                <c:pt idx="214">
                  <c:v>10747621.543213001</c:v>
                </c:pt>
                <c:pt idx="215">
                  <c:v>-16977956.272977199</c:v>
                </c:pt>
                <c:pt idx="216">
                  <c:v>-41577539.883629799</c:v>
                </c:pt>
                <c:pt idx="217">
                  <c:v>-62705696.980130501</c:v>
                </c:pt>
                <c:pt idx="218">
                  <c:v>-80138348.215698406</c:v>
                </c:pt>
                <c:pt idx="219">
                  <c:v>-93776043.463854402</c:v>
                </c:pt>
                <c:pt idx="220">
                  <c:v>-103643425.577924</c:v>
                </c:pt>
                <c:pt idx="221">
                  <c:v>-109884926.55518299</c:v>
                </c:pt>
                <c:pt idx="222">
                  <c:v>-112756853.204987</c:v>
                </c:pt>
                <c:pt idx="223">
                  <c:v>-112616126.72255901</c:v>
                </c:pt>
                <c:pt idx="224">
                  <c:v>-109906039.802559</c:v>
                </c:pt>
                <c:pt idx="225">
                  <c:v>-105139483.153293</c:v>
                </c:pt>
                <c:pt idx="226">
                  <c:v>-98880167.884961203</c:v>
                </c:pt>
                <c:pt idx="227">
                  <c:v>-91722429.039923906</c:v>
                </c:pt>
                <c:pt idx="228">
                  <c:v>-84270236.775392503</c:v>
                </c:pt>
                <c:pt idx="229">
                  <c:v>-77116064.186046198</c:v>
                </c:pt>
                <c:pt idx="230">
                  <c:v>-70820263.809257194</c:v>
                </c:pt>
                <c:pt idx="231">
                  <c:v>-65891588.408593498</c:v>
                </c:pt>
                <c:pt idx="232">
                  <c:v>-62769456.1798217</c:v>
                </c:pt>
                <c:pt idx="233">
                  <c:v>-61808507.1294128</c:v>
                </c:pt>
                <c:pt idx="234">
                  <c:v>-63265927.631970502</c:v>
                </c:pt>
                <c:pt idx="235">
                  <c:v>-67291936.158547804</c:v>
                </c:pt>
                <c:pt idx="236">
                  <c:v>-73923727.384014502</c:v>
                </c:pt>
                <c:pt idx="237">
                  <c:v>-83083067.179358497</c:v>
                </c:pt>
                <c:pt idx="238">
                  <c:v>-94577620.4895349</c:v>
                </c:pt>
                <c:pt idx="239">
                  <c:v>-108105981.077197</c:v>
                </c:pt>
                <c:pt idx="240">
                  <c:v>-123266259.940457</c:v>
                </c:pt>
                <c:pt idx="241">
                  <c:v>-139567981.22733101</c:v>
                </c:pt>
                <c:pt idx="242">
                  <c:v>-156446933.88593799</c:v>
                </c:pt>
                <c:pt idx="243">
                  <c:v>-173282537.10446501</c:v>
                </c:pt>
                <c:pt idx="244">
                  <c:v>-189417200.497713</c:v>
                </c:pt>
                <c:pt idx="245">
                  <c:v>-204177098.28976101</c:v>
                </c:pt>
                <c:pt idx="246">
                  <c:v>-216893732.27199101</c:v>
                </c:pt>
                <c:pt idx="247">
                  <c:v>-226925632.419126</c:v>
                </c:pt>
                <c:pt idx="248">
                  <c:v>-233679537.510077</c:v>
                </c:pt>
                <c:pt idx="249">
                  <c:v>-236630411.13914001</c:v>
                </c:pt>
                <c:pt idx="250">
                  <c:v>-235339680.750478</c:v>
                </c:pt>
                <c:pt idx="251">
                  <c:v>-229471137.849895</c:v>
                </c:pt>
                <c:pt idx="252">
                  <c:v>-218804004.866052</c:v>
                </c:pt>
                <c:pt idx="253">
                  <c:v>-203242756.27398899</c:v>
                </c:pt>
                <c:pt idx="254">
                  <c:v>-182823376.14241099</c:v>
                </c:pt>
                <c:pt idx="255">
                  <c:v>-157715838.439803</c:v>
                </c:pt>
                <c:pt idx="256">
                  <c:v>-128222707.16345701</c:v>
                </c:pt>
                <c:pt idx="257">
                  <c:v>-94773867.374725297</c:v>
                </c:pt>
                <c:pt idx="258">
                  <c:v>-57917512.1686562</c:v>
                </c:pt>
                <c:pt idx="259">
                  <c:v>-18307621.112137999</c:v>
                </c:pt>
                <c:pt idx="260">
                  <c:v>23311730.513200998</c:v>
                </c:pt>
                <c:pt idx="261">
                  <c:v>66124798.297860101</c:v>
                </c:pt>
                <c:pt idx="262">
                  <c:v>109264816.28149299</c:v>
                </c:pt>
                <c:pt idx="263">
                  <c:v>151836284.17483601</c:v>
                </c:pt>
                <c:pt idx="264">
                  <c:v>192938263.317009</c:v>
                </c:pt>
                <c:pt idx="265">
                  <c:v>231688019.30995199</c:v>
                </c:pt>
                <c:pt idx="266">
                  <c:v>267244337.47054699</c:v>
                </c:pt>
                <c:pt idx="267">
                  <c:v>298829845.14897102</c:v>
                </c:pt>
                <c:pt idx="268">
                  <c:v>325751702.36003798</c:v>
                </c:pt>
                <c:pt idx="269">
                  <c:v>347420068.269315</c:v>
                </c:pt>
                <c:pt idx="270">
                  <c:v>363363814.52288401</c:v>
                </c:pt>
                <c:pt idx="271">
                  <c:v>373243035.35265601</c:v>
                </c:pt>
                <c:pt idx="272">
                  <c:v>376857996.51507199</c:v>
                </c:pt>
                <c:pt idx="273">
                  <c:v>374154267.72805798</c:v>
                </c:pt>
                <c:pt idx="274">
                  <c:v>365223893.34872901</c:v>
                </c:pt>
                <c:pt idx="275">
                  <c:v>350302570.35147202</c:v>
                </c:pt>
                <c:pt idx="276">
                  <c:v>329762917.86723602</c:v>
                </c:pt>
                <c:pt idx="277">
                  <c:v>304104035.24823701</c:v>
                </c:pt>
                <c:pt idx="278">
                  <c:v>273937652.52045798</c:v>
                </c:pt>
                <c:pt idx="279">
                  <c:v>239971275.04271501</c:v>
                </c:pt>
                <c:pt idx="280">
                  <c:v>202988810.33370799</c:v>
                </c:pt>
                <c:pt idx="281">
                  <c:v>163829236.83348</c:v>
                </c:pt>
                <c:pt idx="282">
                  <c:v>123363929.732767</c:v>
                </c:pt>
                <c:pt idx="283">
                  <c:v>82473296.317083597</c:v>
                </c:pt>
                <c:pt idx="284">
                  <c:v>42023391.449168101</c:v>
                </c:pt>
                <c:pt idx="285">
                  <c:v>2843182.3349540401</c:v>
                </c:pt>
                <c:pt idx="286">
                  <c:v>-34296889.3545046</c:v>
                </c:pt>
                <c:pt idx="287">
                  <c:v>-68704439.961125195</c:v>
                </c:pt>
                <c:pt idx="288">
                  <c:v>-99782220.660754204</c:v>
                </c:pt>
                <c:pt idx="289">
                  <c:v>-127042262.194812</c:v>
                </c:pt>
                <c:pt idx="290">
                  <c:v>-150116698.75110301</c:v>
                </c:pt>
                <c:pt idx="291">
                  <c:v>-168764981.14877999</c:v>
                </c:pt>
                <c:pt idx="292">
                  <c:v>-182877296.714699</c:v>
                </c:pt>
                <c:pt idx="293">
                  <c:v>-192474125.61263299</c:v>
                </c:pt>
                <c:pt idx="294">
                  <c:v>-197701977.57927099</c:v>
                </c:pt>
                <c:pt idx="295">
                  <c:v>-198825465.65647301</c:v>
                </c:pt>
                <c:pt idx="296">
                  <c:v>-196215981.26065001</c:v>
                </c:pt>
                <c:pt idx="297">
                  <c:v>-190337334.61702099</c:v>
                </c:pt>
                <c:pt idx="298">
                  <c:v>-181728813.26851901</c:v>
                </c:pt>
                <c:pt idx="299">
                  <c:v>-170986186.43376699</c:v>
                </c:pt>
                <c:pt idx="300">
                  <c:v>-158741242.22723401</c:v>
                </c:pt>
                <c:pt idx="301">
                  <c:v>-145640486.42906299</c:v>
                </c:pt>
                <c:pt idx="302">
                  <c:v>-132323654.38425</c:v>
                </c:pt>
                <c:pt idx="303">
                  <c:v>-119402691.060119</c:v>
                </c:pt>
                <c:pt idx="304">
                  <c:v>-107441838.212722</c:v>
                </c:pt>
                <c:pt idx="305">
                  <c:v>-96939432.500894204</c:v>
                </c:pt>
                <c:pt idx="306">
                  <c:v>-88311965.298956096</c:v>
                </c:pt>
                <c:pt idx="307">
                  <c:v>-81880885.485764205</c:v>
                </c:pt>
                <c:pt idx="308">
                  <c:v>-77862542.704272494</c:v>
                </c:pt>
                <c:pt idx="309">
                  <c:v>-76361572.991189003</c:v>
                </c:pt>
                <c:pt idx="310">
                  <c:v>-77367924.119320199</c:v>
                </c:pt>
                <c:pt idx="311">
                  <c:v>-80757607.589845195</c:v>
                </c:pt>
                <c:pt idx="312">
                  <c:v>-86297151.244949803</c:v>
                </c:pt>
                <c:pt idx="313">
                  <c:v>-93651614.305610195</c:v>
                </c:pt>
                <c:pt idx="314">
                  <c:v>-102395918.613509</c:v>
                </c:pt>
                <c:pt idx="315">
                  <c:v>-112029149.185875</c:v>
                </c:pt>
                <c:pt idx="316">
                  <c:v>-121991386.875312</c:v>
                </c:pt>
                <c:pt idx="317">
                  <c:v>-131682558.654199</c:v>
                </c:pt>
                <c:pt idx="318">
                  <c:v>-140482729.11949199</c:v>
                </c:pt>
                <c:pt idx="319">
                  <c:v>-147773212.08795699</c:v>
                </c:pt>
                <c:pt idx="320">
                  <c:v>-152957854.9641</c:v>
                </c:pt>
                <c:pt idx="321">
                  <c:v>-155483841.70337299</c:v>
                </c:pt>
                <c:pt idx="322">
                  <c:v>-154861372.87921399</c:v>
                </c:pt>
                <c:pt idx="323">
                  <c:v>-150681613.232048</c:v>
                </c:pt>
                <c:pt idx="324">
                  <c:v>-142632347.200468</c:v>
                </c:pt>
                <c:pt idx="325">
                  <c:v>-130510849.83710299</c:v>
                </c:pt>
                <c:pt idx="326">
                  <c:v>-114233562.223719</c:v>
                </c:pt>
                <c:pt idx="327">
                  <c:v>-93842254.611583695</c:v>
                </c:pt>
                <c:pt idx="328">
                  <c:v>-69506464.245182097</c:v>
                </c:pt>
                <c:pt idx="329">
                  <c:v>-41522105.1145752</c:v>
                </c:pt>
                <c:pt idx="330">
                  <c:v>-10306260.462731</c:v>
                </c:pt>
                <c:pt idx="331">
                  <c:v>23611717.611832701</c:v>
                </c:pt>
                <c:pt idx="332">
                  <c:v>59602567.030709498</c:v>
                </c:pt>
                <c:pt idx="333">
                  <c:v>96952595.266840994</c:v>
                </c:pt>
                <c:pt idx="334">
                  <c:v>134881848.06792599</c:v>
                </c:pt>
                <c:pt idx="335">
                  <c:v>172564454.80312601</c:v>
                </c:pt>
                <c:pt idx="336">
                  <c:v>209150571.70475599</c:v>
                </c:pt>
                <c:pt idx="337">
                  <c:v>243789295.034096</c:v>
                </c:pt>
                <c:pt idx="338">
                  <c:v>275651885.34700501</c:v>
                </c:pt>
                <c:pt idx="339">
                  <c:v>303954632.50101203</c:v>
                </c:pt>
                <c:pt idx="340">
                  <c:v>327980699.19134998</c:v>
                </c:pt>
                <c:pt idx="341">
                  <c:v>347100308.40903902</c:v>
                </c:pt>
                <c:pt idx="342">
                  <c:v>360788686.48506099</c:v>
                </c:pt>
                <c:pt idx="343">
                  <c:v>368641236.97586501</c:v>
                </c:pt>
                <c:pt idx="344">
                  <c:v>370385499.699992</c:v>
                </c:pt>
                <c:pt idx="345">
                  <c:v>365889541.44046301</c:v>
                </c:pt>
                <c:pt idx="346">
                  <c:v>355166527.48059398</c:v>
                </c:pt>
                <c:pt idx="347">
                  <c:v>338375333.23177397</c:v>
                </c:pt>
                <c:pt idx="348">
                  <c:v>315817169.509444</c:v>
                </c:pt>
                <c:pt idx="349">
                  <c:v>287928310.16291898</c:v>
                </c:pt>
                <c:pt idx="350">
                  <c:v>255269123.38427401</c:v>
                </c:pt>
                <c:pt idx="351">
                  <c:v>218509714.80446401</c:v>
                </c:pt>
                <c:pt idx="352">
                  <c:v>178412588.29513901</c:v>
                </c:pt>
                <c:pt idx="353">
                  <c:v>135812816.361083</c:v>
                </c:pt>
                <c:pt idx="354">
                  <c:v>91596283.607810095</c:v>
                </c:pt>
                <c:pt idx="355">
                  <c:v>46676621.902290203</c:v>
                </c:pt>
                <c:pt idx="356">
                  <c:v>1971492.89748073</c:v>
                </c:pt>
                <c:pt idx="357">
                  <c:v>-41621108.518207297</c:v>
                </c:pt>
                <c:pt idx="358">
                  <c:v>-83245858.074504599</c:v>
                </c:pt>
                <c:pt idx="359">
                  <c:v>-122111762.909676</c:v>
                </c:pt>
                <c:pt idx="360">
                  <c:v>-157511869.313575</c:v>
                </c:pt>
                <c:pt idx="361">
                  <c:v>-188840465.598317</c:v>
                </c:pt>
                <c:pt idx="362">
                  <c:v>-215607302.484754</c:v>
                </c:pt>
                <c:pt idx="363">
                  <c:v>-237448441.46561101</c:v>
                </c:pt>
                <c:pt idx="364">
                  <c:v>-254133440.93523401</c:v>
                </c:pt>
                <c:pt idx="365">
                  <c:v>-265568697.528788</c:v>
                </c:pt>
                <c:pt idx="366">
                  <c:v>-271796872.912916</c:v>
                </c:pt>
                <c:pt idx="367">
                  <c:v>-272992450.88872099</c:v>
                </c:pt>
                <c:pt idx="368">
                  <c:v>-269453582.72720802</c:v>
                </c:pt>
                <c:pt idx="369">
                  <c:v>-261590486.82668799</c:v>
                </c:pt>
                <c:pt idx="370">
                  <c:v>-249910768.87630001</c:v>
                </c:pt>
                <c:pt idx="371">
                  <c:v>-235002117.786176</c:v>
                </c:pt>
                <c:pt idx="372">
                  <c:v>-217512908.085958</c:v>
                </c:pt>
                <c:pt idx="373">
                  <c:v>-198131299.087304</c:v>
                </c:pt>
                <c:pt idx="374">
                  <c:v>-177563463.110511</c:v>
                </c:pt>
                <c:pt idx="375">
                  <c:v>-156511598.26879501</c:v>
                </c:pt>
                <c:pt idx="376">
                  <c:v>-135652385.02229801</c:v>
                </c:pt>
                <c:pt idx="377">
                  <c:v>-115616529.86938199</c:v>
                </c:pt>
                <c:pt idx="378">
                  <c:v>-96970004.626636505</c:v>
                </c:pt>
                <c:pt idx="379">
                  <c:v>-80197536.816428602</c:v>
                </c:pt>
                <c:pt idx="380">
                  <c:v>-65688837.319881499</c:v>
                </c:pt>
                <c:pt idx="381">
                  <c:v>-53727967.737764098</c:v>
                </c:pt>
                <c:pt idx="382">
                  <c:v>-44486154.3296367</c:v>
                </c:pt>
                <c:pt idx="383">
                  <c:v>-38018250.821021602</c:v>
                </c:pt>
                <c:pt idx="384">
                  <c:v>-34262941.892959699</c:v>
                </c:pt>
                <c:pt idx="385">
                  <c:v>-33046666.085622702</c:v>
                </c:pt>
                <c:pt idx="386">
                  <c:v>-34091124.521004602</c:v>
                </c:pt>
                <c:pt idx="387">
                  <c:v>-37024133.6194795</c:v>
                </c:pt>
                <c:pt idx="388">
                  <c:v>-41393479.068659402</c:v>
                </c:pt>
                <c:pt idx="389">
                  <c:v>-46683337.701151997</c:v>
                </c:pt>
                <c:pt idx="390">
                  <c:v>-52332756.343894497</c:v>
                </c:pt>
                <c:pt idx="391">
                  <c:v>-57755614.423748203</c:v>
                </c:pt>
                <c:pt idx="392">
                  <c:v>-62361452.004931599</c:v>
                </c:pt>
                <c:pt idx="393">
                  <c:v>-65576518.337516002</c:v>
                </c:pt>
                <c:pt idx="394">
                  <c:v>-66864388.707266502</c:v>
                </c:pt>
                <c:pt idx="395">
                  <c:v>-65745509.617402099</c:v>
                </c:pt>
                <c:pt idx="396">
                  <c:v>-61815063.745044202</c:v>
                </c:pt>
                <c:pt idx="397">
                  <c:v>-54758595.772723399</c:v>
                </c:pt>
                <c:pt idx="398">
                  <c:v>-44364906.630919397</c:v>
                </c:pt>
                <c:pt idx="399">
                  <c:v>-30535804.935020398</c:v>
                </c:pt>
                <c:pt idx="400">
                  <c:v>-13292398.053980799</c:v>
                </c:pt>
                <c:pt idx="401">
                  <c:v>7222291.4667002298</c:v>
                </c:pt>
                <c:pt idx="402">
                  <c:v>30744488.549078599</c:v>
                </c:pt>
                <c:pt idx="403">
                  <c:v>56894598.546701901</c:v>
                </c:pt>
                <c:pt idx="404">
                  <c:v>85185788.656716496</c:v>
                </c:pt>
                <c:pt idx="405">
                  <c:v>115035986.18643101</c:v>
                </c:pt>
                <c:pt idx="406">
                  <c:v>145782959.019501</c:v>
                </c:pt>
                <c:pt idx="407">
                  <c:v>176702050.29061401</c:v>
                </c:pt>
                <c:pt idx="408">
                  <c:v>207026058.443205</c:v>
                </c:pt>
                <c:pt idx="409">
                  <c:v>235966687.92193201</c:v>
                </c:pt>
                <c:pt idx="410">
                  <c:v>262736946.709591</c:v>
                </c:pt>
                <c:pt idx="411">
                  <c:v>286573836.228504</c:v>
                </c:pt>
                <c:pt idx="412">
                  <c:v>306760667.71881098</c:v>
                </c:pt>
                <c:pt idx="413">
                  <c:v>322648347.44086802</c:v>
                </c:pt>
                <c:pt idx="414">
                  <c:v>333675000.706137</c:v>
                </c:pt>
                <c:pt idx="415">
                  <c:v>339383351.02664602</c:v>
                </c:pt>
                <c:pt idx="416">
                  <c:v>339435334.242764</c:v>
                </c:pt>
                <c:pt idx="417">
                  <c:v>333623506.48685801</c:v>
                </c:pt>
                <c:pt idx="418">
                  <c:v>321878896.954274</c:v>
                </c:pt>
                <c:pt idx="419">
                  <c:v>304275058.98249501</c:v>
                </c:pt>
                <c:pt idx="420">
                  <c:v>281028182.87491697</c:v>
                </c:pt>
                <c:pt idx="421">
                  <c:v>252493248.018585</c:v>
                </c:pt>
                <c:pt idx="422">
                  <c:v>219156306.78137299</c:v>
                </c:pt>
                <c:pt idx="423">
                  <c:v>181623105.054239</c:v>
                </c:pt>
                <c:pt idx="424">
                  <c:v>140604350.82294199</c:v>
                </c:pt>
                <c:pt idx="425">
                  <c:v>96898039.676991105</c:v>
                </c:pt>
                <c:pt idx="426">
                  <c:v>51369331.822462097</c:v>
                </c:pt>
                <c:pt idx="427">
                  <c:v>4928546.43823398</c:v>
                </c:pt>
                <c:pt idx="428">
                  <c:v>-41492105.994519398</c:v>
                </c:pt>
                <c:pt idx="429">
                  <c:v>-86962396.065295607</c:v>
                </c:pt>
                <c:pt idx="430">
                  <c:v>-130577877.66551299</c:v>
                </c:pt>
                <c:pt idx="431">
                  <c:v>-171482947.404075</c:v>
                </c:pt>
                <c:pt idx="432">
                  <c:v>-208892510.328134</c:v>
                </c:pt>
                <c:pt idx="433">
                  <c:v>-242111641.84698999</c:v>
                </c:pt>
                <c:pt idx="434">
                  <c:v>-270552694.314116</c:v>
                </c:pt>
                <c:pt idx="435">
                  <c:v>-293749371.33454102</c:v>
                </c:pt>
                <c:pt idx="436">
                  <c:v>-311367381.33410501</c:v>
                </c:pt>
                <c:pt idx="437">
                  <c:v>-323211381.64861602</c:v>
                </c:pt>
                <c:pt idx="438">
                  <c:v>-329228032.42817801</c:v>
                </c:pt>
                <c:pt idx="439">
                  <c:v>-329505092.82556701</c:v>
                </c:pt>
                <c:pt idx="440">
                  <c:v>-324266606.91693097</c:v>
                </c:pt>
                <c:pt idx="441">
                  <c:v>-313864340.20686102</c:v>
                </c:pt>
                <c:pt idx="442">
                  <c:v>-298765736.064031</c:v>
                </c:pt>
                <c:pt idx="443">
                  <c:v>-279538761.83070397</c:v>
                </c:pt>
                <c:pt idx="444">
                  <c:v>-256834103.70272499</c:v>
                </c:pt>
                <c:pt idx="445">
                  <c:v>-231365245.16639701</c:v>
                </c:pt>
                <c:pt idx="446">
                  <c:v>-203887023.59020701</c:v>
                </c:pt>
                <c:pt idx="447">
                  <c:v>-175173301.75757399</c:v>
                </c:pt>
                <c:pt idx="448">
                  <c:v>-145994414.46821499</c:v>
                </c:pt>
                <c:pt idx="449">
                  <c:v>-117095054.163763</c:v>
                </c:pt>
                <c:pt idx="450">
                  <c:v>-89173243.758512095</c:v>
                </c:pt>
                <c:pt idx="451">
                  <c:v>-62861009.9682917</c:v>
                </c:pt>
                <c:pt idx="452">
                  <c:v>-38707317.483499698</c:v>
                </c:pt>
                <c:pt idx="453">
                  <c:v>-17163754.913991999</c:v>
                </c:pt>
                <c:pt idx="454">
                  <c:v>1426620.38294539</c:v>
                </c:pt>
                <c:pt idx="455">
                  <c:v>16836967.1964176</c:v>
                </c:pt>
                <c:pt idx="456">
                  <c:v>28960668.449709799</c:v>
                </c:pt>
                <c:pt idx="457">
                  <c:v>37811566.3573419</c:v>
                </c:pt>
                <c:pt idx="458">
                  <c:v>43520442.1767805</c:v>
                </c:pt>
                <c:pt idx="459">
                  <c:v>46327870.611524597</c:v>
                </c:pt>
                <c:pt idx="460">
                  <c:v>46573687.491866998</c:v>
                </c:pt>
                <c:pt idx="461">
                  <c:v>44683410.6469438</c:v>
                </c:pt>
                <c:pt idx="462">
                  <c:v>41152044.882504404</c:v>
                </c:pt>
                <c:pt idx="463">
                  <c:v>36525779.9959829</c:v>
                </c:pt>
                <c:pt idx="464">
                  <c:v>31382153.481592301</c:v>
                </c:pt>
                <c:pt idx="465">
                  <c:v>26309295.1461097</c:v>
                </c:pt>
                <c:pt idx="466">
                  <c:v>21884897.921918798</c:v>
                </c:pt>
                <c:pt idx="467">
                  <c:v>18655566.9286278</c:v>
                </c:pt>
                <c:pt idx="468">
                  <c:v>17117187.071199398</c:v>
                </c:pt>
                <c:pt idx="469">
                  <c:v>17696918.523721501</c:v>
                </c:pt>
                <c:pt idx="470">
                  <c:v>20737380.255043302</c:v>
                </c:pt>
                <c:pt idx="471">
                  <c:v>26483515.768723801</c:v>
                </c:pt>
                <c:pt idx="472">
                  <c:v>35072554.416165397</c:v>
                </c:pt>
                <c:pt idx="473">
                  <c:v>46527388.400095902</c:v>
                </c:pt>
                <c:pt idx="474">
                  <c:v>60753582.6863029</c:v>
                </c:pt>
                <c:pt idx="475">
                  <c:v>77540125.542309895</c:v>
                </c:pt>
                <c:pt idx="476">
                  <c:v>96563914.576973394</c:v>
                </c:pt>
                <c:pt idx="477">
                  <c:v>117397860.319104</c:v>
                </c:pt>
                <c:pt idx="478">
                  <c:v>139522379.90180099</c:v>
                </c:pt>
                <c:pt idx="479">
                  <c:v>162339950.569112</c:v>
                </c:pt>
                <c:pt idx="480">
                  <c:v>185192299.55514899</c:v>
                </c:pt>
                <c:pt idx="481">
                  <c:v>207379726.17950001</c:v>
                </c:pt>
                <c:pt idx="482">
                  <c:v>228181986.165261</c:v>
                </c:pt>
                <c:pt idx="483">
                  <c:v>246880119.18715999</c:v>
                </c:pt>
                <c:pt idx="484">
                  <c:v>262778569.96855301</c:v>
                </c:pt>
                <c:pt idx="485">
                  <c:v>275226941.79844999</c:v>
                </c:pt>
                <c:pt idx="486">
                  <c:v>283640729.49450201</c:v>
                </c:pt>
                <c:pt idx="487">
                  <c:v>287520406.37679797</c:v>
                </c:pt>
                <c:pt idx="488">
                  <c:v>286468285.948165</c:v>
                </c:pt>
                <c:pt idx="489">
                  <c:v>280202642.35724199</c:v>
                </c:pt>
                <c:pt idx="490">
                  <c:v>268568652.49723202</c:v>
                </c:pt>
                <c:pt idx="491">
                  <c:v>251545814.456431</c:v>
                </c:pt>
                <c:pt idx="492">
                  <c:v>229251599.28844401</c:v>
                </c:pt>
                <c:pt idx="493">
                  <c:v>201941202.70391101</c:v>
                </c:pt>
                <c:pt idx="494">
                  <c:v>170003377.07531801</c:v>
                </c:pt>
                <c:pt idx="495">
                  <c:v>133952438.74100401</c:v>
                </c:pt>
                <c:pt idx="496">
                  <c:v>94416657.617310405</c:v>
                </c:pt>
                <c:pt idx="497">
                  <c:v>52123342.276138201</c:v>
                </c:pt>
                <c:pt idx="498">
                  <c:v>7881030.7883337997</c:v>
                </c:pt>
                <c:pt idx="499">
                  <c:v>-37440717.096020304</c:v>
                </c:pt>
                <c:pt idx="500">
                  <c:v>-82933359.978819296</c:v>
                </c:pt>
                <c:pt idx="501">
                  <c:v>-127672626.21014699</c:v>
                </c:pt>
                <c:pt idx="502">
                  <c:v>-170742319.50285101</c:v>
                </c:pt>
                <c:pt idx="503">
                  <c:v>-211258004.49126399</c:v>
                </c:pt>
                <c:pt idx="504">
                  <c:v>-248389900.51671901</c:v>
                </c:pt>
                <c:pt idx="505">
                  <c:v>-281384334.09692001</c:v>
                </c:pt>
                <c:pt idx="506">
                  <c:v>-309583141.68286902</c:v>
                </c:pt>
                <c:pt idx="507">
                  <c:v>-332440473.22190201</c:v>
                </c:pt>
                <c:pt idx="508">
                  <c:v>-349536522.00099498</c:v>
                </c:pt>
                <c:pt idx="509">
                  <c:v>-360587795.04099703</c:v>
                </c:pt>
                <c:pt idx="510">
                  <c:v>-365453638.34237498</c:v>
                </c:pt>
                <c:pt idx="511">
                  <c:v>-364138839.60822397</c:v>
                </c:pt>
                <c:pt idx="512">
                  <c:v>-356792244.508847</c:v>
                </c:pt>
                <c:pt idx="513">
                  <c:v>-343701437.77186298</c:v>
                </c:pt>
                <c:pt idx="514">
                  <c:v>-325283653.99885798</c:v>
                </c:pt>
                <c:pt idx="515">
                  <c:v>-302073191.78824598</c:v>
                </c:pt>
                <c:pt idx="516">
                  <c:v>-274705705.29503298</c:v>
                </c:pt>
                <c:pt idx="517">
                  <c:v>-243899836.83298701</c:v>
                </c:pt>
                <c:pt idx="518">
                  <c:v>-210436729.902062</c:v>
                </c:pt>
                <c:pt idx="519">
                  <c:v>-175138021.88769999</c:v>
                </c:pt>
                <c:pt idx="520">
                  <c:v>-138842957.882512</c:v>
                </c:pt>
                <c:pt idx="521">
                  <c:v>-102385290.40026499</c:v>
                </c:pt>
                <c:pt idx="522">
                  <c:v>-66570633.5201547</c:v>
                </c:pt>
                <c:pt idx="523">
                  <c:v>-32154924.125708099</c:v>
                </c:pt>
                <c:pt idx="524">
                  <c:v>175392.12260010801</c:v>
                </c:pt>
                <c:pt idx="525">
                  <c:v>29820885.5647486</c:v>
                </c:pt>
                <c:pt idx="526">
                  <c:v>56283883.184199601</c:v>
                </c:pt>
                <c:pt idx="527">
                  <c:v>79180014.2988123</c:v>
                </c:pt>
                <c:pt idx="528">
                  <c:v>98246246.483334899</c:v>
                </c:pt>
                <c:pt idx="529">
                  <c:v>113345201.99300499</c:v>
                </c:pt>
                <c:pt idx="530">
                  <c:v>124465656.010369</c:v>
                </c:pt>
                <c:pt idx="531">
                  <c:v>131719231.765251</c:v>
                </c:pt>
                <c:pt idx="532">
                  <c:v>135333420.61172599</c:v>
                </c:pt>
                <c:pt idx="533">
                  <c:v>135641164.14003199</c:v>
                </c:pt>
                <c:pt idx="534">
                  <c:v>133067337.130539</c:v>
                </c:pt>
                <c:pt idx="535">
                  <c:v>128112561.61374199</c:v>
                </c:pt>
                <c:pt idx="536">
                  <c:v>121334860.782251</c:v>
                </c:pt>
                <c:pt idx="537">
                  <c:v>113329724.692002</c:v>
                </c:pt>
                <c:pt idx="538">
                  <c:v>104709205.727697</c:v>
                </c:pt>
                <c:pt idx="539">
                  <c:v>96080689.338844404</c:v>
                </c:pt>
                <c:pt idx="540">
                  <c:v>88025993.773499802</c:v>
                </c:pt>
                <c:pt idx="541">
                  <c:v>81081441.215184405</c:v>
                </c:pt>
                <c:pt idx="542">
                  <c:v>75719512.212963194</c:v>
                </c:pt>
                <c:pt idx="543">
                  <c:v>72332646.501732603</c:v>
                </c:pt>
                <c:pt idx="544">
                  <c:v>71219687.698875293</c:v>
                </c:pt>
                <c:pt idx="545">
                  <c:v>72575388.891582102</c:v>
                </c:pt>
                <c:pt idx="546">
                  <c:v>76483303.194648102</c:v>
                </c:pt>
                <c:pt idx="547">
                  <c:v>82912280.728730306</c:v>
                </c:pt>
                <c:pt idx="548">
                  <c:v>91716684.199156404</c:v>
                </c:pt>
                <c:pt idx="549">
                  <c:v>102640322.59739</c:v>
                </c:pt>
                <c:pt idx="550">
                  <c:v>115323989.85417099</c:v>
                </c:pt>
                <c:pt idx="551">
                  <c:v>129316385.899436</c:v>
                </c:pt>
                <c:pt idx="552">
                  <c:v>144088094.785835</c:v>
                </c:pt>
                <c:pt idx="553">
                  <c:v>159048201.37208501</c:v>
                </c:pt>
                <c:pt idx="554">
                  <c:v>173563047.31666401</c:v>
                </c:pt>
                <c:pt idx="555">
                  <c:v>186976561.210958</c:v>
                </c:pt>
                <c:pt idx="556">
                  <c:v>198631548.555208</c:v>
                </c:pt>
                <c:pt idx="557">
                  <c:v>207891296.42393601</c:v>
                </c:pt>
                <c:pt idx="558">
                  <c:v>214160836.01301199</c:v>
                </c:pt>
                <c:pt idx="559">
                  <c:v>216907214.172178</c:v>
                </c:pt>
                <c:pt idx="560">
                  <c:v>215678152.28929299</c:v>
                </c:pt>
                <c:pt idx="561">
                  <c:v>210118516.71691599</c:v>
                </c:pt>
                <c:pt idx="562">
                  <c:v>199984087.97900701</c:v>
                </c:pt>
                <c:pt idx="563">
                  <c:v>185152194.41567501</c:v>
                </c:pt>
                <c:pt idx="564">
                  <c:v>165628867.41102701</c:v>
                </c:pt>
                <c:pt idx="565">
                  <c:v>141552277.208913</c:v>
                </c:pt>
                <c:pt idx="566">
                  <c:v>113192317.551186</c:v>
                </c:pt>
                <c:pt idx="567">
                  <c:v>80946320.749998704</c:v>
                </c:pt>
                <c:pt idx="568">
                  <c:v>45330998.982586801</c:v>
                </c:pt>
                <c:pt idx="569">
                  <c:v>6970819.2004407197</c:v>
                </c:pt>
                <c:pt idx="570">
                  <c:v>-33416875.2242608</c:v>
                </c:pt>
                <c:pt idx="571">
                  <c:v>-75039586.261550501</c:v>
                </c:pt>
                <c:pt idx="572">
                  <c:v>-117049731.676406</c:v>
                </c:pt>
                <c:pt idx="573">
                  <c:v>-158566498.96527001</c:v>
                </c:pt>
                <c:pt idx="574">
                  <c:v>-198698863.55594501</c:v>
                </c:pt>
                <c:pt idx="575">
                  <c:v>-236569116.115419</c:v>
                </c:pt>
                <c:pt idx="576">
                  <c:v>-271336227.02949899</c:v>
                </c:pt>
                <c:pt idx="577">
                  <c:v>-302218379.00230098</c:v>
                </c:pt>
                <c:pt idx="578">
                  <c:v>-328514021.20344102</c:v>
                </c:pt>
                <c:pt idx="579">
                  <c:v>-349620839.81946999</c:v>
                </c:pt>
                <c:pt idx="580">
                  <c:v>-365052099.03804398</c:v>
                </c:pt>
                <c:pt idx="581">
                  <c:v>-374449881.679784</c:v>
                </c:pt>
                <c:pt idx="582">
                  <c:v>-377594847.692487</c:v>
                </c:pt>
                <c:pt idx="583">
                  <c:v>-374412228.92689598</c:v>
                </c:pt>
                <c:pt idx="584">
                  <c:v>-364973887.08331603</c:v>
                </c:pt>
                <c:pt idx="585">
                  <c:v>-349496375.27117598</c:v>
                </c:pt>
                <c:pt idx="586">
                  <c:v>-328335058.92624599</c:v>
                </c:pt>
                <c:pt idx="587">
                  <c:v>-301974465.49805498</c:v>
                </c:pt>
                <c:pt idx="588">
                  <c:v>-271015141.01688099</c:v>
                </c:pt>
                <c:pt idx="589">
                  <c:v>-236157392.18577099</c:v>
                </c:pt>
                <c:pt idx="590">
                  <c:v>-198182382.06944901</c:v>
                </c:pt>
                <c:pt idx="591">
                  <c:v>-157931123.14734</c:v>
                </c:pt>
                <c:pt idx="592">
                  <c:v>-116281971.24617399</c:v>
                </c:pt>
                <c:pt idx="593">
                  <c:v>-74127265.922489107</c:v>
                </c:pt>
                <c:pt idx="594">
                  <c:v>-32349786.002973001</c:v>
                </c:pt>
                <c:pt idx="595">
                  <c:v>8200307.4558729697</c:v>
                </c:pt>
                <c:pt idx="596">
                  <c:v>46727384.646334201</c:v>
                </c:pt>
                <c:pt idx="597">
                  <c:v>82510496.085482493</c:v>
                </c:pt>
                <c:pt idx="598">
                  <c:v>114921189.875135</c:v>
                </c:pt>
                <c:pt idx="599">
                  <c:v>143438499.696293</c:v>
                </c:pt>
                <c:pt idx="600">
                  <c:v>167660690.51195899</c:v>
                </c:pt>
                <c:pt idx="601">
                  <c:v>187313445.33333701</c:v>
                </c:pt>
                <c:pt idx="602">
                  <c:v>202254281.889597</c:v>
                </c:pt>
                <c:pt idx="603">
                  <c:v>212473099.51036599</c:v>
                </c:pt>
                <c:pt idx="604">
                  <c:v>218088870.68795699</c:v>
                </c:pt>
                <c:pt idx="605">
                  <c:v>219342605.260326</c:v>
                </c:pt>
                <c:pt idx="606">
                  <c:v>216586824.59624901</c:v>
                </c:pt>
                <c:pt idx="607">
                  <c:v>210271885.342085</c:v>
                </c:pt>
                <c:pt idx="608">
                  <c:v>200929584.193124</c:v>
                </c:pt>
                <c:pt idx="609">
                  <c:v>189154554.07531101</c:v>
                </c:pt>
                <c:pt idx="610">
                  <c:v>175584025.74455699</c:v>
                </c:pt>
                <c:pt idx="611">
                  <c:v>160876575.26406601</c:v>
                </c:pt>
                <c:pt idx="612">
                  <c:v>145690505.74786499</c:v>
                </c:pt>
                <c:pt idx="613">
                  <c:v>130662520.35233299</c:v>
                </c:pt>
                <c:pt idx="614">
                  <c:v>116387332.521846</c:v>
                </c:pt>
                <c:pt idx="615">
                  <c:v>103398829.293532</c:v>
                </c:pt>
                <c:pt idx="616">
                  <c:v>92153354.953548506</c:v>
                </c:pt>
                <c:pt idx="617">
                  <c:v>83015616.968496501</c:v>
                </c:pt>
                <c:pt idx="618">
                  <c:v>76247635.845749095</c:v>
                </c:pt>
                <c:pt idx="619">
                  <c:v>72001067.800926402</c:v>
                </c:pt>
                <c:pt idx="620">
                  <c:v>70313126.595418707</c:v>
                </c:pt>
                <c:pt idx="621">
                  <c:v>71106221.705344096</c:v>
                </c:pt>
                <c:pt idx="622">
                  <c:v>74191317.347063497</c:v>
                </c:pt>
                <c:pt idx="623">
                  <c:v>79274904.165864199</c:v>
                </c:pt>
                <c:pt idx="624">
                  <c:v>85969365.948436901</c:v>
                </c:pt>
                <c:pt idx="625">
                  <c:v>93806420.803388998</c:v>
                </c:pt>
                <c:pt idx="626">
                  <c:v>102253222.93092901</c:v>
                </c:pt>
                <c:pt idx="627">
                  <c:v>110730630.151683</c:v>
                </c:pt>
                <c:pt idx="628">
                  <c:v>118633076.19775701</c:v>
                </c:pt>
                <c:pt idx="629">
                  <c:v>125349437.359919</c:v>
                </c:pt>
                <c:pt idx="630">
                  <c:v>130284251.91069899</c:v>
                </c:pt>
                <c:pt idx="631">
                  <c:v>132878638.71995901</c:v>
                </c:pt>
                <c:pt idx="632">
                  <c:v>132630269.015726</c:v>
                </c:pt>
                <c:pt idx="633">
                  <c:v>129111772.10671499</c:v>
                </c:pt>
                <c:pt idx="634">
                  <c:v>121987001.28992499</c:v>
                </c:pt>
                <c:pt idx="635">
                  <c:v>111024648.78185301</c:v>
                </c:pt>
                <c:pt idx="636">
                  <c:v>96108776.4897338</c:v>
                </c:pt>
                <c:pt idx="637">
                  <c:v>77245920.478467301</c:v>
                </c:pt>
                <c:pt idx="638">
                  <c:v>54568528.399037898</c:v>
                </c:pt>
                <c:pt idx="639">
                  <c:v>28334597.927212499</c:v>
                </c:pt>
                <c:pt idx="640">
                  <c:v>-1076502.80202654</c:v>
                </c:pt>
                <c:pt idx="641">
                  <c:v>-33171938.0317</c:v>
                </c:pt>
                <c:pt idx="642">
                  <c:v>-67356824.571452498</c:v>
                </c:pt>
                <c:pt idx="643">
                  <c:v>-102948858.084756</c:v>
                </c:pt>
                <c:pt idx="644">
                  <c:v>-139195737.86968401</c:v>
                </c:pt>
                <c:pt idx="645">
                  <c:v>-175294898.017223</c:v>
                </c:pt>
                <c:pt idx="646">
                  <c:v>-210414982.674591</c:v>
                </c:pt>
                <c:pt idx="647">
                  <c:v>-243718449.42902401</c:v>
                </c:pt>
                <c:pt idx="648">
                  <c:v>-274384649.16591799</c:v>
                </c:pt>
                <c:pt idx="649">
                  <c:v>-301632714.21724802</c:v>
                </c:pt>
                <c:pt idx="650">
                  <c:v>-324743589.71145999</c:v>
                </c:pt>
                <c:pt idx="651">
                  <c:v>-343080565.69430703</c:v>
                </c:pt>
                <c:pt idx="652">
                  <c:v>-356107709.164083</c:v>
                </c:pt>
                <c:pt idx="653">
                  <c:v>-363405654.44837302</c:v>
                </c:pt>
                <c:pt idx="654">
                  <c:v>-364684285.61389798</c:v>
                </c:pt>
                <c:pt idx="655">
                  <c:v>-359791933.64504701</c:v>
                </c:pt>
                <c:pt idx="656">
                  <c:v>-348720811.34197599</c:v>
                </c:pt>
                <c:pt idx="657">
                  <c:v>-331608517.33692902</c:v>
                </c:pt>
                <c:pt idx="658">
                  <c:v>-308735554.12521702</c:v>
                </c:pt>
                <c:pt idx="659">
                  <c:v>-280518920.222857</c:v>
                </c:pt>
                <c:pt idx="660">
                  <c:v>-247501950.11237299</c:v>
                </c:pt>
                <c:pt idx="661">
                  <c:v>-210340684.18628499</c:v>
                </c:pt>
                <c:pt idx="662">
                  <c:v>-169787151.25553</c:v>
                </c:pt>
                <c:pt idx="663">
                  <c:v>-126670035.40966</c:v>
                </c:pt>
                <c:pt idx="664">
                  <c:v>-81873274.476974994</c:v>
                </c:pt>
                <c:pt idx="665">
                  <c:v>-36313196.8207018</c:v>
                </c:pt>
                <c:pt idx="666">
                  <c:v>9085155.0224402007</c:v>
                </c:pt>
                <c:pt idx="667">
                  <c:v>53411842.525355101</c:v>
                </c:pt>
                <c:pt idx="668">
                  <c:v>95795316.6149683</c:v>
                </c:pt>
                <c:pt idx="669">
                  <c:v>135424512.28556001</c:v>
                </c:pt>
                <c:pt idx="670">
                  <c:v>171569129.95636299</c:v>
                </c:pt>
                <c:pt idx="671">
                  <c:v>203597534.95789301</c:v>
                </c:pt>
                <c:pt idx="672">
                  <c:v>230991776.889873</c:v>
                </c:pt>
                <c:pt idx="673">
                  <c:v>253359315.42181501</c:v>
                </c:pt>
                <c:pt idx="674">
                  <c:v>270441135.90077102</c:v>
                </c:pt>
                <c:pt idx="675">
                  <c:v>282116044.032749</c:v>
                </c:pt>
                <c:pt idx="676">
                  <c:v>288401040.79172999</c:v>
                </c:pt>
                <c:pt idx="677">
                  <c:v>289447793.28425699</c:v>
                </c:pt>
                <c:pt idx="678">
                  <c:v>285535331.182877</c:v>
                </c:pt>
                <c:pt idx="679">
                  <c:v>277059208.184192</c:v>
                </c:pt>
                <c:pt idx="680">
                  <c:v>264517470.51506099</c:v>
                </c:pt>
                <c:pt idx="681">
                  <c:v>248493866.78752899</c:v>
                </c:pt>
                <c:pt idx="682">
                  <c:v>229638812.77961999</c:v>
                </c:pt>
                <c:pt idx="683">
                  <c:v>208648688.67085499</c:v>
                </c:pt>
                <c:pt idx="684">
                  <c:v>186244093.017885</c:v>
                </c:pt>
                <c:pt idx="685">
                  <c:v>163147705.95642501</c:v>
                </c:pt>
                <c:pt idx="686">
                  <c:v>140062422.948901</c:v>
                </c:pt>
                <c:pt idx="687">
                  <c:v>117650409.62472101</c:v>
                </c:pt>
                <c:pt idx="688">
                  <c:v>96513698.223355502</c:v>
                </c:pt>
                <c:pt idx="689">
                  <c:v>77176897.760768995</c:v>
                </c:pt>
                <c:pt idx="690">
                  <c:v>60072524.751236901</c:v>
                </c:pt>
                <c:pt idx="691">
                  <c:v>45529381.082264602</c:v>
                </c:pt>
                <c:pt idx="692">
                  <c:v>33764312.855214201</c:v>
                </c:pt>
                <c:pt idx="693">
                  <c:v>24877581.433405399</c:v>
                </c:pt>
                <c:pt idx="694">
                  <c:v>18851968.636873599</c:v>
                </c:pt>
                <c:pt idx="695">
                  <c:v>15555625.240432801</c:v>
                </c:pt>
                <c:pt idx="696">
                  <c:v>14748559.023127001</c:v>
                </c:pt>
                <c:pt idx="697">
                  <c:v>16092548.9386598</c:v>
                </c:pt>
                <c:pt idx="698">
                  <c:v>19164168.787623402</c:v>
                </c:pt>
                <c:pt idx="699">
                  <c:v>23470510.139158599</c:v>
                </c:pt>
                <c:pt idx="700">
                  <c:v>28467112.9543157</c:v>
                </c:pt>
                <c:pt idx="701">
                  <c:v>33577545.82124</c:v>
                </c:pt>
                <c:pt idx="702">
                  <c:v>38214027.901118599</c:v>
                </c:pt>
                <c:pt idx="703">
                  <c:v>41798453.084480397</c:v>
                </c:pt>
                <c:pt idx="704">
                  <c:v>43783164.4111702</c:v>
                </c:pt>
                <c:pt idx="705">
                  <c:v>43670833.8860415</c:v>
                </c:pt>
                <c:pt idx="706">
                  <c:v>41032829.220025301</c:v>
                </c:pt>
                <c:pt idx="707">
                  <c:v>35525493.962394796</c:v>
                </c:pt>
                <c:pt idx="708">
                  <c:v>26903829.6351409</c:v>
                </c:pt>
                <c:pt idx="709">
                  <c:v>15032145.9932115</c:v>
                </c:pt>
                <c:pt idx="710">
                  <c:v>-108663.88189053501</c:v>
                </c:pt>
                <c:pt idx="711">
                  <c:v>-18417465.978778299</c:v>
                </c:pt>
                <c:pt idx="712">
                  <c:v>-39672979.207073398</c:v>
                </c:pt>
                <c:pt idx="713">
                  <c:v>-63537642.1311507</c:v>
                </c:pt>
                <c:pt idx="714">
                  <c:v>-89565160.644194499</c:v>
                </c:pt>
                <c:pt idx="715">
                  <c:v>-117211533.799787</c:v>
                </c:pt>
                <c:pt idx="716">
                  <c:v>-145849250.00200301</c:v>
                </c:pt>
                <c:pt idx="717">
                  <c:v>-174784249.685433</c:v>
                </c:pt>
                <c:pt idx="718">
                  <c:v>-203275166.35292399</c:v>
                </c:pt>
                <c:pt idx="719">
                  <c:v>-230554287.892708</c:v>
                </c:pt>
                <c:pt idx="720">
                  <c:v>-255849626.5571</c:v>
                </c:pt>
                <c:pt idx="721">
                  <c:v>-278407450.45723802</c:v>
                </c:pt>
                <c:pt idx="722">
                  <c:v>-297514612.98549402</c:v>
                </c:pt>
                <c:pt idx="723">
                  <c:v>-312520019.72862101</c:v>
                </c:pt>
                <c:pt idx="724">
                  <c:v>-322854595.11098498</c:v>
                </c:pt>
                <c:pt idx="725">
                  <c:v>-328049152.56150597</c:v>
                </c:pt>
                <c:pt idx="726">
                  <c:v>-327749631.22530401</c:v>
                </c:pt>
                <c:pt idx="727">
                  <c:v>-321729237.41386998</c:v>
                </c:pt>
                <c:pt idx="728">
                  <c:v>-309897117.90597498</c:v>
                </c:pt>
                <c:pt idx="729">
                  <c:v>-292303292.26905602</c:v>
                </c:pt>
                <c:pt idx="730">
                  <c:v>-269139679.63003802</c:v>
                </c:pt>
                <c:pt idx="731">
                  <c:v>-240737168.60547701</c:v>
                </c:pt>
                <c:pt idx="732">
                  <c:v>-207558794.07260701</c:v>
                </c:pt>
                <c:pt idx="733">
                  <c:v>-170189197.74406001</c:v>
                </c:pt>
                <c:pt idx="734">
                  <c:v>-129320657.766201</c:v>
                </c:pt>
                <c:pt idx="735">
                  <c:v>-85736072.607354298</c:v>
                </c:pt>
                <c:pt idx="736">
                  <c:v>-40289373.392273404</c:v>
                </c:pt>
                <c:pt idx="737">
                  <c:v>6116086.04517233</c:v>
                </c:pt>
                <c:pt idx="738">
                  <c:v>52550552.990516797</c:v>
                </c:pt>
                <c:pt idx="739">
                  <c:v>98081663.758886099</c:v>
                </c:pt>
                <c:pt idx="740">
                  <c:v>141798323.43803099</c:v>
                </c:pt>
                <c:pt idx="741">
                  <c:v>182834002.37853399</c:v>
                </c:pt>
                <c:pt idx="742">
                  <c:v>220388791.20569301</c:v>
                </c:pt>
                <c:pt idx="743">
                  <c:v>253749592.189827</c:v>
                </c:pt>
                <c:pt idx="744">
                  <c:v>282307879.01529902</c:v>
                </c:pt>
                <c:pt idx="745">
                  <c:v>305574527.73872501</c:v>
                </c:pt>
                <c:pt idx="746">
                  <c:v>323191306.94155902</c:v>
                </c:pt>
                <c:pt idx="747">
                  <c:v>334938712.25442499</c:v>
                </c:pt>
                <c:pt idx="748">
                  <c:v>340739936.70091599</c:v>
                </c:pt>
                <c:pt idx="749">
                  <c:v>340660880.550726</c:v>
                </c:pt>
                <c:pt idx="750">
                  <c:v>334906219.28521299</c:v>
                </c:pt>
                <c:pt idx="751">
                  <c:v>323811662.483751</c:v>
                </c:pt>
                <c:pt idx="752">
                  <c:v>307832646.58032</c:v>
                </c:pt>
                <c:pt idx="753">
                  <c:v>287529807.28162098</c:v>
                </c:pt>
                <c:pt idx="754">
                  <c:v>263551669.96228001</c:v>
                </c:pt>
                <c:pt idx="755">
                  <c:v>236615075.84650299</c:v>
                </c:pt>
                <c:pt idx="756">
                  <c:v>207483925.92276099</c:v>
                </c:pt>
                <c:pt idx="757">
                  <c:v>176946871.445263</c:v>
                </c:pt>
                <c:pt idx="758">
                  <c:v>145794608.191358</c:v>
                </c:pt>
                <c:pt idx="759">
                  <c:v>114797440.55301499</c:v>
                </c:pt>
                <c:pt idx="760">
                  <c:v>84683770.804297805</c:v>
                </c:pt>
                <c:pt idx="761">
                  <c:v>56120138.845108502</c:v>
                </c:pt>
                <c:pt idx="762">
                  <c:v>29693389.284898601</c:v>
                </c:pt>
                <c:pt idx="763">
                  <c:v>5895477.3525669901</c:v>
                </c:pt>
                <c:pt idx="764">
                  <c:v>-14888655.2471288</c:v>
                </c:pt>
                <c:pt idx="765">
                  <c:v>-32389796.368491001</c:v>
                </c:pt>
                <c:pt idx="766">
                  <c:v>-46459535.974061802</c:v>
                </c:pt>
                <c:pt idx="767">
                  <c:v>-57071569.377138004</c:v>
                </c:pt>
                <c:pt idx="768">
                  <c:v>-64319218.430344097</c:v>
                </c:pt>
                <c:pt idx="769">
                  <c:v>-68409271.148034096</c:v>
                </c:pt>
                <c:pt idx="770">
                  <c:v>-69652350.287571296</c:v>
                </c:pt>
                <c:pt idx="771">
                  <c:v>-68450124.991376206</c:v>
                </c:pt>
                <c:pt idx="772">
                  <c:v>-65279773.638418302</c:v>
                </c:pt>
                <c:pt idx="773">
                  <c:v>-60676187.784448102</c:v>
                </c:pt>
                <c:pt idx="774">
                  <c:v>-55212474.065012299</c:v>
                </c:pt>
                <c:pt idx="775">
                  <c:v>-49479361.212108999</c:v>
                </c:pt>
                <c:pt idx="776">
                  <c:v>-44064151.407922499</c:v>
                </c:pt>
                <c:pt idx="777">
                  <c:v>-39529868.122832499</c:v>
                </c:pt>
                <c:pt idx="778">
                  <c:v>-36395245.981110297</c:v>
                </c:pt>
                <c:pt idx="779">
                  <c:v>-35116182.269454002</c:v>
                </c:pt>
                <c:pt idx="780">
                  <c:v>-36069225.2249429</c:v>
                </c:pt>
                <c:pt idx="781">
                  <c:v>-39537612.535929501</c:v>
                </c:pt>
                <c:pt idx="782">
                  <c:v>-45700296.398259901</c:v>
                </c:pt>
                <c:pt idx="783">
                  <c:v>-54624301.282457903</c:v>
                </c:pt>
                <c:pt idx="784">
                  <c:v>-66260659.967614397</c:v>
                </c:pt>
                <c:pt idx="785">
                  <c:v>-80444065.3749585</c:v>
                </c:pt>
                <c:pt idx="786">
                  <c:v>-96896263.500823602</c:v>
                </c:pt>
                <c:pt idx="787">
                  <c:v>-115233099.642001</c:v>
                </c:pt>
                <c:pt idx="788">
                  <c:v>-134975019.49103799</c:v>
                </c:pt>
                <c:pt idx="789">
                  <c:v>-155560721.84599701</c:v>
                </c:pt>
                <c:pt idx="790">
                  <c:v>-176363563.75044</c:v>
                </c:pt>
                <c:pt idx="791">
                  <c:v>-196710234.71291399</c:v>
                </c:pt>
                <c:pt idx="792">
                  <c:v>-215901146.763073</c:v>
                </c:pt>
                <c:pt idx="793">
                  <c:v>-233231933.57244301</c:v>
                </c:pt>
                <c:pt idx="794">
                  <c:v>-248015416.307987</c:v>
                </c:pt>
                <c:pt idx="795">
                  <c:v>-259603377.37032801</c:v>
                </c:pt>
                <c:pt idx="796">
                  <c:v>-267407486.206173</c:v>
                </c:pt>
                <c:pt idx="797">
                  <c:v>-270918743.90922201</c:v>
                </c:pt>
                <c:pt idx="798">
                  <c:v>-269724854.69025898</c:v>
                </c:pt>
                <c:pt idx="799">
                  <c:v>-263524991.303417</c:v>
                </c:pt>
                <c:pt idx="800">
                  <c:v>-252141496.43604901</c:v>
                </c:pt>
                <c:pt idx="801">
                  <c:v>-235528150.70772699</c:v>
                </c:pt>
                <c:pt idx="802">
                  <c:v>-213774737.67579299</c:v>
                </c:pt>
                <c:pt idx="803">
                  <c:v>-187107744.17623201</c:v>
                </c:pt>
                <c:pt idx="804">
                  <c:v>-155887147.26244599</c:v>
                </c:pt>
                <c:pt idx="805">
                  <c:v>-120599353.61301801</c:v>
                </c:pt>
                <c:pt idx="806">
                  <c:v>-81846470.184507802</c:v>
                </c:pt>
                <c:pt idx="807">
                  <c:v>-40332192.755895503</c:v>
                </c:pt>
                <c:pt idx="808">
                  <c:v>3155301.3357370198</c:v>
                </c:pt>
                <c:pt idx="809">
                  <c:v>47762981.476822101</c:v>
                </c:pt>
                <c:pt idx="810">
                  <c:v>92594563.568258405</c:v>
                </c:pt>
                <c:pt idx="811">
                  <c:v>136733473.08795199</c:v>
                </c:pt>
                <c:pt idx="812">
                  <c:v>179266522.182538</c:v>
                </c:pt>
                <c:pt idx="813">
                  <c:v>219307629.48560899</c:v>
                </c:pt>
                <c:pt idx="814">
                  <c:v>256020908.902711</c:v>
                </c:pt>
                <c:pt idx="815">
                  <c:v>288642470.83308798</c:v>
                </c:pt>
                <c:pt idx="816">
                  <c:v>316500315.71685201</c:v>
                </c:pt>
                <c:pt idx="817">
                  <c:v>339031754.34086102</c:v>
                </c:pt>
                <c:pt idx="818">
                  <c:v>355797860.41112697</c:v>
                </c:pt>
                <c:pt idx="819">
                  <c:v>366494546.41914803</c:v>
                </c:pt>
                <c:pt idx="820">
                  <c:v>370959951.28572702</c:v>
                </c:pt>
                <c:pt idx="821">
                  <c:v>369177934.79687703</c:v>
                </c:pt>
                <c:pt idx="822">
                  <c:v>361277586.32480401</c:v>
                </c:pt>
                <c:pt idx="823">
                  <c:v>347528770.449467</c:v>
                </c:pt>
                <c:pt idx="824">
                  <c:v>328333846.48261702</c:v>
                </c:pt>
                <c:pt idx="825">
                  <c:v>304215809.18843699</c:v>
                </c:pt>
                <c:pt idx="826">
                  <c:v>275803200.956442</c:v>
                </c:pt>
                <c:pt idx="827">
                  <c:v>243812238.2933</c:v>
                </c:pt>
                <c:pt idx="828">
                  <c:v>209026675.04673299</c:v>
                </c:pt>
                <c:pt idx="829">
                  <c:v>172275988.92921701</c:v>
                </c:pt>
                <c:pt idx="830">
                  <c:v>134412524.797721</c:v>
                </c:pt>
                <c:pt idx="831">
                  <c:v>96288256.405484796</c:v>
                </c:pt>
                <c:pt idx="832">
                  <c:v>58731837.158220403</c:v>
                </c:pt>
                <c:pt idx="833">
                  <c:v>22526599.540774599</c:v>
                </c:pt>
                <c:pt idx="834">
                  <c:v>-11609867.3285184</c:v>
                </c:pt>
                <c:pt idx="835">
                  <c:v>-43043981.198926702</c:v>
                </c:pt>
                <c:pt idx="836">
                  <c:v>-71241756.043889403</c:v>
                </c:pt>
                <c:pt idx="837">
                  <c:v>-95781282.712934196</c:v>
                </c:pt>
                <c:pt idx="838">
                  <c:v>-116361759.58364899</c:v>
                </c:pt>
                <c:pt idx="839">
                  <c:v>-132808835.040916</c:v>
                </c:pt>
                <c:pt idx="840">
                  <c:v>-145076133.53228599</c:v>
                </c:pt>
                <c:pt idx="841">
                  <c:v>-153242950.41333899</c:v>
                </c:pt>
                <c:pt idx="842">
                  <c:v>-157508214.445095</c:v>
                </c:pt>
                <c:pt idx="843">
                  <c:v>-158180927.275087</c:v>
                </c:pt>
                <c:pt idx="844">
                  <c:v>-155667393.25739101</c:v>
                </c:pt>
                <c:pt idx="845">
                  <c:v>-150455647.47161701</c:v>
                </c:pt>
                <c:pt idx="846">
                  <c:v>-143097571.995689</c:v>
                </c:pt>
                <c:pt idx="847">
                  <c:v>-134189257.94812</c:v>
                </c:pt>
                <c:pt idx="848">
                  <c:v>-124350221.555904</c:v>
                </c:pt>
                <c:pt idx="849">
                  <c:v>-114202115.03287899</c:v>
                </c:pt>
                <c:pt idx="850">
                  <c:v>-104347586.421323</c:v>
                </c:pt>
                <c:pt idx="851">
                  <c:v>-95349936.373219505</c:v>
                </c:pt>
                <c:pt idx="852">
                  <c:v>-87714194.325905398</c:v>
                </c:pt>
                <c:pt idx="853">
                  <c:v>-81870192.429114997</c:v>
                </c:pt>
                <c:pt idx="854">
                  <c:v>-78158154.229268894</c:v>
                </c:pt>
                <c:pt idx="855">
                  <c:v>-76817238.344070196</c:v>
                </c:pt>
                <c:pt idx="856">
                  <c:v>-77977387.456141099</c:v>
                </c:pt>
                <c:pt idx="857">
                  <c:v>-81654732.597310707</c:v>
                </c:pt>
                <c:pt idx="858">
                  <c:v>-87750694.873657197</c:v>
                </c:pt>
                <c:pt idx="859">
                  <c:v>-96054814.705563694</c:v>
                </c:pt>
                <c:pt idx="860">
                  <c:v>-106251225.662797</c:v>
                </c:pt>
                <c:pt idx="861">
                  <c:v>-117928579.425419</c:v>
                </c:pt>
                <c:pt idx="862">
                  <c:v>-130593123.58831701</c:v>
                </c:pt>
                <c:pt idx="863">
                  <c:v>-143684538.07208499</c:v>
                </c:pt>
                <c:pt idx="864">
                  <c:v>-156594051.66471601</c:v>
                </c:pt>
                <c:pt idx="865">
                  <c:v>-168684290.21024501</c:v>
                </c:pt>
                <c:pt idx="866">
                  <c:v>-179310254.27253899</c:v>
                </c:pt>
                <c:pt idx="867">
                  <c:v>-187840788.34336001</c:v>
                </c:pt>
                <c:pt idx="868">
                  <c:v>-193679886.90993899</c:v>
                </c:pt>
                <c:pt idx="869">
                  <c:v>-196287185.46256399</c:v>
                </c:pt>
                <c:pt idx="870">
                  <c:v>-195197006.74294299</c:v>
                </c:pt>
                <c:pt idx="871">
                  <c:v>-190035373.56729001</c:v>
                </c:pt>
                <c:pt idx="872">
                  <c:v>-180534458.20649099</c:v>
                </c:pt>
                <c:pt idx="873">
                  <c:v>-166544012.84682101</c:v>
                </c:pt>
                <c:pt idx="874">
                  <c:v>-148039413.89644799</c:v>
                </c:pt>
                <c:pt idx="875">
                  <c:v>-125126052.244701</c:v>
                </c:pt>
                <c:pt idx="876">
                  <c:v>-98039909.093121603</c:v>
                </c:pt>
                <c:pt idx="877">
                  <c:v>-67144269.485723004</c:v>
                </c:pt>
                <c:pt idx="878">
                  <c:v>-32922639.8472961</c:v>
                </c:pt>
                <c:pt idx="879">
                  <c:v>4031951.6823561201</c:v>
                </c:pt>
                <c:pt idx="880">
                  <c:v>43030985.880491599</c:v>
                </c:pt>
                <c:pt idx="881">
                  <c:v>83307428.5616671</c:v>
                </c:pt>
                <c:pt idx="882">
                  <c:v>124035178.617577</c:v>
                </c:pt>
                <c:pt idx="883">
                  <c:v>164350440.07894</c:v>
                </c:pt>
                <c:pt idx="884">
                  <c:v>203374411.94297701</c:v>
                </c:pt>
                <c:pt idx="885">
                  <c:v>240236648.857456</c:v>
                </c:pt>
                <c:pt idx="886">
                  <c:v>274098424.02310598</c:v>
                </c:pt>
                <c:pt idx="887">
                  <c:v>304175423.52745903</c:v>
                </c:pt>
                <c:pt idx="888">
                  <c:v>329759118.836559</c:v>
                </c:pt>
                <c:pt idx="889">
                  <c:v>350236200.84736502</c:v>
                </c:pt>
                <c:pt idx="890">
                  <c:v>365105513.67872798</c:v>
                </c:pt>
                <c:pt idx="891">
                  <c:v>373991997.65523797</c:v>
                </c:pt>
                <c:pt idx="892">
                  <c:v>376657236.63033098</c:v>
                </c:pt>
                <c:pt idx="893">
                  <c:v>373006302.39338201</c:v>
                </c:pt>
                <c:pt idx="894">
                  <c:v>363090695.54786199</c:v>
                </c:pt>
                <c:pt idx="895">
                  <c:v>347107294.80562299</c:v>
                </c:pt>
                <c:pt idx="896">
                  <c:v>325393341.81251103</c:v>
                </c:pt>
                <c:pt idx="897">
                  <c:v>298417603.02217698</c:v>
                </c:pt>
                <c:pt idx="898">
                  <c:v>266767960.409695</c:v>
                </c:pt>
                <c:pt idx="899">
                  <c:v>231135785.72804201</c:v>
                </c:pt>
                <c:pt idx="900">
                  <c:v>192297545.53847501</c:v>
                </c:pt>
                <c:pt idx="901">
                  <c:v>151094163.67699999</c:v>
                </c:pt>
                <c:pt idx="902">
                  <c:v>108408731.825801</c:v>
                </c:pt>
                <c:pt idx="903">
                  <c:v>65143205.567491703</c:v>
                </c:pt>
                <c:pt idx="904">
                  <c:v>22194751.3492698</c:v>
                </c:pt>
                <c:pt idx="905">
                  <c:v>-19567581.6405931</c:v>
                </c:pt>
                <c:pt idx="906">
                  <c:v>-59325201.817574397</c:v>
                </c:pt>
                <c:pt idx="907">
                  <c:v>-96330695.407502696</c:v>
                </c:pt>
                <c:pt idx="908">
                  <c:v>-129926343.119137</c:v>
                </c:pt>
                <c:pt idx="909">
                  <c:v>-159559915.85223201</c:v>
                </c:pt>
                <c:pt idx="910">
                  <c:v>-184797313.02019301</c:v>
                </c:pt>
                <c:pt idx="911">
                  <c:v>-205331700.72102401</c:v>
                </c:pt>
                <c:pt idx="912">
                  <c:v>-220988910.51904401</c:v>
                </c:pt>
                <c:pt idx="913">
                  <c:v>-231728969.94190499</c:v>
                </c:pt>
                <c:pt idx="914">
                  <c:v>-237643749.69306001</c:v>
                </c:pt>
                <c:pt idx="915">
                  <c:v>-238950826.66581801</c:v>
                </c:pt>
                <c:pt idx="916">
                  <c:v>-235983772.75571701</c:v>
                </c:pt>
                <c:pt idx="917">
                  <c:v>-229179183.93199399</c:v>
                </c:pt>
                <c:pt idx="918">
                  <c:v>-219060858.96941301</c:v>
                </c:pt>
                <c:pt idx="919">
                  <c:v>-206221619.86320299</c:v>
                </c:pt>
                <c:pt idx="920">
                  <c:v>-191303333.82483399</c:v>
                </c:pt>
                <c:pt idx="921">
                  <c:v>-174975747.89311701</c:v>
                </c:pt>
                <c:pt idx="922">
                  <c:v>-157914780.09934899</c:v>
                </c:pt>
                <c:pt idx="923">
                  <c:v>-140780924.842866</c:v>
                </c:pt>
                <c:pt idx="924">
                  <c:v>-124198424.27801301</c:v>
                </c:pt>
                <c:pt idx="925">
                  <c:v>-108735832.279743</c:v>
                </c:pt>
                <c:pt idx="926">
                  <c:v>-94888553.709504604</c:v>
                </c:pt>
                <c:pt idx="927">
                  <c:v>-83063880.564924002</c:v>
                </c:pt>
                <c:pt idx="928">
                  <c:v>-73568969.995762601</c:v>
                </c:pt>
                <c:pt idx="929">
                  <c:v>-66602119.3922567</c:v>
                </c:pt>
                <c:pt idx="930">
                  <c:v>-62247593.477791898</c:v>
                </c:pt>
                <c:pt idx="931">
                  <c:v>-60474150.552924797</c:v>
                </c:pt>
                <c:pt idx="932">
                  <c:v>-61137302.951697297</c:v>
                </c:pt>
                <c:pt idx="933">
                  <c:v>-63985233.719745398</c:v>
                </c:pt>
                <c:pt idx="934">
                  <c:v>-68668180.871024594</c:v>
                </c:pt>
                <c:pt idx="935">
                  <c:v>-74750995.618054807</c:v>
                </c:pt>
                <c:pt idx="936">
                  <c:v>-81728484.822936594</c:v>
                </c:pt>
                <c:pt idx="937">
                  <c:v>-89043063.443800807</c:v>
                </c:pt>
                <c:pt idx="938">
                  <c:v>-96104172.469739705</c:v>
                </c:pt>
                <c:pt idx="939">
                  <c:v>-102308863.839664</c:v>
                </c:pt>
                <c:pt idx="940">
                  <c:v>-107062917.73934001</c:v>
                </c:pt>
                <c:pt idx="941">
                  <c:v>-109801840.54549401</c:v>
                </c:pt>
                <c:pt idx="942">
                  <c:v>-110011094.054993</c:v>
                </c:pt>
                <c:pt idx="943">
                  <c:v>-107244928.43996</c:v>
                </c:pt>
                <c:pt idx="944">
                  <c:v>-101143231.96929801</c:v>
                </c:pt>
                <c:pt idx="945">
                  <c:v>-91445868.739851698</c:v>
                </c:pt>
                <c:pt idx="946">
                  <c:v>-78004049.748302296</c:v>
                </c:pt>
                <c:pt idx="947">
                  <c:v>-60788370.420464098</c:v>
                </c:pt>
                <c:pt idx="948">
                  <c:v>-39893246.601466604</c:v>
                </c:pt>
                <c:pt idx="949">
                  <c:v>-15537588.0731567</c:v>
                </c:pt>
                <c:pt idx="950">
                  <c:v>11938339.2662383</c:v>
                </c:pt>
                <c:pt idx="951">
                  <c:v>42079797.669834703</c:v>
                </c:pt>
                <c:pt idx="952">
                  <c:v>74328031.296934903</c:v>
                </c:pt>
                <c:pt idx="953">
                  <c:v>108034005.433383</c:v>
                </c:pt>
                <c:pt idx="954">
                  <c:v>142475048.28126201</c:v>
                </c:pt>
                <c:pt idx="955">
                  <c:v>176873924.67054</c:v>
                </c:pt>
                <c:pt idx="956">
                  <c:v>210419797.02797699</c:v>
                </c:pt>
                <c:pt idx="957">
                  <c:v>242290470.86083099</c:v>
                </c:pt>
                <c:pt idx="958">
                  <c:v>271675281.61008799</c:v>
                </c:pt>
                <c:pt idx="959">
                  <c:v>297797958.21545601</c:v>
                </c:pt>
                <c:pt idx="960">
                  <c:v>319938796.76840699</c:v>
                </c:pt>
                <c:pt idx="961">
                  <c:v>337455495.29146999</c:v>
                </c:pt>
                <c:pt idx="962">
                  <c:v>349802037.47171199</c:v>
                </c:pt>
                <c:pt idx="963">
                  <c:v>356545068.030137</c:v>
                </c:pt>
                <c:pt idx="964">
                  <c:v>357377273.72886002</c:v>
                </c:pt>
                <c:pt idx="965">
                  <c:v>352127369.71938902</c:v>
                </c:pt>
                <c:pt idx="966">
                  <c:v>340766388.50905198</c:v>
                </c:pt>
                <c:pt idx="967">
                  <c:v>323410075.40708899</c:v>
                </c:pt>
                <c:pt idx="968">
                  <c:v>300317306.77970302</c:v>
                </c:pt>
                <c:pt idx="969">
                  <c:v>271884562.49164701</c:v>
                </c:pt>
                <c:pt idx="970">
                  <c:v>238636598.161511</c:v>
                </c:pt>
                <c:pt idx="971">
                  <c:v>201213572.95111299</c:v>
                </c:pt>
                <c:pt idx="972">
                  <c:v>160354991.31151399</c:v>
                </c:pt>
                <c:pt idx="973">
                  <c:v>116880909.399976</c:v>
                </c:pt>
                <c:pt idx="974">
                  <c:v>71670936.052144393</c:v>
                </c:pt>
                <c:pt idx="975">
                  <c:v>25641621.9153197</c:v>
                </c:pt>
                <c:pt idx="976">
                  <c:v>-20277123.249178998</c:v>
                </c:pt>
                <c:pt idx="977">
                  <c:v>-65165917.364859298</c:v>
                </c:pt>
                <c:pt idx="978">
                  <c:v>-108139420.980736</c:v>
                </c:pt>
                <c:pt idx="979">
                  <c:v>-148368815.89274299</c:v>
                </c:pt>
                <c:pt idx="980">
                  <c:v>-185102613.86817801</c:v>
                </c:pt>
                <c:pt idx="981">
                  <c:v>-217685211.24774599</c:v>
                </c:pt>
                <c:pt idx="982">
                  <c:v>-245572671.56324899</c:v>
                </c:pt>
                <c:pt idx="983">
                  <c:v>-268345299.723607</c:v>
                </c:pt>
                <c:pt idx="984">
                  <c:v>-285716665.38594699</c:v>
                </c:pt>
                <c:pt idx="985">
                  <c:v>-297538837.06792003</c:v>
                </c:pt>
                <c:pt idx="986">
                  <c:v>-303803699.30846697</c:v>
                </c:pt>
                <c:pt idx="987">
                  <c:v>-304640339.48377001</c:v>
                </c:pt>
                <c:pt idx="988">
                  <c:v>-300308605.36716402</c:v>
                </c:pt>
                <c:pt idx="989">
                  <c:v>-291189045.81638598</c:v>
                </c:pt>
                <c:pt idx="990">
                  <c:v>-277769551.80501401</c:v>
                </c:pt>
                <c:pt idx="991">
                  <c:v>-260629110.30591199</c:v>
                </c:pt>
                <c:pt idx="992">
                  <c:v>-240419166.48500299</c:v>
                </c:pt>
                <c:pt idx="993">
                  <c:v>-217843157.842089</c:v>
                </c:pt>
                <c:pt idx="994">
                  <c:v>-193634835.34703299</c:v>
                </c:pt>
                <c:pt idx="995">
                  <c:v>-168536019.767326</c:v>
                </c:pt>
                <c:pt idx="996">
                  <c:v>-143274455.30930501</c:v>
                </c:pt>
                <c:pt idx="997">
                  <c:v>-118542417.011494</c:v>
                </c:pt>
                <c:pt idx="998">
                  <c:v>-94976703.226786196</c:v>
                </c:pt>
                <c:pt idx="999">
                  <c:v>-73140600.775070906</c:v>
                </c:pt>
                <c:pt idx="1000">
                  <c:v>-53508349.257360898</c:v>
                </c:pt>
                <c:pt idx="1001">
                  <c:v>-36452554.4243811</c:v>
                </c:pt>
                <c:pt idx="1002">
                  <c:v>-22234910.6748113</c:v>
                </c:pt>
                <c:pt idx="1003">
                  <c:v>-11000492.3971653</c:v>
                </c:pt>
                <c:pt idx="1004">
                  <c:v>-2775765.9528786498</c:v>
                </c:pt>
                <c:pt idx="1005">
                  <c:v>2529638.16355862</c:v>
                </c:pt>
                <c:pt idx="1006">
                  <c:v>5117466.7210957697</c:v>
                </c:pt>
                <c:pt idx="1007">
                  <c:v>5291883.3507096497</c:v>
                </c:pt>
                <c:pt idx="1008">
                  <c:v>3447296.2506745202</c:v>
                </c:pt>
                <c:pt idx="1009">
                  <c:v>53360.383810266903</c:v>
                </c:pt>
                <c:pt idx="1010">
                  <c:v>-4362374.6102080503</c:v>
                </c:pt>
                <c:pt idx="1011">
                  <c:v>-9233628.88876036</c:v>
                </c:pt>
                <c:pt idx="1012">
                  <c:v>-13975772.9514562</c:v>
                </c:pt>
                <c:pt idx="1013">
                  <c:v>-18006791.401420102</c:v>
                </c:pt>
                <c:pt idx="1014">
                  <c:v>-20768179.487213299</c:v>
                </c:pt>
                <c:pt idx="1015">
                  <c:v>-21745123.892884899</c:v>
                </c:pt>
                <c:pt idx="1016">
                  <c:v>-20485340.573980499</c:v>
                </c:pt>
                <c:pt idx="1017">
                  <c:v>-16615982.562984001</c:v>
                </c:pt>
                <c:pt idx="1018">
                  <c:v>-9858088.3993548304</c:v>
                </c:pt>
                <c:pt idx="1019">
                  <c:v>-38115.464467525497</c:v>
                </c:pt>
                <c:pt idx="1020">
                  <c:v>12903810.1632185</c:v>
                </c:pt>
                <c:pt idx="1021">
                  <c:v>28909197.264057599</c:v>
                </c:pt>
                <c:pt idx="1022">
                  <c:v>47800209.725487798</c:v>
                </c:pt>
                <c:pt idx="1023">
                  <c:v>69282455.083118603</c:v>
                </c:pt>
                <c:pt idx="1024">
                  <c:v>92951479.559867799</c:v>
                </c:pt>
                <c:pt idx="1025">
                  <c:v>118302796.067191</c:v>
                </c:pt>
                <c:pt idx="1026">
                  <c:v>144745164.86647901</c:v>
                </c:pt>
                <c:pt idx="1027">
                  <c:v>171616747.97335601</c:v>
                </c:pt>
                <c:pt idx="1028">
                  <c:v>198203670.85826299</c:v>
                </c:pt>
                <c:pt idx="1029">
                  <c:v>223760451.162256</c:v>
                </c:pt>
                <c:pt idx="1030">
                  <c:v>247531696.212488</c:v>
                </c:pt>
                <c:pt idx="1031">
                  <c:v>268774430.82202101</c:v>
                </c:pt>
                <c:pt idx="1032">
                  <c:v>286780395.40905303</c:v>
                </c:pt>
                <c:pt idx="1033">
                  <c:v>300897652.52779502</c:v>
                </c:pt>
                <c:pt idx="1034">
                  <c:v>310550857.54913998</c:v>
                </c:pt>
                <c:pt idx="1035">
                  <c:v>315259585.96482599</c:v>
                </c:pt>
                <c:pt idx="1036">
                  <c:v>314654164.55181301</c:v>
                </c:pt>
                <c:pt idx="1037">
                  <c:v>308488524.82749599</c:v>
                </c:pt>
                <c:pt idx="1038">
                  <c:v>296649682.76830298</c:v>
                </c:pt>
                <c:pt idx="1039">
                  <c:v>279163546.14680898</c:v>
                </c:pt>
                <c:pt idx="1040">
                  <c:v>256196857.20641699</c:v>
                </c:pt>
                <c:pt idx="1041">
                  <c:v>228055190.61252299</c:v>
                </c:pt>
                <c:pt idx="1042">
                  <c:v>195177041.394573</c:v>
                </c:pt>
                <c:pt idx="1043">
                  <c:v>158124151.54745701</c:v>
                </c:pt>
                <c:pt idx="1044">
                  <c:v>117568333.738098</c:v>
                </c:pt>
                <c:pt idx="1045">
                  <c:v>74275152.931403205</c:v>
                </c:pt>
                <c:pt idx="1046">
                  <c:v>29084918.692159802</c:v>
                </c:pt>
                <c:pt idx="1047">
                  <c:v>-17108480.272901699</c:v>
                </c:pt>
                <c:pt idx="1048">
                  <c:v>-63380304.420657501</c:v>
                </c:pt>
                <c:pt idx="1049">
                  <c:v>-108798613.591842</c:v>
                </c:pt>
                <c:pt idx="1050">
                  <c:v>-152448170.87938699</c:v>
                </c:pt>
                <c:pt idx="1051">
                  <c:v>-193453924.03978199</c:v>
                </c:pt>
                <c:pt idx="1052">
                  <c:v>-231003400.233657</c:v>
                </c:pt>
                <c:pt idx="1053">
                  <c:v>-264367381.15663701</c:v>
                </c:pt>
                <c:pt idx="1054">
                  <c:v>-292918275.36210102</c:v>
                </c:pt>
                <c:pt idx="1055">
                  <c:v>-316145671.32308799</c:v>
                </c:pt>
                <c:pt idx="1056">
                  <c:v>-333668636.56912202</c:v>
                </c:pt>
                <c:pt idx="1057">
                  <c:v>-345244422.66071397</c:v>
                </c:pt>
                <c:pt idx="1058">
                  <c:v>-350773340.05321097</c:v>
                </c:pt>
                <c:pt idx="1059">
                  <c:v>-350299677.98630899</c:v>
                </c:pt>
                <c:pt idx="1060">
                  <c:v>-344008659.15016401</c:v>
                </c:pt>
                <c:pt idx="1061">
                  <c:v>-332219533.65500897</c:v>
                </c:pt>
                <c:pt idx="1062">
                  <c:v>-315375028.39622098</c:v>
                </c:pt>
                <c:pt idx="1063">
                  <c:v>-294027472.98454201</c:v>
                </c:pt>
                <c:pt idx="1064">
                  <c:v>-268822018.91804802</c:v>
                </c:pt>
                <c:pt idx="1065">
                  <c:v>-240477451.80788699</c:v>
                </c:pt>
                <c:pt idx="1066">
                  <c:v>-209765164.80034301</c:v>
                </c:pt>
                <c:pt idx="1067">
                  <c:v>-177486912.86645499</c:v>
                </c:pt>
                <c:pt idx="1068">
                  <c:v>-144452000.85849699</c:v>
                </c:pt>
                <c:pt idx="1069">
                  <c:v>-111454572.20088001</c:v>
                </c:pt>
                <c:pt idx="1070">
                  <c:v>-79251659.401869893</c:v>
                </c:pt>
                <c:pt idx="1071">
                  <c:v>-48542632.4327714</c:v>
                </c:pt>
                <c:pt idx="1072">
                  <c:v>-19950637.187305599</c:v>
                </c:pt>
                <c:pt idx="1073">
                  <c:v>5993444.9768273504</c:v>
                </c:pt>
                <c:pt idx="1074">
                  <c:v>28864062.3711241</c:v>
                </c:pt>
                <c:pt idx="1075">
                  <c:v>48350718.5602227</c:v>
                </c:pt>
                <c:pt idx="1076">
                  <c:v>64264094.774100997</c:v>
                </c:pt>
                <c:pt idx="1077">
                  <c:v>76538413.720171005</c:v>
                </c:pt>
                <c:pt idx="1078">
                  <c:v>85230001.941910401</c:v>
                </c:pt>
                <c:pt idx="1079">
                  <c:v>90512121.486343697</c:v>
                </c:pt>
                <c:pt idx="1080">
                  <c:v>92666252.930691794</c:v>
                </c:pt>
                <c:pt idx="1081">
                  <c:v>92070117.480368793</c:v>
                </c:pt>
                <c:pt idx="1082">
                  <c:v>89182822.757254705</c:v>
                </c:pt>
                <c:pt idx="1083">
                  <c:v>84527602.179575905</c:v>
                </c:pt>
                <c:pt idx="1084">
                  <c:v>78672688.9699606</c:v>
                </c:pt>
                <c:pt idx="1085">
                  <c:v>72210920.713808194</c:v>
                </c:pt>
                <c:pt idx="1086">
                  <c:v>65738707.405415803</c:v>
                </c:pt>
                <c:pt idx="1087">
                  <c:v>59835013.975019202</c:v>
                </c:pt>
                <c:pt idx="1088">
                  <c:v>55041006.858048998</c:v>
                </c:pt>
                <c:pt idx="1089">
                  <c:v>51840993.299720198</c:v>
                </c:pt>
                <c:pt idx="1090">
                  <c:v>50645242.410558298</c:v>
                </c:pt>
                <c:pt idx="1091">
                  <c:v>51775219.686476</c:v>
                </c:pt>
                <c:pt idx="1092">
                  <c:v>55451693.488743998</c:v>
                </c:pt>
                <c:pt idx="1093">
                  <c:v>61786085.024149597</c:v>
                </c:pt>
                <c:pt idx="1094">
                  <c:v>70775335.261628106</c:v>
                </c:pt>
                <c:pt idx="1095">
                  <c:v>82300455.886849105</c:v>
                </c:pt>
                <c:pt idx="1096">
                  <c:v>96128819.993762299</c:v>
                </c:pt>
                <c:pt idx="1097">
                  <c:v>111920135.05569801</c:v>
                </c:pt>
                <c:pt idx="1098">
                  <c:v>129235929.174889</c:v>
                </c:pt>
                <c:pt idx="1099">
                  <c:v>147552274.99768701</c:v>
                </c:pt>
                <c:pt idx="1100">
                  <c:v>166275377.17796001</c:v>
                </c:pt>
                <c:pt idx="1101">
                  <c:v>184759561.80774701</c:v>
                </c:pt>
                <c:pt idx="1102">
                  <c:v>202327132.42166701</c:v>
                </c:pt>
                <c:pt idx="1103">
                  <c:v>218289499.22448301</c:v>
                </c:pt>
                <c:pt idx="1104">
                  <c:v>231968947.82645801</c:v>
                </c:pt>
                <c:pt idx="1105">
                  <c:v>242720392.21456099</c:v>
                </c:pt>
                <c:pt idx="1106">
                  <c:v>249952454.598059</c:v>
                </c:pt>
                <c:pt idx="1107">
                  <c:v>253147232.228681</c:v>
                </c:pt>
                <c:pt idx="1108">
                  <c:v>251878147.81137699</c:v>
                </c:pt>
                <c:pt idx="1109">
                  <c:v>245825334.63257</c:v>
                </c:pt>
                <c:pt idx="1110">
                  <c:v>234788078.444765</c:v>
                </c:pt>
                <c:pt idx="1111">
                  <c:v>218693923.37990701</c:v>
                </c:pt>
                <c:pt idx="1112">
                  <c:v>197604146.21445999</c:v>
                </c:pt>
                <c:pt idx="1113">
                  <c:v>171715409.32102299</c:v>
                </c:pt>
                <c:pt idx="1114">
                  <c:v>141357514.49217501</c:v>
                </c:pt>
                <c:pt idx="1115">
                  <c:v>106987294.21519201</c:v>
                </c:pt>
                <c:pt idx="1116">
                  <c:v>69178790.537244797</c:v>
                </c:pt>
                <c:pt idx="1117">
                  <c:v>28609981.038046699</c:v>
                </c:pt>
                <c:pt idx="1118">
                  <c:v>-13953586.6091555</c:v>
                </c:pt>
                <c:pt idx="1119">
                  <c:v>-57677798.470156498</c:v>
                </c:pt>
                <c:pt idx="1120">
                  <c:v>-101681085.15413301</c:v>
                </c:pt>
                <c:pt idx="1121">
                  <c:v>-145057045.21897</c:v>
                </c:pt>
                <c:pt idx="1122">
                  <c:v>-186897941.17851901</c:v>
                </c:pt>
                <c:pt idx="1123">
                  <c:v>-226318401.161533</c:v>
                </c:pt>
                <c:pt idx="1124">
                  <c:v>-262478651.80473199</c:v>
                </c:pt>
                <c:pt idx="1125">
                  <c:v>-294606620.21042901</c:v>
                </c:pt>
                <c:pt idx="1126">
                  <c:v>-322018274.41485602</c:v>
                </c:pt>
                <c:pt idx="1127">
                  <c:v>-344135621.87655097</c:v>
                </c:pt>
                <c:pt idx="1128">
                  <c:v>-360501852.54253799</c:v>
                </c:pt>
                <c:pt idx="1129">
                  <c:v>-370793195.119443</c:v>
                </c:pt>
                <c:pt idx="1130">
                  <c:v>-374827149.86102802</c:v>
                </c:pt>
                <c:pt idx="1131">
                  <c:v>-372566865.70494598</c:v>
                </c:pt>
                <c:pt idx="1132">
                  <c:v>-364121540.88161498</c:v>
                </c:pt>
                <c:pt idx="1133">
                  <c:v>-349742840.910173</c:v>
                </c:pt>
                <c:pt idx="1134">
                  <c:v>-329817442.82022399</c:v>
                </c:pt>
                <c:pt idx="1135">
                  <c:v>-304855926.12003201</c:v>
                </c:pt>
                <c:pt idx="1136">
                  <c:v>-275478336.19438499</c:v>
                </c:pt>
                <c:pt idx="1137">
                  <c:v>-242396841.37385899</c:v>
                </c:pt>
                <c:pt idx="1138">
                  <c:v>-206395988.07016501</c:v>
                </c:pt>
                <c:pt idx="1139">
                  <c:v>-168311126.68543801</c:v>
                </c:pt>
                <c:pt idx="1140">
                  <c:v>-129005632.479133</c:v>
                </c:pt>
                <c:pt idx="1141">
                  <c:v>-89347578.715745896</c:v>
                </c:pt>
                <c:pt idx="1142">
                  <c:v>-50186533.260001697</c:v>
                </c:pt>
                <c:pt idx="1143">
                  <c:v>-12331143.9448861</c:v>
                </c:pt>
                <c:pt idx="1144">
                  <c:v>23471847.297848798</c:v>
                </c:pt>
                <c:pt idx="1145">
                  <c:v>56556565.6191471</c:v>
                </c:pt>
                <c:pt idx="1146">
                  <c:v>86354405.295141399</c:v>
                </c:pt>
                <c:pt idx="1147">
                  <c:v>112407415.234512</c:v>
                </c:pt>
                <c:pt idx="1148">
                  <c:v>134378300.89971</c:v>
                </c:pt>
                <c:pt idx="1149">
                  <c:v>152056776.54654801</c:v>
                </c:pt>
                <c:pt idx="1150">
                  <c:v>165362110.260528</c:v>
                </c:pt>
                <c:pt idx="1151">
                  <c:v>174341817.24532899</c:v>
                </c:pt>
                <c:pt idx="1152">
                  <c:v>179166570.85624</c:v>
                </c:pt>
                <c:pt idx="1153">
                  <c:v>180121512.596452</c:v>
                </c:pt>
                <c:pt idx="1154">
                  <c:v>177594248.40545499</c:v>
                </c:pt>
                <c:pt idx="1155">
                  <c:v>172059915.93257001</c:v>
                </c:pt>
                <c:pt idx="1156">
                  <c:v>164063793.231736</c:v>
                </c:pt>
                <c:pt idx="1157">
                  <c:v>154201990.90876299</c:v>
                </c:pt>
                <c:pt idx="1158">
                  <c:v>143100825.09224001</c:v>
                </c:pt>
                <c:pt idx="1159">
                  <c:v>131395506.05894899</c:v>
                </c:pt>
                <c:pt idx="1160">
                  <c:v>119708795.83015899</c:v>
                </c:pt>
                <c:pt idx="1161">
                  <c:v>108630287.03407601</c:v>
                </c:pt>
                <c:pt idx="1162">
                  <c:v>98696934.848950297</c:v>
                </c:pt>
                <c:pt idx="1163">
                  <c:v>90375434.523670405</c:v>
                </c:pt>
                <c:pt idx="1164">
                  <c:v>84046979.999161497</c:v>
                </c:pt>
                <c:pt idx="1165">
                  <c:v>79994866.229393899</c:v>
                </c:pt>
                <c:pt idx="1166">
                  <c:v>78395311.101288602</c:v>
                </c:pt>
                <c:pt idx="1167">
                  <c:v>79311774.963804603</c:v>
                </c:pt>
                <c:pt idx="1168">
                  <c:v>82692949.613579899</c:v>
                </c:pt>
                <c:pt idx="1169">
                  <c:v>88374477.309349895</c:v>
                </c:pt>
                <c:pt idx="1170">
                  <c:v>96084347.312218502</c:v>
                </c:pt>
                <c:pt idx="1171">
                  <c:v>105451805.939859</c:v>
                </c:pt>
                <c:pt idx="1172">
                  <c:v>116019509.49909399</c:v>
                </c:pt>
                <c:pt idx="1173">
                  <c:v>127258550.898091</c:v>
                </c:pt>
                <c:pt idx="1174">
                  <c:v>138585903.17215499</c:v>
                </c:pt>
                <c:pt idx="1175">
                  <c:v>149383749.19671401</c:v>
                </c:pt>
                <c:pt idx="1176">
                  <c:v>159020108.71406001</c:v>
                </c:pt>
                <c:pt idx="1177">
                  <c:v>166870133.20599899</c:v>
                </c:pt>
                <c:pt idx="1178">
                  <c:v>172337417.32130599</c:v>
                </c:pt>
                <c:pt idx="1179">
                  <c:v>174874673.17702901</c:v>
                </c:pt>
                <c:pt idx="1180">
                  <c:v>174003130.983179</c:v>
                </c:pt>
                <c:pt idx="1181">
                  <c:v>169330065.598582</c:v>
                </c:pt>
                <c:pt idx="1182">
                  <c:v>160563902.75578901</c:v>
                </c:pt>
                <c:pt idx="1183">
                  <c:v>147526429.20520401</c:v>
                </c:pt>
                <c:pt idx="1184">
                  <c:v>130161715.847481</c:v>
                </c:pt>
                <c:pt idx="1185">
                  <c:v>108541459.54834799</c:v>
                </c:pt>
                <c:pt idx="1186">
                  <c:v>82866554.909466594</c:v>
                </c:pt>
                <c:pt idx="1187">
                  <c:v>53464818.684721299</c:v>
                </c:pt>
                <c:pt idx="1188">
                  <c:v>20784903.489929799</c:v>
                </c:pt>
                <c:pt idx="1189">
                  <c:v>-14613449.4146838</c:v>
                </c:pt>
                <c:pt idx="1190">
                  <c:v>-52072559.533912197</c:v>
                </c:pt>
                <c:pt idx="1191">
                  <c:v>-90852998.449857697</c:v>
                </c:pt>
                <c:pt idx="1192">
                  <c:v>-130152371.606567</c:v>
                </c:pt>
                <c:pt idx="1193">
                  <c:v>-169126161.111283</c:v>
                </c:pt>
                <c:pt idx="1194">
                  <c:v>-206910037.50648701</c:v>
                </c:pt>
                <c:pt idx="1195">
                  <c:v>-242643003.17543799</c:v>
                </c:pt>
                <c:pt idx="1196">
                  <c:v>-275490703.40599</c:v>
                </c:pt>
                <c:pt idx="1197">
                  <c:v>-304668233.957093</c:v>
                </c:pt>
                <c:pt idx="1198">
                  <c:v>-329461786.48075002</c:v>
                </c:pt>
                <c:pt idx="1199">
                  <c:v>-349248504.99948001</c:v>
                </c:pt>
                <c:pt idx="1200">
                  <c:v>-363513976.90463299</c:v>
                </c:pt>
                <c:pt idx="1201">
                  <c:v>-371866849.161026</c:v>
                </c:pt>
                <c:pt idx="1202">
                  <c:v>-374050142.61326498</c:v>
                </c:pt>
                <c:pt idx="1203">
                  <c:v>-369948932.08244801</c:v>
                </c:pt>
                <c:pt idx="1204">
                  <c:v>-359594164.54000902</c:v>
                </c:pt>
                <c:pt idx="1205">
                  <c:v>-343162498.98011202</c:v>
                </c:pt>
                <c:pt idx="1206">
                  <c:v>-320972166.41609001</c:v>
                </c:pt>
                <c:pt idx="1207">
                  <c:v>-293474963.32973599</c:v>
                </c:pt>
                <c:pt idx="1208">
                  <c:v>-261244603.53131801</c:v>
                </c:pt>
                <c:pt idx="1209">
                  <c:v>-224961758.46583501</c:v>
                </c:pt>
                <c:pt idx="1210">
                  <c:v>-185396211.44264099</c:v>
                </c:pt>
                <c:pt idx="1211">
                  <c:v>-143386634.27038801</c:v>
                </c:pt>
                <c:pt idx="1212">
                  <c:v>-99818562.913417995</c:v>
                </c:pt>
                <c:pt idx="1213">
                  <c:v>-55601200.052786097</c:v>
                </c:pt>
                <c:pt idx="1214">
                  <c:v>-11643705.3365652</c:v>
                </c:pt>
                <c:pt idx="1215">
                  <c:v>31168352.318141401</c:v>
                </c:pt>
                <c:pt idx="1216">
                  <c:v>71995712.142876893</c:v>
                </c:pt>
                <c:pt idx="1217">
                  <c:v>110066666.07953499</c:v>
                </c:pt>
                <c:pt idx="1218">
                  <c:v>144696232.31536999</c:v>
                </c:pt>
                <c:pt idx="1219">
                  <c:v>175302721.456882</c:v>
                </c:pt>
                <c:pt idx="1220">
                  <c:v>201421236.44390801</c:v>
                </c:pt>
                <c:pt idx="1221">
                  <c:v>222713738.04743201</c:v>
                </c:pt>
                <c:pt idx="1222">
                  <c:v>238975409.16123301</c:v>
                </c:pt>
                <c:pt idx="1223">
                  <c:v>250137160.09272</c:v>
                </c:pt>
                <c:pt idx="1224">
                  <c:v>256264230.46425501</c:v>
                </c:pt>
                <c:pt idx="1225">
                  <c:v>257550957.80642399</c:v>
                </c:pt>
                <c:pt idx="1226">
                  <c:v>254311895.08290201</c:v>
                </c:pt>
                <c:pt idx="1227">
                  <c:v>246969565.92739201</c:v>
                </c:pt>
                <c:pt idx="1228">
                  <c:v>236039244.15885901</c:v>
                </c:pt>
                <c:pt idx="1229">
                  <c:v>222111230.29498601</c:v>
                </c:pt>
                <c:pt idx="1230">
                  <c:v>205831169.77391899</c:v>
                </c:pt>
                <c:pt idx="1231">
                  <c:v>187879013.30990601</c:v>
                </c:pt>
                <c:pt idx="1232">
                  <c:v>168947257.62014401</c:v>
                </c:pt>
                <c:pt idx="1233">
                  <c:v>149719123.57070801</c:v>
                </c:pt>
                <c:pt idx="1234">
                  <c:v>130847328.06228501</c:v>
                </c:pt>
                <c:pt idx="1235">
                  <c:v>112934085.75574499</c:v>
                </c:pt>
                <c:pt idx="1236">
                  <c:v>96512937.642304301</c:v>
                </c:pt>
                <c:pt idx="1237">
                  <c:v>82032946.672613099</c:v>
                </c:pt>
                <c:pt idx="1238">
                  <c:v>69845727.874813005</c:v>
                </c:pt>
                <c:pt idx="1239">
                  <c:v>60195693.788664803</c:v>
                </c:pt>
                <c:pt idx="1240">
                  <c:v>53213798.204729199</c:v>
                </c:pt>
                <c:pt idx="1241">
                  <c:v>48914955.039317504</c:v>
                </c:pt>
                <c:pt idx="1242">
                  <c:v>47199197.858620003</c:v>
                </c:pt>
                <c:pt idx="1243">
                  <c:v>47856532.401781298</c:v>
                </c:pt>
                <c:pt idx="1244">
                  <c:v>50575322.809251897</c:v>
                </c:pt>
                <c:pt idx="1245">
                  <c:v>54953945.460331798</c:v>
                </c:pt>
                <c:pt idx="1246">
                  <c:v>60515345.539006203</c:v>
                </c:pt>
                <c:pt idx="1247">
                  <c:v>66724043.618059397</c:v>
                </c:pt>
                <c:pt idx="1248">
                  <c:v>73005065.2913367</c:v>
                </c:pt>
                <c:pt idx="1249">
                  <c:v>78764208.403026804</c:v>
                </c:pt>
                <c:pt idx="1250">
                  <c:v>83409021.463295296</c:v>
                </c:pt>
                <c:pt idx="1251">
                  <c:v>86369844.624510497</c:v>
                </c:pt>
                <c:pt idx="1252">
                  <c:v>87120261.787351593</c:v>
                </c:pt>
                <c:pt idx="1253">
                  <c:v>85196329.103314206</c:v>
                </c:pt>
                <c:pt idx="1254">
                  <c:v>80213980.850940496</c:v>
                </c:pt>
                <c:pt idx="1255">
                  <c:v>71884067.336434498</c:v>
                </c:pt>
                <c:pt idx="1256">
                  <c:v>60024549.519970603</c:v>
                </c:pt>
                <c:pt idx="1257">
                  <c:v>44569459.426066101</c:v>
                </c:pt>
                <c:pt idx="1258">
                  <c:v>25574331.564008899</c:v>
                </c:pt>
                <c:pt idx="1259">
                  <c:v>3217915.7146602902</c:v>
                </c:pt>
                <c:pt idx="1260">
                  <c:v>-22199907.580642801</c:v>
                </c:pt>
                <c:pt idx="1261">
                  <c:v>-50263973.954663999</c:v>
                </c:pt>
                <c:pt idx="1262">
                  <c:v>-80453296.966337398</c:v>
                </c:pt>
                <c:pt idx="1263">
                  <c:v>-112153888.48511299</c:v>
                </c:pt>
                <c:pt idx="1264">
                  <c:v>-144674580.31893301</c:v>
                </c:pt>
                <c:pt idx="1265">
                  <c:v>-177265398.87758899</c:v>
                </c:pt>
                <c:pt idx="1266">
                  <c:v>-209137966.92877901</c:v>
                </c:pt>
                <c:pt idx="1267">
                  <c:v>-239487344.172553</c:v>
                </c:pt>
                <c:pt idx="1268">
                  <c:v>-267514673.29246101</c:v>
                </c:pt>
                <c:pt idx="1269">
                  <c:v>-292449971.69308901</c:v>
                </c:pt>
                <c:pt idx="1270">
                  <c:v>-313574402.10660899</c:v>
                </c:pt>
                <c:pt idx="1271">
                  <c:v>-330241367.87656301</c:v>
                </c:pt>
                <c:pt idx="1272">
                  <c:v>-341895810.65531099</c:v>
                </c:pt>
                <c:pt idx="1273">
                  <c:v>-348091138.56169403</c:v>
                </c:pt>
                <c:pt idx="1274">
                  <c:v>-348503280.07480901</c:v>
                </c:pt>
                <c:pt idx="1275">
                  <c:v>-342941441.12385798</c:v>
                </c:pt>
                <c:pt idx="1276">
                  <c:v>-331355237.56749099</c:v>
                </c:pt>
                <c:pt idx="1277">
                  <c:v>-313837979.760966</c:v>
                </c:pt>
                <c:pt idx="1278">
                  <c:v>-290625997.11913502</c:v>
                </c:pt>
                <c:pt idx="1279">
                  <c:v>-262094005.23153999</c:v>
                </c:pt>
                <c:pt idx="1280">
                  <c:v>-228746632.80419499</c:v>
                </c:pt>
                <c:pt idx="1281">
                  <c:v>-191206337.118817</c:v>
                </c:pt>
                <c:pt idx="1282">
                  <c:v>-150198041.53875899</c:v>
                </c:pt>
                <c:pt idx="1283">
                  <c:v>-106530923.76858699</c:v>
                </c:pt>
                <c:pt idx="1284">
                  <c:v>-61077866.292441398</c:v>
                </c:pt>
                <c:pt idx="1285">
                  <c:v>-14753148.242526099</c:v>
                </c:pt>
                <c:pt idx="1286">
                  <c:v>31510991.1112221</c:v>
                </c:pt>
                <c:pt idx="1287">
                  <c:v>76788254.502335399</c:v>
                </c:pt>
                <c:pt idx="1288">
                  <c:v>120181978.47423699</c:v>
                </c:pt>
                <c:pt idx="1289">
                  <c:v>160847945.39324099</c:v>
                </c:pt>
                <c:pt idx="1290">
                  <c:v>198015672.24698299</c:v>
                </c:pt>
                <c:pt idx="1291">
                  <c:v>231007577.60482001</c:v>
                </c:pt>
                <c:pt idx="1292">
                  <c:v>259255490.35242099</c:v>
                </c:pt>
                <c:pt idx="1293">
                  <c:v>282314041.65136701</c:v>
                </c:pt>
                <c:pt idx="1294">
                  <c:v>299870572.72065502</c:v>
                </c:pt>
                <c:pt idx="1295">
                  <c:v>311751292.80548602</c:v>
                </c:pt>
                <c:pt idx="1296">
                  <c:v>317923531.09101897</c:v>
                </c:pt>
                <c:pt idx="1297">
                  <c:v>318494040.11406201</c:v>
                </c:pt>
                <c:pt idx="1298">
                  <c:v>313703423.07388198</c:v>
                </c:pt>
                <c:pt idx="1299">
                  <c:v>303916869.96563703</c:v>
                </c:pt>
                <c:pt idx="1300">
                  <c:v>289611494.34713101</c:v>
                </c:pt>
                <c:pt idx="1301">
                  <c:v>271360660.66142797</c:v>
                </c:pt>
                <c:pt idx="1302">
                  <c:v>249815778.49338099</c:v>
                </c:pt>
                <c:pt idx="1303">
                  <c:v>225686112.40344599</c:v>
                </c:pt>
                <c:pt idx="1304">
                  <c:v>199717211.942601</c:v>
                </c:pt>
                <c:pt idx="1305">
                  <c:v>172668604.476253</c:v>
                </c:pt>
                <c:pt idx="1306">
                  <c:v>145291412.43224701</c:v>
                </c:pt>
                <c:pt idx="1307">
                  <c:v>118306555.999971</c:v>
                </c:pt>
                <c:pt idx="1308">
                  <c:v>92384182.185917407</c:v>
                </c:pt>
                <c:pt idx="1309">
                  <c:v>68124922.093398795</c:v>
                </c:pt>
                <c:pt idx="1310">
                  <c:v>46043521.518207297</c:v>
                </c:pt>
                <c:pt idx="1311">
                  <c:v>26555317.1386832</c:v>
                </c:pt>
                <c:pt idx="1312">
                  <c:v>9965943.9022341706</c:v>
                </c:pt>
                <c:pt idx="1313">
                  <c:v>-3535438.74529335</c:v>
                </c:pt>
                <c:pt idx="1314">
                  <c:v>-13879220.460565699</c:v>
                </c:pt>
                <c:pt idx="1315">
                  <c:v>-21114643.628277</c:v>
                </c:pt>
                <c:pt idx="1316">
                  <c:v>-25405380.614144601</c:v>
                </c:pt>
                <c:pt idx="1317">
                  <c:v>-27021540.175674599</c:v>
                </c:pt>
                <c:pt idx="1318">
                  <c:v>-26328365.683841001</c:v>
                </c:pt>
                <c:pt idx="1319">
                  <c:v>-23771986.9476908</c:v>
                </c:pt>
                <c:pt idx="1320">
                  <c:v>-19862675.6471604</c:v>
                </c:pt>
                <c:pt idx="1321">
                  <c:v>-15156129.049988201</c:v>
                </c:pt>
                <c:pt idx="1322">
                  <c:v>-10233365.602443</c:v>
                </c:pt>
                <c:pt idx="1323">
                  <c:v>-5679857.3935686303</c:v>
                </c:pt>
                <c:pt idx="1324">
                  <c:v>-2064547.1719438401</c:v>
                </c:pt>
                <c:pt idx="1325">
                  <c:v>80599.1289099157</c:v>
                </c:pt>
                <c:pt idx="1326">
                  <c:v>279869.62148973299</c:v>
                </c:pt>
                <c:pt idx="1327">
                  <c:v>-1868686.04757538</c:v>
                </c:pt>
                <c:pt idx="1328">
                  <c:v>-6678065.2467727102</c:v>
                </c:pt>
                <c:pt idx="1329">
                  <c:v>-14359913.6485295</c:v>
                </c:pt>
                <c:pt idx="1330">
                  <c:v>-25015312.045277301</c:v>
                </c:pt>
                <c:pt idx="1331">
                  <c:v>-38629045.736432001</c:v>
                </c:pt>
                <c:pt idx="1332">
                  <c:v>-55067548.798978299</c:v>
                </c:pt>
                <c:pt idx="1333">
                  <c:v>-74080604.947522596</c:v>
                </c:pt>
                <c:pt idx="1334">
                  <c:v>-95306773.492593497</c:v>
                </c:pt>
                <c:pt idx="1335">
                  <c:v>-118282396.482869</c:v>
                </c:pt>
                <c:pt idx="1336">
                  <c:v>-142453934.809908</c:v>
                </c:pt>
                <c:pt idx="1337">
                  <c:v>-167193280.085078</c:v>
                </c:pt>
                <c:pt idx="1338">
                  <c:v>-191815598.47336301</c:v>
                </c:pt>
                <c:pt idx="1339">
                  <c:v>-215599185.088689</c:v>
                </c:pt>
                <c:pt idx="1340">
                  <c:v>-237806745.33655199</c:v>
                </c:pt>
                <c:pt idx="1341">
                  <c:v>-257707474.59388599</c:v>
                </c:pt>
                <c:pt idx="1342">
                  <c:v>-274599281.19766903</c:v>
                </c:pt>
                <c:pt idx="1343">
                  <c:v>-287830490.676328</c:v>
                </c:pt>
                <c:pt idx="1344">
                  <c:v>-296820381.73352897</c:v>
                </c:pt>
                <c:pt idx="1345">
                  <c:v>-301077936.333808</c:v>
                </c:pt>
                <c:pt idx="1346">
                  <c:v>-300218236.424501</c:v>
                </c:pt>
                <c:pt idx="1347">
                  <c:v>-293976006.89785802</c:v>
                </c:pt>
                <c:pt idx="1348">
                  <c:v>-282215886.38845199</c:v>
                </c:pt>
                <c:pt idx="1349">
                  <c:v>-264939102.01123199</c:v>
                </c:pt>
                <c:pt idx="1350">
                  <c:v>-242286328.39889199</c:v>
                </c:pt>
                <c:pt idx="1351">
                  <c:v>-214536622.32971901</c:v>
                </c:pt>
                <c:pt idx="1352">
                  <c:v>-182102438.585107</c:v>
                </c:pt>
                <c:pt idx="1353">
                  <c:v>-145520847.07321799</c:v>
                </c:pt>
                <c:pt idx="1354">
                  <c:v>-105441182.332711</c:v>
                </c:pt>
                <c:pt idx="1355">
                  <c:v>-62609461.014693096</c:v>
                </c:pt>
                <c:pt idx="1356">
                  <c:v>-17849997.751976799</c:v>
                </c:pt>
                <c:pt idx="1357">
                  <c:v>27955267.834265601</c:v>
                </c:pt>
                <c:pt idx="1358">
                  <c:v>73889152.798831806</c:v>
                </c:pt>
                <c:pt idx="1359">
                  <c:v>119022690.466405</c:v>
                </c:pt>
                <c:pt idx="1360">
                  <c:v>162439005.04918799</c:v>
                </c:pt>
                <c:pt idx="1361">
                  <c:v>203256925.557767</c:v>
                </c:pt>
                <c:pt idx="1362">
                  <c:v>240653670.172277</c:v>
                </c:pt>
                <c:pt idx="1363">
                  <c:v>273885958.66485602</c:v>
                </c:pt>
                <c:pt idx="1364">
                  <c:v>302308955.641303</c:v>
                </c:pt>
                <c:pt idx="1365">
                  <c:v>325392509.97601002</c:v>
                </c:pt>
                <c:pt idx="1366">
                  <c:v>342734234.01136398</c:v>
                </c:pt>
                <c:pt idx="1367">
                  <c:v>354069057.58383399</c:v>
                </c:pt>
                <c:pt idx="1368">
                  <c:v>359274994.03606099</c:v>
                </c:pt>
                <c:pt idx="1369">
                  <c:v>358374965.07672101</c:v>
                </c:pt>
                <c:pt idx="1370">
                  <c:v>351534645.43445098</c:v>
                </c:pt>
                <c:pt idx="1371">
                  <c:v>339056403.36644101</c:v>
                </c:pt>
                <c:pt idx="1372">
                  <c:v>321369525.84532201</c:v>
                </c:pt>
                <c:pt idx="1373">
                  <c:v>299017024.34828901</c:v>
                </c:pt>
                <c:pt idx="1374">
                  <c:v>272639415.46757799</c:v>
                </c:pt>
                <c:pt idx="1375">
                  <c:v>242955957.16855699</c:v>
                </c:pt>
                <c:pt idx="1376">
                  <c:v>210743893.905177</c:v>
                </c:pt>
                <c:pt idx="1377">
                  <c:v>176816319.84555399</c:v>
                </c:pt>
                <c:pt idx="1378">
                  <c:v>141999307.53079</c:v>
                </c:pt>
                <c:pt idx="1379">
                  <c:v>107108968.285225</c:v>
                </c:pt>
                <c:pt idx="1380">
                  <c:v>72929110.0773734</c:v>
                </c:pt>
                <c:pt idx="1381">
                  <c:v>40190138.338716596</c:v>
                </c:pt>
                <c:pt idx="1382">
                  <c:v>9549806.0993762501</c:v>
                </c:pt>
                <c:pt idx="1383">
                  <c:v>-18423637.1261141</c:v>
                </c:pt>
                <c:pt idx="1384">
                  <c:v>-43265421.272787802</c:v>
                </c:pt>
                <c:pt idx="1385">
                  <c:v>-64624966.952861302</c:v>
                </c:pt>
                <c:pt idx="1386">
                  <c:v>-82273040.671564907</c:v>
                </c:pt>
                <c:pt idx="1387">
                  <c:v>-96105169.345556006</c:v>
                </c:pt>
                <c:pt idx="1388">
                  <c:v>-106141241.292722</c:v>
                </c:pt>
                <c:pt idx="1389">
                  <c:v>-112521334.63473099</c:v>
                </c:pt>
                <c:pt idx="1390">
                  <c:v>-115497926.372218</c:v>
                </c:pt>
                <c:pt idx="1391">
                  <c:v>-115424742.93088</c:v>
                </c:pt>
                <c:pt idx="1392">
                  <c:v>-112742612.55102099</c:v>
                </c:pt>
                <c:pt idx="1393">
                  <c:v>-107962768.55829</c:v>
                </c:pt>
                <c:pt idx="1394">
                  <c:v>-101648127.687381</c:v>
                </c:pt>
                <c:pt idx="1395">
                  <c:v>-94393127.015434504</c:v>
                </c:pt>
                <c:pt idx="1396">
                  <c:v>-86802744.945131406</c:v>
                </c:pt>
                <c:pt idx="1397">
                  <c:v>-79471354.828254595</c:v>
                </c:pt>
                <c:pt idx="1398">
                  <c:v>-72962063.561678201</c:v>
                </c:pt>
                <c:pt idx="1399">
                  <c:v>-67787171.719264805</c:v>
                </c:pt>
                <c:pt idx="1400">
                  <c:v>-64390356.983244099</c:v>
                </c:pt>
                <c:pt idx="1401">
                  <c:v>-63131129.8489886</c:v>
                </c:pt>
                <c:pt idx="1402">
                  <c:v>-64272041.374591902</c:v>
                </c:pt>
                <c:pt idx="1403">
                  <c:v>-67969039.192745507</c:v>
                </c:pt>
                <c:pt idx="1404">
                  <c:v>-74265272.586121306</c:v>
                </c:pt>
                <c:pt idx="1405">
                  <c:v>-83088542.988272503</c:v>
                </c:pt>
                <c:pt idx="1406">
                  <c:v>-94252485.918143302</c:v>
                </c:pt>
                <c:pt idx="1407">
                  <c:v>-107461457.370984</c:v>
                </c:pt>
                <c:pt idx="1408">
                  <c:v>-122318985.434221</c:v>
                </c:pt>
                <c:pt idx="1409">
                  <c:v>-138339539.71429101</c:v>
                </c:pt>
                <c:pt idx="1410">
                  <c:v>-154963270.271173</c:v>
                </c:pt>
                <c:pt idx="1411">
                  <c:v>-171573277.16658401</c:v>
                </c:pt>
                <c:pt idx="1412">
                  <c:v>-187514894.14098901</c:v>
                </c:pt>
                <c:pt idx="1413">
                  <c:v>-202116407.66066599</c:v>
                </c:pt>
                <c:pt idx="1414">
                  <c:v>-214710587.482012</c:v>
                </c:pt>
                <c:pt idx="1415">
                  <c:v>-224656378.32230899</c:v>
                </c:pt>
                <c:pt idx="1416">
                  <c:v>-231360095.00948399</c:v>
                </c:pt>
                <c:pt idx="1417">
                  <c:v>-234295475.84317899</c:v>
                </c:pt>
                <c:pt idx="1418">
                  <c:v>-233021980.48854601</c:v>
                </c:pt>
                <c:pt idx="1419">
                  <c:v>-227200768.627738</c:v>
                </c:pt>
                <c:pt idx="1420">
                  <c:v>-216607862.35334</c:v>
                </c:pt>
                <c:pt idx="1421">
                  <c:v>-201144076.94439599</c:v>
                </c:pt>
                <c:pt idx="1422">
                  <c:v>-180841398.81970501</c:v>
                </c:pt>
                <c:pt idx="1423">
                  <c:v>-155865593.341975</c:v>
                </c:pt>
                <c:pt idx="1424">
                  <c:v>-126514935.690373</c:v>
                </c:pt>
                <c:pt idx="1425">
                  <c:v>-93215071.967163593</c:v>
                </c:pt>
                <c:pt idx="1426">
                  <c:v>-56510131.694393001</c:v>
                </c:pt>
                <c:pt idx="1427">
                  <c:v>-17050323.522404999</c:v>
                </c:pt>
                <c:pt idx="1428">
                  <c:v>24423649.9559981</c:v>
                </c:pt>
                <c:pt idx="1429">
                  <c:v>67098927.9916877</c:v>
                </c:pt>
                <c:pt idx="1430">
                  <c:v>110111065.835408</c:v>
                </c:pt>
                <c:pt idx="1431">
                  <c:v>152566267.99037999</c:v>
                </c:pt>
                <c:pt idx="1432">
                  <c:v>193564651.124542</c:v>
                </c:pt>
                <c:pt idx="1433">
                  <c:v>232223875.415943</c:v>
                </c:pt>
                <c:pt idx="1434">
                  <c:v>267702470.63922301</c:v>
                </c:pt>
                <c:pt idx="1435">
                  <c:v>299222190.54088402</c:v>
                </c:pt>
                <c:pt idx="1436">
                  <c:v>326088755.79791498</c:v>
                </c:pt>
                <c:pt idx="1437">
                  <c:v>347710391.33317101</c:v>
                </c:pt>
                <c:pt idx="1438">
                  <c:v>363613626.646433</c:v>
                </c:pt>
                <c:pt idx="1439">
                  <c:v>373455906.27215201</c:v>
                </c:pt>
                <c:pt idx="1440">
                  <c:v>377034649.19528002</c:v>
                </c:pt>
                <c:pt idx="1441">
                  <c:v>374292498.35584199</c:v>
                </c:pt>
                <c:pt idx="1442">
                  <c:v>365318611.249192</c:v>
                </c:pt>
                <c:pt idx="1443">
                  <c:v>350345956.85767603</c:v>
                </c:pt>
                <c:pt idx="1444">
                  <c:v>329744699.377388</c:v>
                </c:pt>
                <c:pt idx="1445">
                  <c:v>304011862.048666</c:v>
                </c:pt>
                <c:pt idx="1446">
                  <c:v>273757571.54885799</c:v>
                </c:pt>
                <c:pt idx="1447">
                  <c:v>239688281.71726999</c:v>
                </c:pt>
                <c:pt idx="1448">
                  <c:v>202587461.97178799</c:v>
                </c:pt>
                <c:pt idx="1449">
                  <c:v>163294308.10824901</c:v>
                </c:pt>
                <c:pt idx="1450">
                  <c:v>122681089.130261</c:v>
                </c:pt>
                <c:pt idx="1451">
                  <c:v>81629781.706311703</c:v>
                </c:pt>
                <c:pt idx="1452">
                  <c:v>41008662.690724298</c:v>
                </c:pt>
                <c:pt idx="1453">
                  <c:v>1649529.3363373601</c:v>
                </c:pt>
                <c:pt idx="1454">
                  <c:v>-35673803.5881823</c:v>
                </c:pt>
                <c:pt idx="1455">
                  <c:v>-70265119.966938496</c:v>
                </c:pt>
                <c:pt idx="1456">
                  <c:v>-101522979.19416</c:v>
                </c:pt>
                <c:pt idx="1457">
                  <c:v>-128954974.44205099</c:v>
                </c:pt>
                <c:pt idx="1458">
                  <c:v>-152188680.30826399</c:v>
                </c:pt>
                <c:pt idx="1459">
                  <c:v>-170978996.40160501</c:v>
                </c:pt>
                <c:pt idx="1460">
                  <c:v>-185211700.435287</c:v>
                </c:pt>
                <c:pt idx="1461">
                  <c:v>-194903136.66255301</c:v>
                </c:pt>
                <c:pt idx="1462">
                  <c:v>-200196079.688999</c:v>
                </c:pt>
                <c:pt idx="1463">
                  <c:v>-201351926.454597</c:v>
                </c:pt>
                <c:pt idx="1464">
                  <c:v>-198739477.16547701</c:v>
                </c:pt>
                <c:pt idx="1465">
                  <c:v>-192820665.98378301</c:v>
                </c:pt>
                <c:pt idx="1466">
                  <c:v>-184133691.40355599</c:v>
                </c:pt>
                <c:pt idx="1467">
                  <c:v>-173274071.82536</c:v>
                </c:pt>
                <c:pt idx="1468">
                  <c:v>-160874211.670095</c:v>
                </c:pt>
                <c:pt idx="1469">
                  <c:v>-147582105.68573201</c:v>
                </c:pt>
                <c:pt idx="1470">
                  <c:v>-134039832.664562</c:v>
                </c:pt>
                <c:pt idx="1471">
                  <c:v>-120862493.92132699</c:v>
                </c:pt>
                <c:pt idx="1472">
                  <c:v>-108618236.480483</c:v>
                </c:pt>
                <c:pt idx="1473">
                  <c:v>-97809966.457373798</c:v>
                </c:pt>
                <c:pt idx="1474">
                  <c:v>-88859305.632200703</c:v>
                </c:pt>
                <c:pt idx="1475">
                  <c:v>-82093275.280045807</c:v>
                </c:pt>
                <c:pt idx="1476">
                  <c:v>-77734107.994055897</c:v>
                </c:pt>
                <c:pt idx="1477">
                  <c:v>-75892493.008289501</c:v>
                </c:pt>
                <c:pt idx="1478">
                  <c:v>-76564456.229282901</c:v>
                </c:pt>
                <c:pt idx="1479">
                  <c:v>-79631965.927762106</c:v>
                </c:pt>
                <c:pt idx="1480">
                  <c:v>-84867242.106455207</c:v>
                </c:pt>
                <c:pt idx="1481">
                  <c:v>-91940635.308453202</c:v>
                </c:pt>
                <c:pt idx="1482">
                  <c:v>-100431832.404116</c:v>
                </c:pt>
                <c:pt idx="1483">
                  <c:v>-109844045.914878</c:v>
                </c:pt>
                <c:pt idx="1484">
                  <c:v>-119620752.706242</c:v>
                </c:pt>
                <c:pt idx="1485">
                  <c:v>-129164470.112654</c:v>
                </c:pt>
                <c:pt idx="1486">
                  <c:v>-137856995.062998</c:v>
                </c:pt>
                <c:pt idx="1487">
                  <c:v>-145080486.42274901</c:v>
                </c:pt>
                <c:pt idx="1488">
                  <c:v>-150238743.91624299</c:v>
                </c:pt>
                <c:pt idx="1489">
                  <c:v>-152778029.449321</c:v>
                </c:pt>
                <c:pt idx="1490">
                  <c:v>-152206788.65661299</c:v>
                </c:pt>
                <c:pt idx="1491">
                  <c:v>-148113661.70652401</c:v>
                </c:pt>
                <c:pt idx="1492">
                  <c:v>-140183221.89932901</c:v>
                </c:pt>
                <c:pt idx="1493">
                  <c:v>-128208946.934917</c:v>
                </c:pt>
                <c:pt idx="1494">
                  <c:v>-112103008.95318</c:v>
                </c:pt>
                <c:pt idx="1495">
                  <c:v>-91902563.165005699</c:v>
                </c:pt>
                <c:pt idx="1496">
                  <c:v>-67772318.328417301</c:v>
                </c:pt>
                <c:pt idx="1497">
                  <c:v>-40003282.425762303</c:v>
                </c:pt>
                <c:pt idx="1498">
                  <c:v>-9007690.4073049705</c:v>
                </c:pt>
                <c:pt idx="1499">
                  <c:v>24689765.574002702</c:v>
                </c:pt>
                <c:pt idx="1500">
                  <c:v>60464172.765479803</c:v>
                </c:pt>
                <c:pt idx="1501">
                  <c:v>97605766.917581394</c:v>
                </c:pt>
                <c:pt idx="1502">
                  <c:v>135338005.53567901</c:v>
                </c:pt>
                <c:pt idx="1503">
                  <c:v>172837835.36140299</c:v>
                </c:pt>
                <c:pt idx="1504">
                  <c:v>209257577.46469101</c:v>
                </c:pt>
                <c:pt idx="1505">
                  <c:v>243747803.48436299</c:v>
                </c:pt>
                <c:pt idx="1506">
                  <c:v>275480545.058245</c:v>
                </c:pt>
                <c:pt idx="1507">
                  <c:v>303672166.282363</c:v>
                </c:pt>
                <c:pt idx="1508">
                  <c:v>327605236.51377201</c:v>
                </c:pt>
                <c:pt idx="1509">
                  <c:v>346648767.78194797</c:v>
                </c:pt>
                <c:pt idx="1510">
                  <c:v>360276226.725362</c:v>
                </c:pt>
                <c:pt idx="1511">
                  <c:v>368080793.995498</c:v>
                </c:pt>
                <c:pt idx="1512">
                  <c:v>369787422.63022798</c:v>
                </c:pt>
                <c:pt idx="1513">
                  <c:v>365261338.69392401</c:v>
                </c:pt>
                <c:pt idx="1514">
                  <c:v>354512729.82256198</c:v>
                </c:pt>
                <c:pt idx="1515">
                  <c:v>337697477.19757402</c:v>
                </c:pt>
                <c:pt idx="1516">
                  <c:v>315113900.677284</c:v>
                </c:pt>
                <c:pt idx="1517">
                  <c:v>287195601.98673099</c:v>
                </c:pt>
                <c:pt idx="1518">
                  <c:v>254500603.62380201</c:v>
                </c:pt>
                <c:pt idx="1519">
                  <c:v>217697088.17017499</c:v>
                </c:pt>
                <c:pt idx="1520">
                  <c:v>177546140.85701901</c:v>
                </c:pt>
                <c:pt idx="1521">
                  <c:v>134881984.64527199</c:v>
                </c:pt>
                <c:pt idx="1522">
                  <c:v>90590269.202700898</c:v>
                </c:pt>
                <c:pt idx="1523">
                  <c:v>45585030.880107202</c:v>
                </c:pt>
                <c:pt idx="1524">
                  <c:v>784978.47447089094</c:v>
                </c:pt>
                <c:pt idx="1525">
                  <c:v>-42910221.882659301</c:v>
                </c:pt>
                <c:pt idx="1526">
                  <c:v>-84642990.494257197</c:v>
                </c:pt>
                <c:pt idx="1527">
                  <c:v>-123619555.057864</c:v>
                </c:pt>
                <c:pt idx="1528">
                  <c:v>-159129737.10800499</c:v>
                </c:pt>
                <c:pt idx="1529">
                  <c:v>-190564249.81874999</c:v>
                </c:pt>
                <c:pt idx="1530">
                  <c:v>-217429026.75176501</c:v>
                </c:pt>
                <c:pt idx="1531">
                  <c:v>-239356188.78533301</c:v>
                </c:pt>
                <c:pt idx="1532">
                  <c:v>-256111355.46175399</c:v>
                </c:pt>
                <c:pt idx="1533">
                  <c:v>-267597114.421635</c:v>
                </c:pt>
                <c:pt idx="1534">
                  <c:v>-273852575.28343499</c:v>
                </c:pt>
                <c:pt idx="1535">
                  <c:v>-275049048.95124698</c:v>
                </c:pt>
                <c:pt idx="1536">
                  <c:v>-271482006.515055</c:v>
                </c:pt>
                <c:pt idx="1537">
                  <c:v>-263559580.31080401</c:v>
                </c:pt>
                <c:pt idx="1538">
                  <c:v>-251787970.14181599</c:v>
                </c:pt>
                <c:pt idx="1539">
                  <c:v>-236754207.17436001</c:v>
                </c:pt>
                <c:pt idx="1540">
                  <c:v>-219106803.97953299</c:v>
                </c:pt>
                <c:pt idx="1541">
                  <c:v>-199534879.372951</c:v>
                </c:pt>
                <c:pt idx="1542">
                  <c:v>-178746389.34481299</c:v>
                </c:pt>
                <c:pt idx="1543">
                  <c:v>-157446119.23418999</c:v>
                </c:pt>
                <c:pt idx="1544">
                  <c:v>-136314096.700528</c:v>
                </c:pt>
                <c:pt idx="1545">
                  <c:v>-115985069.873051</c:v>
                </c:pt>
                <c:pt idx="1546">
                  <c:v>-97029660.787757397</c:v>
                </c:pt>
                <c:pt idx="1547">
                  <c:v>-79937751.887116998</c:v>
                </c:pt>
                <c:pt idx="1548">
                  <c:v>-65104594.530547097</c:v>
                </c:pt>
                <c:pt idx="1549">
                  <c:v>-52820045.202030398</c:v>
                </c:pt>
                <c:pt idx="1550">
                  <c:v>-43261239.889239401</c:v>
                </c:pt>
                <c:pt idx="1551">
                  <c:v>-36488912.783886202</c:v>
                </c:pt>
                <c:pt idx="1552">
                  <c:v>-32447455.1216207</c:v>
                </c:pt>
                <c:pt idx="1553">
                  <c:v>-30968696.924921099</c:v>
                </c:pt>
                <c:pt idx="1554">
                  <c:v>-31779281.996435601</c:v>
                </c:pt>
                <c:pt idx="1555">
                  <c:v>-34511398.076095298</c:v>
                </c:pt>
                <c:pt idx="1556">
                  <c:v>-38716522.846359402</c:v>
                </c:pt>
                <c:pt idx="1557">
                  <c:v>-43881755.455684602</c:v>
                </c:pt>
                <c:pt idx="1558">
                  <c:v>-49448225.136855803</c:v>
                </c:pt>
                <c:pt idx="1559">
                  <c:v>-54831005.645570397</c:v>
                </c:pt>
                <c:pt idx="1560">
                  <c:v>-59439918.506881803</c:v>
                </c:pt>
                <c:pt idx="1561">
                  <c:v>-62700580.7935168</c:v>
                </c:pt>
                <c:pt idx="1562">
                  <c:v>-64075045.186092198</c:v>
                </c:pt>
                <c:pt idx="1563">
                  <c:v>-63081391.621864296</c:v>
                </c:pt>
                <c:pt idx="1564">
                  <c:v>-59311660.589113198</c:v>
                </c:pt>
                <c:pt idx="1565">
                  <c:v>-52447567.161136203</c:v>
                </c:pt>
                <c:pt idx="1566">
                  <c:v>-42273500.737702198</c:v>
                </c:pt>
                <c:pt idx="1567">
                  <c:v>-28686396.223450601</c:v>
                </c:pt>
                <c:pt idx="1568">
                  <c:v>-11702155.6301418</c:v>
                </c:pt>
                <c:pt idx="1569">
                  <c:v>8541597.9197717905</c:v>
                </c:pt>
                <c:pt idx="1570">
                  <c:v>31786542.140297499</c:v>
                </c:pt>
                <c:pt idx="1571">
                  <c:v>57658448.733188197</c:v>
                </c:pt>
                <c:pt idx="1572">
                  <c:v>85675629.825868204</c:v>
                </c:pt>
                <c:pt idx="1573">
                  <c:v>115260809.894024</c:v>
                </c:pt>
                <c:pt idx="1574">
                  <c:v>145756092.033631</c:v>
                </c:pt>
                <c:pt idx="1575">
                  <c:v>176440593.735789</c:v>
                </c:pt>
                <c:pt idx="1576">
                  <c:v>206550246.01790199</c:v>
                </c:pt>
                <c:pt idx="1577">
                  <c:v>235299183.29871899</c:v>
                </c:pt>
                <c:pt idx="1578">
                  <c:v>261902101.75913</c:v>
                </c:pt>
                <c:pt idx="1579">
                  <c:v>285596932.59369898</c:v>
                </c:pt>
                <c:pt idx="1580">
                  <c:v>305667164.47959399</c:v>
                </c:pt>
                <c:pt idx="1581">
                  <c:v>321463157.14952201</c:v>
                </c:pt>
                <c:pt idx="1582">
                  <c:v>332421814.95335299</c:v>
                </c:pt>
                <c:pt idx="1583">
                  <c:v>338084034.95568103</c:v>
                </c:pt>
                <c:pt idx="1584">
                  <c:v>338109407.11628801</c:v>
                </c:pt>
                <c:pt idx="1585">
                  <c:v>332287722.59953898</c:v>
                </c:pt>
                <c:pt idx="1586">
                  <c:v>320546937.95900202</c:v>
                </c:pt>
                <c:pt idx="1587">
                  <c:v>302957345.15670902</c:v>
                </c:pt>
                <c:pt idx="1588">
                  <c:v>279731807.102983</c:v>
                </c:pt>
                <c:pt idx="1589">
                  <c:v>251222032.41882199</c:v>
                </c:pt>
                <c:pt idx="1590">
                  <c:v>217910978.07817701</c:v>
                </c:pt>
                <c:pt idx="1591">
                  <c:v>180401581.10146001</c:v>
                </c:pt>
                <c:pt idx="1592">
                  <c:v>139402127.234844</c:v>
                </c:pt>
                <c:pt idx="1593">
                  <c:v>95708662.421489701</c:v>
                </c:pt>
                <c:pt idx="1594">
                  <c:v>50184938.9701882</c:v>
                </c:pt>
                <c:pt idx="1595">
                  <c:v>3740460.12069218</c:v>
                </c:pt>
                <c:pt idx="1596">
                  <c:v>-42692757.920439303</c:v>
                </c:pt>
                <c:pt idx="1597">
                  <c:v>-88184050.074003905</c:v>
                </c:pt>
                <c:pt idx="1598">
                  <c:v>-131827918.03400999</c:v>
                </c:pt>
                <c:pt idx="1599">
                  <c:v>-172767124.39024499</c:v>
                </c:pt>
                <c:pt idx="1600">
                  <c:v>-210214413.292512</c:v>
                </c:pt>
                <c:pt idx="1601">
                  <c:v>-243472245.87472299</c:v>
                </c:pt>
                <c:pt idx="1602">
                  <c:v>-271949996.64110798</c:v>
                </c:pt>
                <c:pt idx="1603">
                  <c:v>-295178131.12232</c:v>
                </c:pt>
                <c:pt idx="1604">
                  <c:v>-312818973.15520602</c:v>
                </c:pt>
                <c:pt idx="1605">
                  <c:v>-324673769.53267503</c:v>
                </c:pt>
                <c:pt idx="1606">
                  <c:v>-330685867.58391798</c:v>
                </c:pt>
                <c:pt idx="1607">
                  <c:v>-330939934.30708599</c:v>
                </c:pt>
                <c:pt idx="1608">
                  <c:v>-325657260.65954101</c:v>
                </c:pt>
                <c:pt idx="1609">
                  <c:v>-315187308.13348401</c:v>
                </c:pt>
                <c:pt idx="1610">
                  <c:v>-299995763.46992099</c:v>
                </c:pt>
                <c:pt idx="1611">
                  <c:v>-280649468.09699601</c:v>
                </c:pt>
                <c:pt idx="1612">
                  <c:v>-257798678.66384</c:v>
                </c:pt>
                <c:pt idx="1613">
                  <c:v>-232157191.245112</c:v>
                </c:pt>
                <c:pt idx="1614">
                  <c:v>-204480922.18489099</c:v>
                </c:pt>
                <c:pt idx="1615">
                  <c:v>-175545581.36946201</c:v>
                </c:pt>
                <c:pt idx="1616">
                  <c:v>-146124097.72382599</c:v>
                </c:pt>
                <c:pt idx="1617">
                  <c:v>-116964461.231558</c:v>
                </c:pt>
                <c:pt idx="1618">
                  <c:v>-88768630.671365395</c:v>
                </c:pt>
                <c:pt idx="1619">
                  <c:v>-62173122.016686</c:v>
                </c:pt>
                <c:pt idx="1620">
                  <c:v>-37731840.092327297</c:v>
                </c:pt>
                <c:pt idx="1621">
                  <c:v>-15901647.193614099</c:v>
                </c:pt>
                <c:pt idx="1622">
                  <c:v>2968920.9925247999</c:v>
                </c:pt>
                <c:pt idx="1623">
                  <c:v>18647477.1847293</c:v>
                </c:pt>
                <c:pt idx="1624">
                  <c:v>31021931.557308398</c:v>
                </c:pt>
                <c:pt idx="1625">
                  <c:v>40100868.1403118</c:v>
                </c:pt>
                <c:pt idx="1626">
                  <c:v>46010161.9915125</c:v>
                </c:pt>
                <c:pt idx="1627">
                  <c:v>48985963.285669103</c:v>
                </c:pt>
                <c:pt idx="1628">
                  <c:v>49364283.242239296</c:v>
                </c:pt>
                <c:pt idx="1629">
                  <c:v>47567518.414797999</c:v>
                </c:pt>
                <c:pt idx="1630">
                  <c:v>44088341.280237399</c:v>
                </c:pt>
                <c:pt idx="1631">
                  <c:v>39471463.584372498</c:v>
                </c:pt>
                <c:pt idx="1632">
                  <c:v>34293842.195917703</c:v>
                </c:pt>
                <c:pt idx="1633">
                  <c:v>29143943.418395601</c:v>
                </c:pt>
                <c:pt idx="1634">
                  <c:v>24600709.443441901</c:v>
                </c:pt>
                <c:pt idx="1635">
                  <c:v>21212879.078769501</c:v>
                </c:pt>
                <c:pt idx="1636">
                  <c:v>19479303.804544099</c:v>
                </c:pt>
                <c:pt idx="1637">
                  <c:v>19830869.934326001</c:v>
                </c:pt>
                <c:pt idx="1638">
                  <c:v>22614589.084161501</c:v>
                </c:pt>
                <c:pt idx="1639">
                  <c:v>28080353.729877401</c:v>
                </c:pt>
                <c:pt idx="1640">
                  <c:v>36370774.304123297</c:v>
                </c:pt>
                <c:pt idx="1641">
                  <c:v>47514421.4373383</c:v>
                </c:pt>
                <c:pt idx="1642">
                  <c:v>61422694.340872802</c:v>
                </c:pt>
                <c:pt idx="1643">
                  <c:v>77890427.014299706</c:v>
                </c:pt>
                <c:pt idx="1644">
                  <c:v>96600231.181997493</c:v>
                </c:pt>
                <c:pt idx="1645">
                  <c:v>117130461.97884899</c:v>
                </c:pt>
                <c:pt idx="1646">
                  <c:v>138966582.76839</c:v>
                </c:pt>
                <c:pt idx="1647">
                  <c:v>161515602.35108599</c:v>
                </c:pt>
                <c:pt idx="1648">
                  <c:v>184123164.275664</c:v>
                </c:pt>
                <c:pt idx="1649">
                  <c:v>206092786.791031</c:v>
                </c:pt>
                <c:pt idx="1650">
                  <c:v>226706685.59209999</c:v>
                </c:pt>
                <c:pt idx="1651">
                  <c:v>245247561.90628299</c:v>
                </c:pt>
                <c:pt idx="1652">
                  <c:v>261020707.12798801</c:v>
                </c:pt>
                <c:pt idx="1653">
                  <c:v>273375763.08582401</c:v>
                </c:pt>
                <c:pt idx="1654">
                  <c:v>281727484.50350702</c:v>
                </c:pt>
                <c:pt idx="1655">
                  <c:v>285574877.09112602</c:v>
                </c:pt>
                <c:pt idx="1656">
                  <c:v>284518130.207286</c:v>
                </c:pt>
                <c:pt idx="1657">
                  <c:v>278272825.83942503</c:v>
                </c:pt>
                <c:pt idx="1658">
                  <c:v>266680983.923868</c:v>
                </c:pt>
                <c:pt idx="1659">
                  <c:v>249718595.47296101</c:v>
                </c:pt>
                <c:pt idx="1660">
                  <c:v>227499396.90902701</c:v>
                </c:pt>
                <c:pt idx="1661">
                  <c:v>200274748.42625701</c:v>
                </c:pt>
                <c:pt idx="1662">
                  <c:v>168429592.891821</c:v>
                </c:pt>
                <c:pt idx="1663">
                  <c:v>132474586.408549</c:v>
                </c:pt>
                <c:pt idx="1664">
                  <c:v>93034603.815654799</c:v>
                </c:pt>
                <c:pt idx="1665">
                  <c:v>50833928.795069903</c:v>
                </c:pt>
                <c:pt idx="1666">
                  <c:v>6678535.7401444102</c:v>
                </c:pt>
                <c:pt idx="1667">
                  <c:v>-38564043.746057302</c:v>
                </c:pt>
                <c:pt idx="1668">
                  <c:v>-83986705.455997407</c:v>
                </c:pt>
                <c:pt idx="1669">
                  <c:v>-128665989.040185</c:v>
                </c:pt>
                <c:pt idx="1670">
                  <c:v>-171685870.150098</c:v>
                </c:pt>
                <c:pt idx="1671">
                  <c:v>-212161454.29733801</c:v>
                </c:pt>
                <c:pt idx="1672">
                  <c:v>-249261900.35472</c:v>
                </c:pt>
                <c:pt idx="1673">
                  <c:v>-282231923.142941</c:v>
                </c:pt>
                <c:pt idx="1674">
                  <c:v>-310411265.06827003</c:v>
                </c:pt>
                <c:pt idx="1675">
                  <c:v>-333251585.11630797</c:v>
                </c:pt>
                <c:pt idx="1676">
                  <c:v>-350330287.95399803</c:v>
                </c:pt>
                <c:pt idx="1677">
                  <c:v>-361360904.26256502</c:v>
                </c:pt>
                <c:pt idx="1678">
                  <c:v>-366199733.12225401</c:v>
                </c:pt>
                <c:pt idx="1679">
                  <c:v>-364848565.36856598</c:v>
                </c:pt>
                <c:pt idx="1680">
                  <c:v>-357453420.16299099</c:v>
                </c:pt>
                <c:pt idx="1681">
                  <c:v>-344299342.24106401</c:v>
                </c:pt>
                <c:pt idx="1682">
                  <c:v>-325801421.03271103</c:v>
                </c:pt>
                <c:pt idx="1683">
                  <c:v>-302492301.75559998</c:v>
                </c:pt>
                <c:pt idx="1684">
                  <c:v>-275006559.46535403</c:v>
                </c:pt>
                <c:pt idx="1685">
                  <c:v>-244062396.94892499</c:v>
                </c:pt>
                <c:pt idx="1686">
                  <c:v>-210441203.634846</c:v>
                </c:pt>
                <c:pt idx="1687">
                  <c:v>-174965573.135934</c:v>
                </c:pt>
                <c:pt idx="1688">
                  <c:v>-138476419.87215999</c:v>
                </c:pt>
                <c:pt idx="1689">
                  <c:v>-101809859.201147</c:v>
                </c:pt>
                <c:pt idx="1690">
                  <c:v>-65774519.924421899</c:v>
                </c:pt>
                <c:pt idx="1691">
                  <c:v>-31129942.828704901</c:v>
                </c:pt>
                <c:pt idx="1692">
                  <c:v>1433315.46623245</c:v>
                </c:pt>
                <c:pt idx="1693">
                  <c:v>31311306.613295</c:v>
                </c:pt>
                <c:pt idx="1694">
                  <c:v>58001544.962578103</c:v>
                </c:pt>
                <c:pt idx="1695">
                  <c:v>81114678.288999304</c:v>
                </c:pt>
                <c:pt idx="1696">
                  <c:v>100382656.45491999</c:v>
                </c:pt>
                <c:pt idx="1697">
                  <c:v>115663184.474895</c:v>
                </c:pt>
                <c:pt idx="1698">
                  <c:v>126940357.363444</c:v>
                </c:pt>
                <c:pt idx="1699">
                  <c:v>134321487.85112199</c:v>
                </c:pt>
                <c:pt idx="1700">
                  <c:v>138030251.18159801</c:v>
                </c:pt>
                <c:pt idx="1701">
                  <c:v>138396380.40347201</c:v>
                </c:pt>
                <c:pt idx="1702">
                  <c:v>135842247.61555201</c:v>
                </c:pt>
                <c:pt idx="1703">
                  <c:v>130866758.495248</c:v>
                </c:pt>
                <c:pt idx="1704">
                  <c:v>124027066.423447</c:v>
                </c:pt>
                <c:pt idx="1705">
                  <c:v>115918676.28389999</c:v>
                </c:pt>
                <c:pt idx="1706">
                  <c:v>107154554.682557</c:v>
                </c:pt>
                <c:pt idx="1707">
                  <c:v>98343891.530199498</c:v>
                </c:pt>
                <c:pt idx="1708">
                  <c:v>90071166.836466998</c:v>
                </c:pt>
                <c:pt idx="1709">
                  <c:v>82876165.924169004</c:v>
                </c:pt>
                <c:pt idx="1710">
                  <c:v>77235556.416362196</c:v>
                </c:pt>
                <c:pt idx="1711">
                  <c:v>73546592.174190998</c:v>
                </c:pt>
                <c:pt idx="1712">
                  <c:v>72113444.310537294</c:v>
                </c:pt>
                <c:pt idx="1713">
                  <c:v>73136579.414879695</c:v>
                </c:pt>
                <c:pt idx="1714">
                  <c:v>76705512.582096994</c:v>
                </c:pt>
                <c:pt idx="1715">
                  <c:v>82795160.498222202</c:v>
                </c:pt>
                <c:pt idx="1716">
                  <c:v>91265910.746154994</c:v>
                </c:pt>
                <c:pt idx="1717">
                  <c:v>101867410.90082499</c:v>
                </c:pt>
                <c:pt idx="1718">
                  <c:v>114245968.23721801</c:v>
                </c:pt>
                <c:pt idx="1719">
                  <c:v>127955341.33224601</c:v>
                </c:pt>
                <c:pt idx="1720">
                  <c:v>142470601.76370999</c:v>
                </c:pt>
                <c:pt idx="1721">
                  <c:v>157204650.567215</c:v>
                </c:pt>
                <c:pt idx="1722">
                  <c:v>171526892.89311299</c:v>
                </c:pt>
                <c:pt idx="1723">
                  <c:v>184783507.83364201</c:v>
                </c:pt>
                <c:pt idx="1724">
                  <c:v>196318700.65350199</c:v>
                </c:pt>
                <c:pt idx="1725">
                  <c:v>205496293.14556801</c:v>
                </c:pt>
                <c:pt idx="1726">
                  <c:v>211720995.50067699</c:v>
                </c:pt>
                <c:pt idx="1727">
                  <c:v>214458710.30975699</c:v>
                </c:pt>
                <c:pt idx="1728">
                  <c:v>213255245.91259801</c:v>
                </c:pt>
                <c:pt idx="1729">
                  <c:v>207752861.50166199</c:v>
                </c:pt>
                <c:pt idx="1730">
                  <c:v>197704128.85963199</c:v>
                </c:pt>
                <c:pt idx="1731">
                  <c:v>182982673.52450201</c:v>
                </c:pt>
                <c:pt idx="1732">
                  <c:v>163590449.243038</c:v>
                </c:pt>
                <c:pt idx="1733">
                  <c:v>139661301.11173901</c:v>
                </c:pt>
                <c:pt idx="1734">
                  <c:v>111460681.819497</c:v>
                </c:pt>
                <c:pt idx="1735">
                  <c:v>79381498.682155997</c:v>
                </c:pt>
                <c:pt idx="1736">
                  <c:v>43936183.350983001</c:v>
                </c:pt>
                <c:pt idx="1737">
                  <c:v>5745187.8113268605</c:v>
                </c:pt>
                <c:pt idx="1738">
                  <c:v>-34477783.739576198</c:v>
                </c:pt>
                <c:pt idx="1739">
                  <c:v>-75943400.469743505</c:v>
                </c:pt>
                <c:pt idx="1740">
                  <c:v>-117806695.973028</c:v>
                </c:pt>
                <c:pt idx="1741">
                  <c:v>-159188861.834925</c:v>
                </c:pt>
                <c:pt idx="1742">
                  <c:v>-199200226.12582701</c:v>
                </c:pt>
                <c:pt idx="1743">
                  <c:v>-236963762.67684501</c:v>
                </c:pt>
                <c:pt idx="1744">
                  <c:v>-271638459.55147398</c:v>
                </c:pt>
                <c:pt idx="1745">
                  <c:v>-302441877.341075</c:v>
                </c:pt>
                <c:pt idx="1746">
                  <c:v>-328671249.73329997</c:v>
                </c:pt>
                <c:pt idx="1747">
                  <c:v>-349722519.60352302</c:v>
                </c:pt>
                <c:pt idx="1748">
                  <c:v>-365106762.47311997</c:v>
                </c:pt>
                <c:pt idx="1749">
                  <c:v>-374463523.85300201</c:v>
                </c:pt>
                <c:pt idx="1750">
                  <c:v>-377570685.56088698</c:v>
                </c:pt>
                <c:pt idx="1751">
                  <c:v>-374350575.97004402</c:v>
                </c:pt>
                <c:pt idx="1752">
                  <c:v>-364872147.38687903</c:v>
                </c:pt>
                <c:pt idx="1753">
                  <c:v>-349349157.18832999</c:v>
                </c:pt>
                <c:pt idx="1754">
                  <c:v>-328134404.64861602</c:v>
                </c:pt>
                <c:pt idx="1755">
                  <c:v>-301710189.16366899</c:v>
                </c:pt>
                <c:pt idx="1756">
                  <c:v>-270675264.50133598</c:v>
                </c:pt>
                <c:pt idx="1757">
                  <c:v>-235728664.56936699</c:v>
                </c:pt>
                <c:pt idx="1758">
                  <c:v>-197650866.043161</c:v>
                </c:pt>
                <c:pt idx="1759">
                  <c:v>-157282829.396929</c:v>
                </c:pt>
                <c:pt idx="1760">
                  <c:v>-115503520.203969</c:v>
                </c:pt>
                <c:pt idx="1761">
                  <c:v>-73206555.251789093</c:v>
                </c:pt>
                <c:pt idx="1762">
                  <c:v>-31276641.811718501</c:v>
                </c:pt>
                <c:pt idx="1763">
                  <c:v>9433517.3739015609</c:v>
                </c:pt>
                <c:pt idx="1764">
                  <c:v>48125196.281388797</c:v>
                </c:pt>
                <c:pt idx="1765">
                  <c:v>84073872.533026993</c:v>
                </c:pt>
                <c:pt idx="1766">
                  <c:v>116647139.461882</c:v>
                </c:pt>
                <c:pt idx="1767">
                  <c:v>145319803.15250599</c:v>
                </c:pt>
                <c:pt idx="1768">
                  <c:v>169685748.27402601</c:v>
                </c:pt>
                <c:pt idx="1769">
                  <c:v>189466252.550006</c:v>
                </c:pt>
                <c:pt idx="1770">
                  <c:v>204514534.94546801</c:v>
                </c:pt>
                <c:pt idx="1771">
                  <c:v>214816433.981949</c:v>
                </c:pt>
                <c:pt idx="1772">
                  <c:v>220487226.72612</c:v>
                </c:pt>
                <c:pt idx="1773">
                  <c:v>221764712.564726</c:v>
                </c:pt>
                <c:pt idx="1774">
                  <c:v>218998795.52570599</c:v>
                </c:pt>
                <c:pt idx="1775">
                  <c:v>212637901.39809501</c:v>
                </c:pt>
                <c:pt idx="1776">
                  <c:v>203212658.219706</c:v>
                </c:pt>
                <c:pt idx="1777">
                  <c:v>191317348.12470999</c:v>
                </c:pt>
                <c:pt idx="1778">
                  <c:v>177589702.73625499</c:v>
                </c:pt>
                <c:pt idx="1779">
                  <c:v>162689661.37005001</c:v>
                </c:pt>
                <c:pt idx="1780">
                  <c:v>147277739.906454</c:v>
                </c:pt>
                <c:pt idx="1781">
                  <c:v>131993667.464242</c:v>
                </c:pt>
                <c:pt idx="1782">
                  <c:v>117435937.712421</c:v>
                </c:pt>
                <c:pt idx="1783">
                  <c:v>104142892.11211701</c:v>
                </c:pt>
                <c:pt idx="1784">
                  <c:v>92575904.482673794</c:v>
                </c:pt>
                <c:pt idx="1785">
                  <c:v>83105171.472176507</c:v>
                </c:pt>
                <c:pt idx="1786">
                  <c:v>75998533.721494198</c:v>
                </c:pt>
                <c:pt idx="1787">
                  <c:v>71413660.123602793</c:v>
                </c:pt>
                <c:pt idx="1788">
                  <c:v>69393825.351105407</c:v>
                </c:pt>
                <c:pt idx="1789">
                  <c:v>69867401.799588695</c:v>
                </c:pt>
                <c:pt idx="1790">
                  <c:v>72651074.518835798</c:v>
                </c:pt>
                <c:pt idx="1791">
                  <c:v>77456674.928916901</c:v>
                </c:pt>
                <c:pt idx="1792">
                  <c:v>83901419.499760702</c:v>
                </c:pt>
                <c:pt idx="1793">
                  <c:v>91521236.373588994</c:v>
                </c:pt>
                <c:pt idx="1794">
                  <c:v>99786769.200887993</c:v>
                </c:pt>
                <c:pt idx="1795">
                  <c:v>108121566.033217</c:v>
                </c:pt>
                <c:pt idx="1796">
                  <c:v>115921894.395285</c:v>
                </c:pt>
                <c:pt idx="1797">
                  <c:v>122577573.63526399</c:v>
                </c:pt>
                <c:pt idx="1798">
                  <c:v>127493183.82018501</c:v>
                </c:pt>
                <c:pt idx="1799">
                  <c:v>130108997.75951999</c:v>
                </c:pt>
                <c:pt idx="1800">
                  <c:v>129920989.590718</c:v>
                </c:pt>
                <c:pt idx="1801">
                  <c:v>126499299.556045</c:v>
                </c:pt>
                <c:pt idx="1802">
                  <c:v>119504579.37424199</c:v>
                </c:pt>
                <c:pt idx="1803">
                  <c:v>108701704.647366</c:v>
                </c:pt>
                <c:pt idx="1804">
                  <c:v>93970418.214504898</c:v>
                </c:pt>
                <c:pt idx="1805">
                  <c:v>75312558.981956407</c:v>
                </c:pt>
                <c:pt idx="1806">
                  <c:v>52855631.847545199</c:v>
                </c:pt>
                <c:pt idx="1807">
                  <c:v>26852582.9044188</c:v>
                </c:pt>
                <c:pt idx="1808">
                  <c:v>-2322243.0546246902</c:v>
                </c:pt>
                <c:pt idx="1809">
                  <c:v>-34180871.948903598</c:v>
                </c:pt>
                <c:pt idx="1810">
                  <c:v>-68132994.635343</c:v>
                </c:pt>
                <c:pt idx="1811">
                  <c:v>-103500478.26993001</c:v>
                </c:pt>
                <c:pt idx="1812">
                  <c:v>-139534690.427461</c:v>
                </c:pt>
                <c:pt idx="1813">
                  <c:v>-175436146.64987299</c:v>
                </c:pt>
                <c:pt idx="1814">
                  <c:v>-210375921.41433099</c:v>
                </c:pt>
                <c:pt idx="1815">
                  <c:v>-243518208.213193</c:v>
                </c:pt>
                <c:pt idx="1816">
                  <c:v>-274043378.14120197</c:v>
                </c:pt>
                <c:pt idx="1817">
                  <c:v>-301170869.18338197</c:v>
                </c:pt>
                <c:pt idx="1818">
                  <c:v>-324181240.81972402</c:v>
                </c:pt>
                <c:pt idx="1819">
                  <c:v>-342436750.55871701</c:v>
                </c:pt>
                <c:pt idx="1820">
                  <c:v>-355399849.95455098</c:v>
                </c:pt>
                <c:pt idx="1821">
                  <c:v>-362649056.364223</c:v>
                </c:pt>
                <c:pt idx="1822">
                  <c:v>-363891731.44950402</c:v>
                </c:pt>
                <c:pt idx="1823">
                  <c:v>-358973386.03897899</c:v>
                </c:pt>
                <c:pt idx="1824">
                  <c:v>-347883230.84116501</c:v>
                </c:pt>
                <c:pt idx="1825">
                  <c:v>-330755800.71281898</c:v>
                </c:pt>
                <c:pt idx="1826">
                  <c:v>-307868593.56102699</c:v>
                </c:pt>
                <c:pt idx="1827">
                  <c:v>-279635780.16499603</c:v>
                </c:pt>
                <c:pt idx="1828">
                  <c:v>-246598154.85990101</c:v>
                </c:pt>
                <c:pt idx="1829">
                  <c:v>-209409605.792193</c:v>
                </c:pt>
                <c:pt idx="1830">
                  <c:v>-168820484.13760799</c:v>
                </c:pt>
                <c:pt idx="1831">
                  <c:v>-125658341.312856</c:v>
                </c:pt>
                <c:pt idx="1832">
                  <c:v>-80806579.175966203</c:v>
                </c:pt>
                <c:pt idx="1833">
                  <c:v>-35181618.269566402</c:v>
                </c:pt>
                <c:pt idx="1834">
                  <c:v>10290768.4465953</c:v>
                </c:pt>
                <c:pt idx="1835">
                  <c:v>54699285.443433203</c:v>
                </c:pt>
                <c:pt idx="1836">
                  <c:v>97170433.228379399</c:v>
                </c:pt>
                <c:pt idx="1837">
                  <c:v>136890656.69489199</c:v>
                </c:pt>
                <c:pt idx="1838">
                  <c:v>173126699.23530099</c:v>
                </c:pt>
                <c:pt idx="1839">
                  <c:v>205243591.85805199</c:v>
                </c:pt>
                <c:pt idx="1840">
                  <c:v>232719776.38428599</c:v>
                </c:pt>
                <c:pt idx="1841">
                  <c:v>255158946.18136999</c:v>
                </c:pt>
                <c:pt idx="1842">
                  <c:v>272298284.33137</c:v>
                </c:pt>
                <c:pt idx="1843">
                  <c:v>284012884.784468</c:v>
                </c:pt>
                <c:pt idx="1844">
                  <c:v>290316253.79510403</c:v>
                </c:pt>
                <c:pt idx="1845">
                  <c:v>291356903.48853302</c:v>
                </c:pt>
                <c:pt idx="1846">
                  <c:v>287411163.381926</c:v>
                </c:pt>
                <c:pt idx="1847">
                  <c:v>278872445.73158997</c:v>
                </c:pt>
                <c:pt idx="1848">
                  <c:v>266237303.45777899</c:v>
                </c:pt>
                <c:pt idx="1849">
                  <c:v>250088712.08627</c:v>
                </c:pt>
                <c:pt idx="1850">
                  <c:v>231077086.919606</c:v>
                </c:pt>
                <c:pt idx="1851">
                  <c:v>209899611.17123401</c:v>
                </c:pt>
                <c:pt idx="1852">
                  <c:v>187278498.17657799</c:v>
                </c:pt>
                <c:pt idx="1853">
                  <c:v>163938839.656535</c:v>
                </c:pt>
                <c:pt idx="1854">
                  <c:v>140586701.52023</c:v>
                </c:pt>
                <c:pt idx="1855">
                  <c:v>117888118.596962</c:v>
                </c:pt>
                <c:pt idx="1856">
                  <c:v>96449610.303172603</c:v>
                </c:pt>
                <c:pt idx="1857">
                  <c:v>76800791.471936807</c:v>
                </c:pt>
                <c:pt idx="1858">
                  <c:v>59379587.834790602</c:v>
                </c:pt>
                <c:pt idx="1859">
                  <c:v>44520485.886482</c:v>
                </c:pt>
                <c:pt idx="1860">
                  <c:v>32446154.462418701</c:v>
                </c:pt>
                <c:pt idx="1861">
                  <c:v>23262673.070761099</c:v>
                </c:pt>
                <c:pt idx="1862">
                  <c:v>16958492.891012698</c:v>
                </c:pt>
                <c:pt idx="1863">
                  <c:v>13407143.6257776</c:v>
                </c:pt>
                <c:pt idx="1864">
                  <c:v>12373586.423745601</c:v>
                </c:pt>
                <c:pt idx="1865">
                  <c:v>13524003.2382164</c:v>
                </c:pt>
                <c:pt idx="1866">
                  <c:v>16438709.510473</c:v>
                </c:pt>
                <c:pt idx="1867">
                  <c:v>20627783.046279401</c:v>
                </c:pt>
                <c:pt idx="1868">
                  <c:v>25548920.179174401</c:v>
                </c:pt>
                <c:pt idx="1869">
                  <c:v>30626963.216088802</c:v>
                </c:pt>
                <c:pt idx="1870">
                  <c:v>35274492.733176097</c:v>
                </c:pt>
                <c:pt idx="1871">
                  <c:v>38912846.030942596</c:v>
                </c:pt>
                <c:pt idx="1872">
                  <c:v>40992909.928911</c:v>
                </c:pt>
                <c:pt idx="1873">
                  <c:v>41015042.472509898</c:v>
                </c:pt>
                <c:pt idx="1874">
                  <c:v>38547503.853500903</c:v>
                </c:pt>
                <c:pt idx="1875">
                  <c:v>33242821.1478232</c:v>
                </c:pt>
                <c:pt idx="1876">
                  <c:v>24851573.041600399</c:v>
                </c:pt>
                <c:pt idx="1877">
                  <c:v>13233157.722077301</c:v>
                </c:pt>
                <c:pt idx="1878">
                  <c:v>-1636802.72650802</c:v>
                </c:pt>
                <c:pt idx="1879">
                  <c:v>-19662667.4348954</c:v>
                </c:pt>
                <c:pt idx="1880">
                  <c:v>-40628729.2357402</c:v>
                </c:pt>
                <c:pt idx="1881">
                  <c:v>-64202939.957033999</c:v>
                </c:pt>
                <c:pt idx="1882">
                  <c:v>-89944320.565253407</c:v>
                </c:pt>
                <c:pt idx="1883">
                  <c:v>-117313857.22802401</c:v>
                </c:pt>
                <c:pt idx="1884">
                  <c:v>-145688579.10457799</c:v>
                </c:pt>
                <c:pt idx="1885">
                  <c:v>-174378417.252538</c:v>
                </c:pt>
                <c:pt idx="1886">
                  <c:v>-202645359.33171001</c:v>
                </c:pt>
                <c:pt idx="1887">
                  <c:v>-229724344.31414101</c:v>
                </c:pt>
                <c:pt idx="1888">
                  <c:v>-254845287.279333</c:v>
                </c:pt>
                <c:pt idx="1889">
                  <c:v>-277255588.20745403</c:v>
                </c:pt>
                <c:pt idx="1890">
                  <c:v>-296242461.572671</c:v>
                </c:pt>
                <c:pt idx="1891">
                  <c:v>-311154426.01366198</c:v>
                </c:pt>
                <c:pt idx="1892">
                  <c:v>-321421315.36842197</c:v>
                </c:pt>
                <c:pt idx="1893">
                  <c:v>-326572213.27953899</c:v>
                </c:pt>
                <c:pt idx="1894">
                  <c:v>-326250772.21700501</c:v>
                </c:pt>
                <c:pt idx="1895">
                  <c:v>-320227452.41879898</c:v>
                </c:pt>
                <c:pt idx="1896">
                  <c:v>-308408304.72989899</c:v>
                </c:pt>
                <c:pt idx="1897">
                  <c:v>-290840021.03457898</c:v>
                </c:pt>
                <c:pt idx="1898">
                  <c:v>-267711083.99752301</c:v>
                </c:pt>
                <c:pt idx="1899">
                  <c:v>-239348960.983089</c:v>
                </c:pt>
                <c:pt idx="1900">
                  <c:v>-206213401.982117</c:v>
                </c:pt>
                <c:pt idx="1901">
                  <c:v>-168886014.760497</c:v>
                </c:pt>
                <c:pt idx="1902">
                  <c:v>-128056398.91677999</c:v>
                </c:pt>
                <c:pt idx="1903">
                  <c:v>-84505220.903833598</c:v>
                </c:pt>
                <c:pt idx="1904">
                  <c:v>-39084701.377328001</c:v>
                </c:pt>
                <c:pt idx="1905">
                  <c:v>7302938.1499058902</c:v>
                </c:pt>
                <c:pt idx="1906">
                  <c:v>53728462.6705347</c:v>
                </c:pt>
                <c:pt idx="1907">
                  <c:v>99259396.365875393</c:v>
                </c:pt>
                <c:pt idx="1908">
                  <c:v>142983908.81008899</c:v>
                </c:pt>
                <c:pt idx="1909">
                  <c:v>184034139.392472</c:v>
                </c:pt>
                <c:pt idx="1910">
                  <c:v>221608300.85499999</c:v>
                </c:pt>
                <c:pt idx="1911">
                  <c:v>254990938.27075401</c:v>
                </c:pt>
                <c:pt idx="1912">
                  <c:v>283570773.40402901</c:v>
                </c:pt>
                <c:pt idx="1913">
                  <c:v>306855634.61750001</c:v>
                </c:pt>
                <c:pt idx="1914">
                  <c:v>324484057.25978899</c:v>
                </c:pt>
                <c:pt idx="1915">
                  <c:v>336233236.28401297</c:v>
                </c:pt>
                <c:pt idx="1916">
                  <c:v>342023118.86605698</c:v>
                </c:pt>
                <c:pt idx="1917">
                  <c:v>341916536.89175701</c:v>
                </c:pt>
                <c:pt idx="1918">
                  <c:v>336115394.068088</c:v>
                </c:pt>
                <c:pt idx="1919">
                  <c:v>324953036.70719898</c:v>
                </c:pt>
                <c:pt idx="1920">
                  <c:v>308883047.57479501</c:v>
                </c:pt>
                <c:pt idx="1921">
                  <c:v>288464805.34492302</c:v>
                </c:pt>
                <c:pt idx="1922">
                  <c:v>264346245.13455501</c:v>
                </c:pt>
                <c:pt idx="1923">
                  <c:v>237244335.57851201</c:v>
                </c:pt>
                <c:pt idx="1924">
                  <c:v>207923852.60726899</c:v>
                </c:pt>
                <c:pt idx="1925">
                  <c:v>177175077.61787099</c:v>
                </c:pt>
                <c:pt idx="1926">
                  <c:v>145791076.69981301</c:v>
                </c:pt>
                <c:pt idx="1927">
                  <c:v>114545227.161466</c:v>
                </c:pt>
                <c:pt idx="1928">
                  <c:v>84169647.537598297</c:v>
                </c:pt>
                <c:pt idx="1929">
                  <c:v>55335157.865910597</c:v>
                </c:pt>
                <c:pt idx="1930">
                  <c:v>28633349.191456199</c:v>
                </c:pt>
                <c:pt idx="1931">
                  <c:v>4561276.4273238499</c:v>
                </c:pt>
                <c:pt idx="1932">
                  <c:v>-16490791.194108199</c:v>
                </c:pt>
                <c:pt idx="1933">
                  <c:v>-34248220.422315702</c:v>
                </c:pt>
                <c:pt idx="1934">
                  <c:v>-48557225.890424699</c:v>
                </c:pt>
                <c:pt idx="1935">
                  <c:v>-59386313.852218904</c:v>
                </c:pt>
                <c:pt idx="1936">
                  <c:v>-66823941.008156598</c:v>
                </c:pt>
                <c:pt idx="1937">
                  <c:v>-71072484.971409902</c:v>
                </c:pt>
                <c:pt idx="1938">
                  <c:v>-72438733.139790401</c:v>
                </c:pt>
                <c:pt idx="1939">
                  <c:v>-71321200.604190499</c:v>
                </c:pt>
                <c:pt idx="1940">
                  <c:v>-68194682.160370901</c:v>
                </c:pt>
                <c:pt idx="1941">
                  <c:v>-63592525.702174999</c:v>
                </c:pt>
                <c:pt idx="1942">
                  <c:v>-58087181.825554498</c:v>
                </c:pt>
                <c:pt idx="1943">
                  <c:v>-52269635.366932899</c:v>
                </c:pt>
                <c:pt idx="1944">
                  <c:v>-46728357.331905097</c:v>
                </c:pt>
                <c:pt idx="1945">
                  <c:v>-42028429.276054502</c:v>
                </c:pt>
                <c:pt idx="1946">
                  <c:v>-38691486.282209396</c:v>
                </c:pt>
                <c:pt idx="1947">
                  <c:v>-37177099.418528602</c:v>
                </c:pt>
                <c:pt idx="1948">
                  <c:v>-37866174.715531297</c:v>
                </c:pt>
                <c:pt idx="1949">
                  <c:v>-41046884.5745015</c:v>
                </c:pt>
                <c:pt idx="1950">
                  <c:v>-46903570.933272898</c:v>
                </c:pt>
                <c:pt idx="1951">
                  <c:v>-55508969.7477898</c:v>
                </c:pt>
                <c:pt idx="1952">
                  <c:v>-66820006.067160197</c:v>
                </c:pt>
                <c:pt idx="1953">
                  <c:v>-80677301.168826595</c:v>
                </c:pt>
                <c:pt idx="1954">
                  <c:v>-96808421.084219396</c:v>
                </c:pt>
                <c:pt idx="1955">
                  <c:v>-114834782.718695</c:v>
                </c:pt>
                <c:pt idx="1956">
                  <c:v>-134282023.017663</c:v>
                </c:pt>
                <c:pt idx="1957">
                  <c:v>-154593531.549261</c:v>
                </c:pt>
                <c:pt idx="1958">
                  <c:v>-175146750.591429</c:v>
                </c:pt>
                <c:pt idx="1959">
                  <c:v>-195271762.197191</c:v>
                </c:pt>
                <c:pt idx="1960">
                  <c:v>-214271611.290387</c:v>
                </c:pt>
                <c:pt idx="1961">
                  <c:v>-231443759.72064</c:v>
                </c:pt>
                <c:pt idx="1962">
                  <c:v>-246102030.00407201</c:v>
                </c:pt>
                <c:pt idx="1963">
                  <c:v>-257598380.28815299</c:v>
                </c:pt>
                <c:pt idx="1964">
                  <c:v>-265343854.436562</c:v>
                </c:pt>
                <c:pt idx="1965">
                  <c:v>-268828072.98442203</c:v>
                </c:pt>
                <c:pt idx="1966">
                  <c:v>-267636671.44167</c:v>
                </c:pt>
                <c:pt idx="1967">
                  <c:v>-261466150.838415</c:v>
                </c:pt>
                <c:pt idx="1968">
                  <c:v>-250135679.8035</c:v>
                </c:pt>
                <c:pt idx="1969">
                  <c:v>-233595475.66406</c:v>
                </c:pt>
                <c:pt idx="1970">
                  <c:v>-211931491.45927501</c:v>
                </c:pt>
                <c:pt idx="1971">
                  <c:v>-185366243.45128801</c:v>
                </c:pt>
                <c:pt idx="1972">
                  <c:v>-154255726.52045</c:v>
                </c:pt>
                <c:pt idx="1973">
                  <c:v>-119082479.426284</c:v>
                </c:pt>
                <c:pt idx="1974">
                  <c:v>-80444974.922123596</c:v>
                </c:pt>
                <c:pt idx="1975">
                  <c:v>-39043617.796103798</c:v>
                </c:pt>
                <c:pt idx="1976">
                  <c:v>4336266.1158662103</c:v>
                </c:pt>
                <c:pt idx="1977">
                  <c:v>48843977.990894601</c:v>
                </c:pt>
                <c:pt idx="1978">
                  <c:v>93584983.983166903</c:v>
                </c:pt>
                <c:pt idx="1979">
                  <c:v>137643836.62151501</c:v>
                </c:pt>
                <c:pt idx="1980">
                  <c:v>180107831.54552701</c:v>
                </c:pt>
                <c:pt idx="1981">
                  <c:v>220090728.77086499</c:v>
                </c:pt>
                <c:pt idx="1982">
                  <c:v>256755864.54967099</c:v>
                </c:pt>
                <c:pt idx="1983">
                  <c:v>289337996.46045899</c:v>
                </c:pt>
                <c:pt idx="1984">
                  <c:v>317163260.144732</c:v>
                </c:pt>
                <c:pt idx="1985">
                  <c:v>339666670.06210297</c:v>
                </c:pt>
                <c:pt idx="1986">
                  <c:v>356406667.18194598</c:v>
                </c:pt>
                <c:pt idx="1987">
                  <c:v>367076301.599823</c:v>
                </c:pt>
                <c:pt idx="1988">
                  <c:v>371510735.16500002</c:v>
                </c:pt>
                <c:pt idx="1989">
                  <c:v>369690855.481098</c:v>
                </c:pt>
                <c:pt idx="1990">
                  <c:v>361742904.97487301</c:v>
                </c:pt>
                <c:pt idx="1991">
                  <c:v>347934143.81978297</c:v>
                </c:pt>
                <c:pt idx="1992">
                  <c:v>328664679.97185999</c:v>
                </c:pt>
                <c:pt idx="1993">
                  <c:v>304455710.06528097</c:v>
                </c:pt>
                <c:pt idx="1994">
                  <c:v>275934518.18119901</c:v>
                </c:pt>
                <c:pt idx="1995">
                  <c:v>243816672.51724401</c:v>
                </c:pt>
                <c:pt idx="1996">
                  <c:v>208885940.021018</c:v>
                </c:pt>
                <c:pt idx="1997">
                  <c:v>171972503.76593599</c:v>
                </c:pt>
                <c:pt idx="1998">
                  <c:v>133930115.352828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1999"/>
                <c:pt idx="0">
                  <c:v>-9018481.9942686409</c:v>
                </c:pt>
                <c:pt idx="1">
                  <c:v>-12090288.195730001</c:v>
                </c:pt>
                <c:pt idx="2">
                  <c:v>-13495134.0996313</c:v>
                </c:pt>
                <c:pt idx="3">
                  <c:v>-12772039.458130101</c:v>
                </c:pt>
                <c:pt idx="4">
                  <c:v>-9537374.5549033005</c:v>
                </c:pt>
                <c:pt idx="5">
                  <c:v>-3499584.8835126502</c:v>
                </c:pt>
                <c:pt idx="6">
                  <c:v>5528954.84246457</c:v>
                </c:pt>
                <c:pt idx="7">
                  <c:v>17623334.779869001</c:v>
                </c:pt>
                <c:pt idx="8">
                  <c:v>32741032.0993287</c:v>
                </c:pt>
                <c:pt idx="9">
                  <c:v>50720535.165326498</c:v>
                </c:pt>
                <c:pt idx="10">
                  <c:v>71283732.425789401</c:v>
                </c:pt>
                <c:pt idx="11">
                  <c:v>94042015.336651206</c:v>
                </c:pt>
                <c:pt idx="12">
                  <c:v>118505932.630668</c:v>
                </c:pt>
                <c:pt idx="13">
                  <c:v>144098125.884462</c:v>
                </c:pt>
                <c:pt idx="14">
                  <c:v>170169176.83647501</c:v>
                </c:pt>
                <c:pt idx="15">
                  <c:v>196015908.22332901</c:v>
                </c:pt>
                <c:pt idx="16">
                  <c:v>220901604.67618299</c:v>
                </c:pt>
                <c:pt idx="17">
                  <c:v>244077560.69834</c:v>
                </c:pt>
                <c:pt idx="18">
                  <c:v>264805320.712816</c:v>
                </c:pt>
                <c:pt idx="19">
                  <c:v>282378952.88993901</c:v>
                </c:pt>
                <c:pt idx="20">
                  <c:v>296146694.651712</c:v>
                </c:pt>
                <c:pt idx="21">
                  <c:v>305531323.53813702</c:v>
                </c:pt>
                <c:pt idx="22">
                  <c:v>310048642.06731802</c:v>
                </c:pt>
                <c:pt idx="23">
                  <c:v>309323518.31600499</c:v>
                </c:pt>
                <c:pt idx="24">
                  <c:v>303102993.64292699</c:v>
                </c:pt>
                <c:pt idx="25">
                  <c:v>291266053.23518503</c:v>
                </c:pt>
                <c:pt idx="26">
                  <c:v>273829751.50784898</c:v>
                </c:pt>
                <c:pt idx="27">
                  <c:v>250951490.00007701</c:v>
                </c:pt>
                <c:pt idx="28">
                  <c:v>222927357.18350899</c:v>
                </c:pt>
                <c:pt idx="29">
                  <c:v>190186554.243063</c:v>
                </c:pt>
                <c:pt idx="30">
                  <c:v>153282045.03245801</c:v>
                </c:pt>
                <c:pt idx="31">
                  <c:v>112877678.686075</c:v>
                </c:pt>
                <c:pt idx="32">
                  <c:v>69732136.536495194</c:v>
                </c:pt>
                <c:pt idx="33">
                  <c:v>24680148.002960201</c:v>
                </c:pt>
                <c:pt idx="34">
                  <c:v>-21388499.762152102</c:v>
                </c:pt>
                <c:pt idx="35">
                  <c:v>-67551568.817186996</c:v>
                </c:pt>
                <c:pt idx="36">
                  <c:v>-112877956.62086301</c:v>
                </c:pt>
                <c:pt idx="37">
                  <c:v>-156451595.01085201</c:v>
                </c:pt>
                <c:pt idx="38">
                  <c:v>-197394985.84464499</c:v>
                </c:pt>
                <c:pt idx="39">
                  <c:v>-234891707.23813</c:v>
                </c:pt>
                <c:pt idx="40">
                  <c:v>-268207253.83952999</c:v>
                </c:pt>
                <c:pt idx="41">
                  <c:v>-296707622.654351</c:v>
                </c:pt>
                <c:pt idx="42">
                  <c:v>-319875121.17951202</c:v>
                </c:pt>
                <c:pt idx="43">
                  <c:v>-337320955.09500802</c:v>
                </c:pt>
                <c:pt idx="44">
                  <c:v>-348794246.13366002</c:v>
                </c:pt>
                <c:pt idx="45">
                  <c:v>-354187234.25907803</c:v>
                </c:pt>
                <c:pt idx="46">
                  <c:v>-353536528.88604301</c:v>
                </c:pt>
                <c:pt idx="47">
                  <c:v>-347020388.32522601</c:v>
                </c:pt>
                <c:pt idx="48">
                  <c:v>-334952121.56198603</c:v>
                </c:pt>
                <c:pt idx="49">
                  <c:v>-317769818.51076198</c:v>
                </c:pt>
                <c:pt idx="50">
                  <c:v>-296022720.73219502</c:v>
                </c:pt>
                <c:pt idx="51">
                  <c:v>-270354641.15365201</c:v>
                </c:pt>
                <c:pt idx="52">
                  <c:v>-241484925.76402801</c:v>
                </c:pt>
                <c:pt idx="53">
                  <c:v>-210187520.088642</c:v>
                </c:pt>
                <c:pt idx="54">
                  <c:v>-177268756.44879201</c:v>
                </c:pt>
                <c:pt idx="55">
                  <c:v>-143544513.024528</c:v>
                </c:pt>
                <c:pt idx="56">
                  <c:v>-109817411.55659001</c:v>
                </c:pt>
                <c:pt idx="57">
                  <c:v>-76854716.699936599</c:v>
                </c:pt>
                <c:pt idx="58">
                  <c:v>-45367576.712115899</c:v>
                </c:pt>
                <c:pt idx="59">
                  <c:v>-15992203.036229201</c:v>
                </c:pt>
                <c:pt idx="60">
                  <c:v>10726473.3138633</c:v>
                </c:pt>
                <c:pt idx="61">
                  <c:v>34348206.056355201</c:v>
                </c:pt>
                <c:pt idx="62">
                  <c:v>54547525.019378997</c:v>
                </c:pt>
                <c:pt idx="63">
                  <c:v>71120240.732255697</c:v>
                </c:pt>
                <c:pt idx="64">
                  <c:v>83986196.010318398</c:v>
                </c:pt>
                <c:pt idx="65">
                  <c:v>93188210.650897995</c:v>
                </c:pt>
                <c:pt idx="66">
                  <c:v>98887279.058640406</c:v>
                </c:pt>
                <c:pt idx="67">
                  <c:v>101354192.31153201</c:v>
                </c:pt>
                <c:pt idx="68">
                  <c:v>100957862.555572</c:v>
                </c:pt>
                <c:pt idx="69">
                  <c:v>98150725.525877595</c:v>
                </c:pt>
                <c:pt idx="70">
                  <c:v>93451683.537496105</c:v>
                </c:pt>
                <c:pt idx="71">
                  <c:v>87427123.910676807</c:v>
                </c:pt>
                <c:pt idx="72">
                  <c:v>80670604.346921593</c:v>
                </c:pt>
                <c:pt idx="73">
                  <c:v>73781835.585051402</c:v>
                </c:pt>
                <c:pt idx="74">
                  <c:v>67345611.598473206</c:v>
                </c:pt>
                <c:pt idx="75">
                  <c:v>61911338.063675098</c:v>
                </c:pt>
                <c:pt idx="76">
                  <c:v>57973790.830902003</c:v>
                </c:pt>
                <c:pt idx="77">
                  <c:v>55955698.233545601</c:v>
                </c:pt>
                <c:pt idx="78">
                  <c:v>56192685.415945902</c:v>
                </c:pt>
                <c:pt idx="79">
                  <c:v>58921047.099787101</c:v>
                </c:pt>
                <c:pt idx="80">
                  <c:v>64268729.484361202</c:v>
                </c:pt>
                <c:pt idx="81">
                  <c:v>72249804.837290704</c:v>
                </c:pt>
                <c:pt idx="82">
                  <c:v>82762616.670141697</c:v>
                </c:pt>
                <c:pt idx="83">
                  <c:v>95591662.3511675</c:v>
                </c:pt>
                <c:pt idx="84">
                  <c:v>110413166.888675</c:v>
                </c:pt>
                <c:pt idx="85">
                  <c:v>126804189.788904</c:v>
                </c:pt>
                <c:pt idx="86">
                  <c:v>144254999.680098</c:v>
                </c:pt>
                <c:pt idx="87">
                  <c:v>162184351.99185699</c:v>
                </c:pt>
                <c:pt idx="88">
                  <c:v>179957216.34757701</c:v>
                </c:pt>
                <c:pt idx="89">
                  <c:v>196904425.111128</c:v>
                </c:pt>
                <c:pt idx="90">
                  <c:v>212343654.97368699</c:v>
                </c:pt>
                <c:pt idx="91">
                  <c:v>225601111.35621399</c:v>
                </c:pt>
                <c:pt idx="92">
                  <c:v>236033262.00492901</c:v>
                </c:pt>
                <c:pt idx="93">
                  <c:v>243047962.18467501</c:v>
                </c:pt>
                <c:pt idx="94">
                  <c:v>246124329.46686599</c:v>
                </c:pt>
                <c:pt idx="95">
                  <c:v>244830760.82383299</c:v>
                </c:pt>
                <c:pt idx="96">
                  <c:v>238840537.57251501</c:v>
                </c:pt>
                <c:pt idx="97">
                  <c:v>227944533.11335099</c:v>
                </c:pt>
                <c:pt idx="98">
                  <c:v>212060622.34933299</c:v>
                </c:pt>
                <c:pt idx="99">
                  <c:v>191239487.67864501</c:v>
                </c:pt>
                <c:pt idx="100">
                  <c:v>165666621.70661101</c:v>
                </c:pt>
                <c:pt idx="101">
                  <c:v>135660438.21841601</c:v>
                </c:pt>
                <c:pt idx="102">
                  <c:v>101666517.20896401</c:v>
                </c:pt>
                <c:pt idx="103">
                  <c:v>64248123.509832501</c:v>
                </c:pt>
                <c:pt idx="104">
                  <c:v>24073248.427786101</c:v>
                </c:pt>
                <c:pt idx="105">
                  <c:v>-18101473.430628099</c:v>
                </c:pt>
                <c:pt idx="106">
                  <c:v>-61449527.365510501</c:v>
                </c:pt>
                <c:pt idx="107">
                  <c:v>-105095437.320963</c:v>
                </c:pt>
                <c:pt idx="108">
                  <c:v>-148137251.18755901</c:v>
                </c:pt>
                <c:pt idx="109">
                  <c:v>-189669956.40180701</c:v>
                </c:pt>
                <c:pt idx="110">
                  <c:v>-228809160.841995</c:v>
                </c:pt>
                <c:pt idx="111">
                  <c:v>-264714364.71671399</c:v>
                </c:pt>
                <c:pt idx="112">
                  <c:v>-296611159.55599397</c:v>
                </c:pt>
                <c:pt idx="113">
                  <c:v>-323811720.25135899</c:v>
                </c:pt>
                <c:pt idx="114">
                  <c:v>-345733004.48417503</c:v>
                </c:pt>
                <c:pt idx="115">
                  <c:v>-361912139.41812998</c:v>
                </c:pt>
                <c:pt idx="116">
                  <c:v>-372018556.29309303</c:v>
                </c:pt>
                <c:pt idx="117">
                  <c:v>-375862527.176705</c:v>
                </c:pt>
                <c:pt idx="118">
                  <c:v>-373399861.86053002</c:v>
                </c:pt>
                <c:pt idx="119">
                  <c:v>-364732633.685296</c:v>
                </c:pt>
                <c:pt idx="120">
                  <c:v>-350105917.69229198</c:v>
                </c:pt>
                <c:pt idx="121">
                  <c:v>-329900639.56068498</c:v>
                </c:pt>
                <c:pt idx="122">
                  <c:v>-304622745.92586398</c:v>
                </c:pt>
                <c:pt idx="123">
                  <c:v>-274889012.59097499</c:v>
                </c:pt>
                <c:pt idx="124">
                  <c:v>-241409903.735394</c:v>
                </c:pt>
                <c:pt idx="125">
                  <c:v>-204969979.65825099</c:v>
                </c:pt>
                <c:pt idx="126">
                  <c:v>-166406420.39937299</c:v>
                </c:pt>
                <c:pt idx="127">
                  <c:v>-126586285.713089</c:v>
                </c:pt>
                <c:pt idx="128">
                  <c:v>-86383166.783132106</c:v>
                </c:pt>
                <c:pt idx="129">
                  <c:v>-46653900.747728698</c:v>
                </c:pt>
                <c:pt idx="130">
                  <c:v>-8216015.1087122597</c:v>
                </c:pt>
                <c:pt idx="131">
                  <c:v>28173454.436993301</c:v>
                </c:pt>
                <c:pt idx="132">
                  <c:v>61837171.568789303</c:v>
                </c:pt>
                <c:pt idx="133">
                  <c:v>92194191.066779405</c:v>
                </c:pt>
                <c:pt idx="134">
                  <c:v>118773669.140855</c:v>
                </c:pt>
                <c:pt idx="135">
                  <c:v>141225216.04600799</c:v>
                </c:pt>
                <c:pt idx="136">
                  <c:v>159325614.77656099</c:v>
                </c:pt>
                <c:pt idx="137">
                  <c:v>172981737.65829599</c:v>
                </c:pt>
                <c:pt idx="138">
                  <c:v>182229605.40063199</c:v>
                </c:pt>
                <c:pt idx="139">
                  <c:v>187229647.29559901</c:v>
                </c:pt>
                <c:pt idx="140">
                  <c:v>188258333.38224801</c:v>
                </c:pt>
                <c:pt idx="141">
                  <c:v>185696456.22115299</c:v>
                </c:pt>
                <c:pt idx="142">
                  <c:v>180014438.28971499</c:v>
                </c:pt>
                <c:pt idx="143">
                  <c:v>171755128.01312801</c:v>
                </c:pt>
                <c:pt idx="144">
                  <c:v>161514620.524037</c:v>
                </c:pt>
                <c:pt idx="145">
                  <c:v>149921696.24570799</c:v>
                </c:pt>
                <c:pt idx="146">
                  <c:v>137616509.64566001</c:v>
                </c:pt>
                <c:pt idx="147">
                  <c:v>125229180.86235</c:v>
                </c:pt>
                <c:pt idx="148">
                  <c:v>113358943.78003199</c:v>
                </c:pt>
                <c:pt idx="149">
                  <c:v>102554485.507384</c:v>
                </c:pt>
                <c:pt idx="150">
                  <c:v>93296074.672236696</c:v>
                </c:pt>
                <c:pt idx="151">
                  <c:v>85980020.607107103</c:v>
                </c:pt>
                <c:pt idx="152">
                  <c:v>80905934.024302304</c:v>
                </c:pt>
                <c:pt idx="153">
                  <c:v>78267174.299569204</c:v>
                </c:pt>
                <c:pt idx="154">
                  <c:v>78144771.548389703</c:v>
                </c:pt>
                <c:pt idx="155">
                  <c:v>80505006.177366599</c:v>
                </c:pt>
                <c:pt idx="156">
                  <c:v>85200717.666380197</c:v>
                </c:pt>
                <c:pt idx="157">
                  <c:v>91976301.287725002</c:v>
                </c:pt>
                <c:pt idx="158">
                  <c:v>100476239.66131499</c:v>
                </c:pt>
                <c:pt idx="159">
                  <c:v>110256908.808512</c:v>
                </c:pt>
                <c:pt idx="160">
                  <c:v>120801298.89386199</c:v>
                </c:pt>
                <c:pt idx="161">
                  <c:v>131536201.096742</c:v>
                </c:pt>
                <c:pt idx="162">
                  <c:v>141851336.67847201</c:v>
                </c:pt>
                <c:pt idx="163">
                  <c:v>151119844.55359799</c:v>
                </c:pt>
                <c:pt idx="164">
                  <c:v>158719501.322734</c:v>
                </c:pt>
                <c:pt idx="165">
                  <c:v>164054024.04868701</c:v>
                </c:pt>
                <c:pt idx="166">
                  <c:v>166573801.77442399</c:v>
                </c:pt>
                <c:pt idx="167">
                  <c:v>165795417.032626</c:v>
                </c:pt>
                <c:pt idx="168">
                  <c:v>161319352.945068</c:v>
                </c:pt>
                <c:pt idx="169">
                  <c:v>152845333.95233801</c:v>
                </c:pt>
                <c:pt idx="170">
                  <c:v>140184817.21039501</c:v>
                </c:pt>
                <c:pt idx="171">
                  <c:v>123270235.20868701</c:v>
                </c:pt>
                <c:pt idx="172">
                  <c:v>102160685.742166</c:v>
                </c:pt>
                <c:pt idx="173">
                  <c:v>77043870.185350403</c:v>
                </c:pt>
                <c:pt idx="174">
                  <c:v>48234191.973977</c:v>
                </c:pt>
                <c:pt idx="175">
                  <c:v>16167041.0185153</c:v>
                </c:pt>
                <c:pt idx="176">
                  <c:v>-18610596.912965</c:v>
                </c:pt>
                <c:pt idx="177">
                  <c:v>-55452957.351635002</c:v>
                </c:pt>
                <c:pt idx="178">
                  <c:v>-93631389.981896803</c:v>
                </c:pt>
                <c:pt idx="179">
                  <c:v>-132352884.134463</c:v>
                </c:pt>
                <c:pt idx="180">
                  <c:v>-170780704.517674</c:v>
                </c:pt>
                <c:pt idx="181">
                  <c:v>-208056550.67414999</c:v>
                </c:pt>
                <c:pt idx="182">
                  <c:v>-243323606.67800799</c:v>
                </c:pt>
                <c:pt idx="183">
                  <c:v>-275749819.16091698</c:v>
                </c:pt>
                <c:pt idx="184">
                  <c:v>-304550732.730928</c:v>
                </c:pt>
                <c:pt idx="185">
                  <c:v>-329011222.51223397</c:v>
                </c:pt>
                <c:pt idx="186">
                  <c:v>-348505493.59169698</c:v>
                </c:pt>
                <c:pt idx="187">
                  <c:v>-362514765.741925</c:v>
                </c:pt>
                <c:pt idx="188">
                  <c:v>-370642127.48696899</c:v>
                </c:pt>
                <c:pt idx="189">
                  <c:v>-372624124.46622801</c:v>
                </c:pt>
                <c:pt idx="190">
                  <c:v>-368338740.767178</c:v>
                </c:pt>
                <c:pt idx="191">
                  <c:v>-357809535.69155997</c:v>
                </c:pt>
                <c:pt idx="192">
                  <c:v>-341205809.24837297</c:v>
                </c:pt>
                <c:pt idx="193">
                  <c:v>-318838784.27789098</c:v>
                </c:pt>
                <c:pt idx="194">
                  <c:v>-291153908.13964999</c:v>
                </c:pt>
                <c:pt idx="195">
                  <c:v>-258719488.96635601</c:v>
                </c:pt>
                <c:pt idx="196">
                  <c:v>-222211987.30459401</c:v>
                </c:pt>
                <c:pt idx="197">
                  <c:v>-182398380.425183</c:v>
                </c:pt>
                <c:pt idx="198">
                  <c:v>-140116100.85998899</c:v>
                </c:pt>
                <c:pt idx="199">
                  <c:v>-96251120.335764199</c:v>
                </c:pt>
                <c:pt idx="200">
                  <c:v>-51714803.188854396</c:v>
                </c:pt>
                <c:pt idx="201">
                  <c:v>-7420188.0095334398</c:v>
                </c:pt>
                <c:pt idx="202">
                  <c:v>35741628.3293541</c:v>
                </c:pt>
                <c:pt idx="203">
                  <c:v>76924334.400464505</c:v>
                </c:pt>
                <c:pt idx="204">
                  <c:v>115347829.707699</c:v>
                </c:pt>
                <c:pt idx="205">
                  <c:v>150317628.64066699</c:v>
                </c:pt>
                <c:pt idx="206">
                  <c:v>181241699.900336</c:v>
                </c:pt>
                <c:pt idx="207">
                  <c:v>207644274.48430699</c:v>
                </c:pt>
                <c:pt idx="208">
                  <c:v>229176244.94945201</c:v>
                </c:pt>
                <c:pt idx="209">
                  <c:v>245621879.192752</c:v>
                </c:pt>
                <c:pt idx="210">
                  <c:v>256901680.43880501</c:v>
                </c:pt>
                <c:pt idx="211">
                  <c:v>263071338.293125</c:v>
                </c:pt>
                <c:pt idx="212">
                  <c:v>264316830.27518299</c:v>
                </c:pt>
                <c:pt idx="213">
                  <c:v>260945845.80635801</c:v>
                </c:pt>
                <c:pt idx="214">
                  <c:v>253375811.87865001</c:v>
                </c:pt>
                <c:pt idx="215">
                  <c:v>242118898.412247</c:v>
                </c:pt>
                <c:pt idx="216">
                  <c:v>227764468.71787101</c:v>
                </c:pt>
                <c:pt idx="217">
                  <c:v>210959513.94527</c:v>
                </c:pt>
                <c:pt idx="218">
                  <c:v>192387667.76798999</c:v>
                </c:pt>
                <c:pt idx="219">
                  <c:v>172747437.149409</c:v>
                </c:pt>
                <c:pt idx="220">
                  <c:v>152730305.70548201</c:v>
                </c:pt>
                <c:pt idx="221">
                  <c:v>132999367.335668</c:v>
                </c:pt>
                <c:pt idx="222">
                  <c:v>114169129.422631</c:v>
                </c:pt>
                <c:pt idx="223">
                  <c:v>96787087.569246799</c:v>
                </c:pt>
                <c:pt idx="224">
                  <c:v>81317618.674543202</c:v>
                </c:pt>
                <c:pt idx="225">
                  <c:v>68128667.802746594</c:v>
                </c:pt>
                <c:pt idx="226">
                  <c:v>57481618.903871797</c:v>
                </c:pt>
                <c:pt idx="227">
                  <c:v>49524642.548090801</c:v>
                </c:pt>
                <c:pt idx="228">
                  <c:v>44289708.326758698</c:v>
                </c:pt>
                <c:pt idx="229">
                  <c:v>41693338.591971502</c:v>
                </c:pt>
                <c:pt idx="230">
                  <c:v>41541067.056536503</c:v>
                </c:pt>
                <c:pt idx="231">
                  <c:v>43535453.823133104</c:v>
                </c:pt>
                <c:pt idx="232">
                  <c:v>47287400.9848103</c:v>
                </c:pt>
                <c:pt idx="233">
                  <c:v>52330413.233373702</c:v>
                </c:pt>
                <c:pt idx="234">
                  <c:v>58137358.892748103</c:v>
                </c:pt>
                <c:pt idx="235">
                  <c:v>64139211.108712099</c:v>
                </c:pt>
                <c:pt idx="236">
                  <c:v>69745188.826535195</c:v>
                </c:pt>
                <c:pt idx="237">
                  <c:v>74363674.463574797</c:v>
                </c:pt>
                <c:pt idx="238">
                  <c:v>77423261.108813897</c:v>
                </c:pt>
                <c:pt idx="239">
                  <c:v>78393277.376804799</c:v>
                </c:pt>
                <c:pt idx="240">
                  <c:v>76803152.855699405</c:v>
                </c:pt>
                <c:pt idx="241">
                  <c:v>72260020.985577494</c:v>
                </c:pt>
                <c:pt idx="242">
                  <c:v>64464008.1851971</c:v>
                </c:pt>
                <c:pt idx="243">
                  <c:v>53220726.577214897</c:v>
                </c:pt>
                <c:pt idx="244">
                  <c:v>38450570.716882102</c:v>
                </c:pt>
                <c:pt idx="245">
                  <c:v>20194513.848991901</c:v>
                </c:pt>
                <c:pt idx="246">
                  <c:v>-1383796.41455108</c:v>
                </c:pt>
                <c:pt idx="247">
                  <c:v>-25999732.581233598</c:v>
                </c:pt>
                <c:pt idx="248">
                  <c:v>-53253148.111260697</c:v>
                </c:pt>
                <c:pt idx="249">
                  <c:v>-82637467.862940997</c:v>
                </c:pt>
                <c:pt idx="250">
                  <c:v>-113552162.333184</c:v>
                </c:pt>
                <c:pt idx="251">
                  <c:v>-145318257.868635</c:v>
                </c:pt>
                <c:pt idx="252">
                  <c:v>-177196443.12180799</c:v>
                </c:pt>
                <c:pt idx="253">
                  <c:v>-208407252.966342</c:v>
                </c:pt>
                <c:pt idx="254">
                  <c:v>-238152747.22244701</c:v>
                </c:pt>
                <c:pt idx="255">
                  <c:v>-265639054.78589201</c:v>
                </c:pt>
                <c:pt idx="256">
                  <c:v>-290099125.50514001</c:v>
                </c:pt>
                <c:pt idx="257">
                  <c:v>-310815023.268767</c:v>
                </c:pt>
                <c:pt idx="258">
                  <c:v>-327139104.53448403</c:v>
                </c:pt>
                <c:pt idx="259">
                  <c:v>-338513456.65706098</c:v>
                </c:pt>
                <c:pt idx="260">
                  <c:v>-344487018.98819399</c:v>
                </c:pt>
                <c:pt idx="261">
                  <c:v>-344729875.41359299</c:v>
                </c:pt>
                <c:pt idx="262">
                  <c:v>-339044287.84278601</c:v>
                </c:pt>
                <c:pt idx="263">
                  <c:v>-327372133.80886</c:v>
                </c:pt>
                <c:pt idx="264">
                  <c:v>-309798515.02290797</c:v>
                </c:pt>
                <c:pt idx="265">
                  <c:v>-286551414.41853797</c:v>
                </c:pt>
                <c:pt idx="266">
                  <c:v>-257997393.66417199</c:v>
                </c:pt>
                <c:pt idx="267">
                  <c:v>-224633437.95226401</c:v>
                </c:pt>
                <c:pt idx="268">
                  <c:v>-187075166.71902901</c:v>
                </c:pt>
                <c:pt idx="269">
                  <c:v>-146041734.51702499</c:v>
                </c:pt>
                <c:pt idx="270">
                  <c:v>-102337842.450969</c:v>
                </c:pt>
                <c:pt idx="271">
                  <c:v>-56833364.565107197</c:v>
                </c:pt>
                <c:pt idx="272">
                  <c:v>-10441162.8679794</c:v>
                </c:pt>
                <c:pt idx="273">
                  <c:v>35906282.740631901</c:v>
                </c:pt>
                <c:pt idx="274">
                  <c:v>81280769.061703801</c:v>
                </c:pt>
                <c:pt idx="275">
                  <c:v>124782113.087874</c:v>
                </c:pt>
                <c:pt idx="276">
                  <c:v>165561073.445867</c:v>
                </c:pt>
                <c:pt idx="277">
                  <c:v>202840803.08960801</c:v>
                </c:pt>
                <c:pt idx="278">
                  <c:v>235936229.64737201</c:v>
                </c:pt>
                <c:pt idx="279">
                  <c:v>264270820.51671001</c:v>
                </c:pt>
                <c:pt idx="280">
                  <c:v>287390266.28825402</c:v>
                </c:pt>
                <c:pt idx="281">
                  <c:v>304972706.10986602</c:v>
                </c:pt>
                <c:pt idx="282">
                  <c:v>316835219.523642</c:v>
                </c:pt>
                <c:pt idx="283">
                  <c:v>322936418.14783901</c:v>
                </c:pt>
                <c:pt idx="284">
                  <c:v>323375084.12940103</c:v>
                </c:pt>
                <c:pt idx="285">
                  <c:v>318384917.218449</c:v>
                </c:pt>
                <c:pt idx="286">
                  <c:v>308325565.23299199</c:v>
                </c:pt>
                <c:pt idx="287">
                  <c:v>293670220.27017802</c:v>
                </c:pt>
                <c:pt idx="288">
                  <c:v>274990162.11850202</c:v>
                </c:pt>
                <c:pt idx="289">
                  <c:v>252936718.024551</c:v>
                </c:pt>
                <c:pt idx="290">
                  <c:v>228221181.69705999</c:v>
                </c:pt>
                <c:pt idx="291">
                  <c:v>201593292.033003</c:v>
                </c:pt>
                <c:pt idx="292">
                  <c:v>173818911.845402</c:v>
                </c:pt>
                <c:pt idx="293">
                  <c:v>145657567.70725</c:v>
                </c:pt>
                <c:pt idx="294">
                  <c:v>117840513.308285</c:v>
                </c:pt>
                <c:pt idx="295">
                  <c:v>91049960.436907306</c:v>
                </c:pt>
                <c:pt idx="296">
                  <c:v>65900084.412207402</c:v>
                </c:pt>
                <c:pt idx="297">
                  <c:v>42920355.626342401</c:v>
                </c:pt>
                <c:pt idx="298">
                  <c:v>22541677.468445301</c:v>
                </c:pt>
                <c:pt idx="299">
                  <c:v>5085725.4201863399</c:v>
                </c:pt>
                <c:pt idx="300">
                  <c:v>-9242214.9123229105</c:v>
                </c:pt>
                <c:pt idx="301">
                  <c:v>-20356718.7473033</c:v>
                </c:pt>
                <c:pt idx="302">
                  <c:v>-28291921.169149201</c:v>
                </c:pt>
                <c:pt idx="303">
                  <c:v>-33197476.7805776</c:v>
                </c:pt>
                <c:pt idx="304">
                  <c:v>-35330924.728535198</c:v>
                </c:pt>
                <c:pt idx="305">
                  <c:v>-35046711.622838303</c:v>
                </c:pt>
                <c:pt idx="306">
                  <c:v>-32782224.9336605</c:v>
                </c:pt>
                <c:pt idx="307">
                  <c:v>-29041278.864304502</c:v>
                </c:pt>
                <c:pt idx="308">
                  <c:v>-24375570.797595799</c:v>
                </c:pt>
                <c:pt idx="309">
                  <c:v>-19364686.951672401</c:v>
                </c:pt>
                <c:pt idx="310">
                  <c:v>-14595279.059842801</c:v>
                </c:pt>
                <c:pt idx="311">
                  <c:v>-10640058.430842601</c:v>
                </c:pt>
                <c:pt idx="312">
                  <c:v>-8037258.9245331697</c:v>
                </c:pt>
                <c:pt idx="313">
                  <c:v>-7271206.0425250996</c:v>
                </c:pt>
                <c:pt idx="314">
                  <c:v>-8754595.9111523591</c:v>
                </c:pt>
                <c:pt idx="315">
                  <c:v>-12813036.4196564</c:v>
                </c:pt>
                <c:pt idx="316">
                  <c:v>-19672334.7000646</c:v>
                </c:pt>
                <c:pt idx="317">
                  <c:v>-29448932.519541599</c:v>
                </c:pt>
                <c:pt idx="318">
                  <c:v>-42143796.454795502</c:v>
                </c:pt>
                <c:pt idx="319">
                  <c:v>-57639965.744597301</c:v>
                </c:pt>
                <c:pt idx="320">
                  <c:v>-75703850.559256703</c:v>
                </c:pt>
                <c:pt idx="321">
                  <c:v>-95990260.358216494</c:v>
                </c:pt>
                <c:pt idx="322">
                  <c:v>-118051029.38926201</c:v>
                </c:pt>
                <c:pt idx="323">
                  <c:v>-141346997.56374401</c:v>
                </c:pt>
                <c:pt idx="324">
                  <c:v>-165263003.159022</c:v>
                </c:pt>
                <c:pt idx="325">
                  <c:v>-189125452.08225399</c:v>
                </c:pt>
                <c:pt idx="326">
                  <c:v>-212221949.51235899</c:v>
                </c:pt>
                <c:pt idx="327">
                  <c:v>-233822415.974897</c:v>
                </c:pt>
                <c:pt idx="328">
                  <c:v>-253201063.206177</c:v>
                </c:pt>
                <c:pt idx="329">
                  <c:v>-269658576.93167198</c:v>
                </c:pt>
                <c:pt idx="330">
                  <c:v>-282543844.77810901</c:v>
                </c:pt>
                <c:pt idx="331">
                  <c:v>-291274578.24478602</c:v>
                </c:pt>
                <c:pt idx="332">
                  <c:v>-295356207.68417299</c:v>
                </c:pt>
                <c:pt idx="333">
                  <c:v>-294398477.71966302</c:v>
                </c:pt>
                <c:pt idx="334">
                  <c:v>-288129236.047791</c:v>
                </c:pt>
                <c:pt idx="335">
                  <c:v>-276404989.21737999</c:v>
                </c:pt>
                <c:pt idx="336">
                  <c:v>-259217892.384388</c:v>
                </c:pt>
                <c:pt idx="337">
                  <c:v>-236698943.46593601</c:v>
                </c:pt>
                <c:pt idx="338">
                  <c:v>-209117262.51953</c:v>
                </c:pt>
                <c:pt idx="339">
                  <c:v>-176875451.30556899</c:v>
                </c:pt>
                <c:pt idx="340">
                  <c:v>-140501142.492488</c:v>
                </c:pt>
                <c:pt idx="341">
                  <c:v>-100634959.461367</c:v>
                </c:pt>
                <c:pt idx="342">
                  <c:v>-58015212.874182299</c:v>
                </c:pt>
                <c:pt idx="343">
                  <c:v>-13459755.9849687</c:v>
                </c:pt>
                <c:pt idx="344">
                  <c:v>32154495.7309536</c:v>
                </c:pt>
                <c:pt idx="345">
                  <c:v>77913806.145382494</c:v>
                </c:pt>
                <c:pt idx="346">
                  <c:v>122890994.57239</c:v>
                </c:pt>
                <c:pt idx="347">
                  <c:v>166169285.798962</c:v>
                </c:pt>
                <c:pt idx="348">
                  <c:v>206865958.81146899</c:v>
                </c:pt>
                <c:pt idx="349">
                  <c:v>244155124.04020801</c:v>
                </c:pt>
                <c:pt idx="350">
                  <c:v>277288983.57441401</c:v>
                </c:pt>
                <c:pt idx="351">
                  <c:v>305616972.27971601</c:v>
                </c:pt>
                <c:pt idx="352">
                  <c:v>328602238.80547202</c:v>
                </c:pt>
                <c:pt idx="353">
                  <c:v>345835002.30909002</c:v>
                </c:pt>
                <c:pt idx="354">
                  <c:v>357042411.092206</c:v>
                </c:pt>
                <c:pt idx="355">
                  <c:v>362094630.584723</c:v>
                </c:pt>
                <c:pt idx="356">
                  <c:v>361006997.25297499</c:v>
                </c:pt>
                <c:pt idx="357">
                  <c:v>353938188.84076101</c:v>
                </c:pt>
                <c:pt idx="358">
                  <c:v>341184476.53275198</c:v>
                </c:pt>
                <c:pt idx="359">
                  <c:v>323170237.77561599</c:v>
                </c:pt>
                <c:pt idx="360">
                  <c:v>300435016.281106</c:v>
                </c:pt>
                <c:pt idx="361">
                  <c:v>273617515.00412202</c:v>
                </c:pt>
                <c:pt idx="362">
                  <c:v>243436995.72661501</c:v>
                </c:pt>
                <c:pt idx="363">
                  <c:v>210672632.71223399</c:v>
                </c:pt>
                <c:pt idx="364">
                  <c:v>176141425.568203</c:v>
                </c:pt>
                <c:pt idx="365">
                  <c:v>140675316.27861699</c:v>
                </c:pt>
                <c:pt idx="366">
                  <c:v>105098176.20324101</c:v>
                </c:pt>
                <c:pt idx="367">
                  <c:v>70203330.074493796</c:v>
                </c:pt>
                <c:pt idx="368">
                  <c:v>36732265.658113703</c:v>
                </c:pt>
                <c:pt idx="369">
                  <c:v>5355140.3334734896</c:v>
                </c:pt>
                <c:pt idx="370">
                  <c:v>-23346359.476618301</c:v>
                </c:pt>
                <c:pt idx="371">
                  <c:v>-48893321.685903601</c:v>
                </c:pt>
                <c:pt idx="372">
                  <c:v>-70920676.112425998</c:v>
                </c:pt>
                <c:pt idx="373">
                  <c:v>-89184724.9115026</c:v>
                </c:pt>
                <c:pt idx="374">
                  <c:v>-103566940.541375</c:v>
                </c:pt>
                <c:pt idx="375">
                  <c:v>-114073947.464982</c:v>
                </c:pt>
                <c:pt idx="376">
                  <c:v>-120833717.56623399</c:v>
                </c:pt>
                <c:pt idx="377">
                  <c:v>-124088121.901783</c:v>
                </c:pt>
                <c:pt idx="378">
                  <c:v>-124182089.584417</c:v>
                </c:pt>
                <c:pt idx="379">
                  <c:v>-121549725.099885</c:v>
                </c:pt>
                <c:pt idx="380">
                  <c:v>-116697825.22314601</c:v>
                </c:pt>
                <c:pt idx="381">
                  <c:v>-110187313.26643001</c:v>
                </c:pt>
                <c:pt idx="382">
                  <c:v>-102613169.399681</c:v>
                </c:pt>
                <c:pt idx="383">
                  <c:v>-94583479.435056403</c:v>
                </c:pt>
                <c:pt idx="384">
                  <c:v>-86698249.477876693</c:v>
                </c:pt>
                <c:pt idx="385">
                  <c:v>-79528639.4859391</c:v>
                </c:pt>
                <c:pt idx="386">
                  <c:v>-73597254.891769201</c:v>
                </c:pt>
                <c:pt idx="387">
                  <c:v>-69360102.450872794</c:v>
                </c:pt>
                <c:pt idx="388">
                  <c:v>-67190765.373345301</c:v>
                </c:pt>
                <c:pt idx="389">
                  <c:v>-67367285.102362797</c:v>
                </c:pt>
                <c:pt idx="390">
                  <c:v>-70062154.840031207</c:v>
                </c:pt>
                <c:pt idx="391">
                  <c:v>-75335735.538859203</c:v>
                </c:pt>
                <c:pt idx="392">
                  <c:v>-83133301.385815293</c:v>
                </c:pt>
                <c:pt idx="393">
                  <c:v>-93285811.891525194</c:v>
                </c:pt>
                <c:pt idx="394">
                  <c:v>-105514394.830492</c:v>
                </c:pt>
                <c:pt idx="395">
                  <c:v>-119438411.81817999</c:v>
                </c:pt>
                <c:pt idx="396">
                  <c:v>-134586869.60461399</c:v>
                </c:pt>
                <c:pt idx="397">
                  <c:v>-150412838.44846201</c:v>
                </c:pt>
                <c:pt idx="398">
                  <c:v>-166310447.240549</c:v>
                </c:pt>
                <c:pt idx="399">
                  <c:v>-181633946.10510299</c:v>
                </c:pt>
                <c:pt idx="400">
                  <c:v>-195718263.37752101</c:v>
                </c:pt>
                <c:pt idx="401">
                  <c:v>-207900437.048132</c:v>
                </c:pt>
                <c:pt idx="402">
                  <c:v>-217541272.37836</c:v>
                </c:pt>
                <c:pt idx="403">
                  <c:v>-224046568.298684</c:v>
                </c:pt>
                <c:pt idx="404">
                  <c:v>-226887265.67605701</c:v>
                </c:pt>
                <c:pt idx="405">
                  <c:v>-225617900.301177</c:v>
                </c:pt>
                <c:pt idx="406">
                  <c:v>-219892791.631109</c:v>
                </c:pt>
                <c:pt idx="407">
                  <c:v>-209479463.52196199</c:v>
                </c:pt>
                <c:pt idx="408">
                  <c:v>-194268873.48700699</c:v>
                </c:pt>
                <c:pt idx="409">
                  <c:v>-174282120.05694401</c:v>
                </c:pt>
                <c:pt idx="410">
                  <c:v>-149673400.86146799</c:v>
                </c:pt>
                <c:pt idx="411">
                  <c:v>-120729104.058302</c:v>
                </c:pt>
                <c:pt idx="412">
                  <c:v>-87863029.462260902</c:v>
                </c:pt>
                <c:pt idx="413">
                  <c:v>-51607849.816308402</c:v>
                </c:pt>
                <c:pt idx="414">
                  <c:v>-12603033.7288543</c:v>
                </c:pt>
                <c:pt idx="415">
                  <c:v>28420443.405823302</c:v>
                </c:pt>
                <c:pt idx="416">
                  <c:v>70658178.783712104</c:v>
                </c:pt>
                <c:pt idx="417">
                  <c:v>113252706.952663</c:v>
                </c:pt>
                <c:pt idx="418">
                  <c:v>155315576.53554299</c:v>
                </c:pt>
                <c:pt idx="419">
                  <c:v>195950513.68891501</c:v>
                </c:pt>
                <c:pt idx="420">
                  <c:v>234277013.52146801</c:v>
                </c:pt>
                <c:pt idx="421">
                  <c:v>269453686.40206599</c:v>
                </c:pt>
                <c:pt idx="422">
                  <c:v>300700691.48520899</c:v>
                </c:pt>
                <c:pt idx="423">
                  <c:v>327320614.72727001</c:v>
                </c:pt>
                <c:pt idx="424">
                  <c:v>348717192.44004202</c:v>
                </c:pt>
                <c:pt idx="425">
                  <c:v>364411342.753411</c:v>
                </c:pt>
                <c:pt idx="426">
                  <c:v>374054044.44335502</c:v>
                </c:pt>
                <c:pt idx="427">
                  <c:v>377435693.16737902</c:v>
                </c:pt>
                <c:pt idx="428">
                  <c:v>374491666.58100098</c:v>
                </c:pt>
                <c:pt idx="429">
                  <c:v>365303939.11053401</c:v>
                </c:pt>
                <c:pt idx="430">
                  <c:v>350098701.12129003</c:v>
                </c:pt>
                <c:pt idx="431">
                  <c:v>329240052.50143498</c:v>
                </c:pt>
                <c:pt idx="432">
                  <c:v>303219953.89610702</c:v>
                </c:pt>
                <c:pt idx="433">
                  <c:v>272644726.65125602</c:v>
                </c:pt>
                <c:pt idx="434">
                  <c:v>238218491.798132</c:v>
                </c:pt>
                <c:pt idx="435">
                  <c:v>200724026.21628001</c:v>
                </c:pt>
                <c:pt idx="436">
                  <c:v>161001587.881937</c:v>
                </c:pt>
                <c:pt idx="437">
                  <c:v>119926319.681151</c:v>
                </c:pt>
                <c:pt idx="438">
                  <c:v>78384880.961462706</c:v>
                </c:pt>
                <c:pt idx="439">
                  <c:v>37251976.658680201</c:v>
                </c:pt>
                <c:pt idx="440">
                  <c:v>-2632545.12648194</c:v>
                </c:pt>
                <c:pt idx="441">
                  <c:v>-40485374.827279903</c:v>
                </c:pt>
                <c:pt idx="442">
                  <c:v>-75599587.784803897</c:v>
                </c:pt>
                <c:pt idx="443">
                  <c:v>-107362096.316938</c:v>
                </c:pt>
                <c:pt idx="444">
                  <c:v>-135268220.414718</c:v>
                </c:pt>
                <c:pt idx="445">
                  <c:v>-158932976.06658599</c:v>
                </c:pt>
                <c:pt idx="446">
                  <c:v>-178098777.88403901</c:v>
                </c:pt>
                <c:pt idx="447">
                  <c:v>-192639359.08724701</c:v>
                </c:pt>
                <c:pt idx="448">
                  <c:v>-202559823.85868299</c:v>
                </c:pt>
                <c:pt idx="449">
                  <c:v>-207992861.27630699</c:v>
                </c:pt>
                <c:pt idx="450">
                  <c:v>-209191263.12091199</c:v>
                </c:pt>
                <c:pt idx="451">
                  <c:v>-206516996.47523999</c:v>
                </c:pt>
                <c:pt idx="452">
                  <c:v>-200427182.99022701</c:v>
                </c:pt>
                <c:pt idx="453">
                  <c:v>-191457427.00917801</c:v>
                </c:pt>
                <c:pt idx="454">
                  <c:v>-180203011.75385901</c:v>
                </c:pt>
                <c:pt idx="455">
                  <c:v>-167298544.22213301</c:v>
                </c:pt>
                <c:pt idx="456">
                  <c:v>-153396673.52191001</c:v>
                </c:pt>
                <c:pt idx="457">
                  <c:v>-139146532.78280899</c:v>
                </c:pt>
                <c:pt idx="458">
                  <c:v>-125172560.81036</c:v>
                </c:pt>
                <c:pt idx="459">
                  <c:v>-112054346.117649</c:v>
                </c:pt>
                <c:pt idx="460">
                  <c:v>-100308103.30512001</c:v>
                </c:pt>
                <c:pt idx="461">
                  <c:v>-90370340.947046906</c:v>
                </c:pt>
                <c:pt idx="462">
                  <c:v>-82584212.705807105</c:v>
                </c:pt>
                <c:pt idx="463">
                  <c:v>-77188961.348614395</c:v>
                </c:pt>
                <c:pt idx="464">
                  <c:v>-74312771.133380204</c:v>
                </c:pt>
                <c:pt idx="465">
                  <c:v>-73969240.469039693</c:v>
                </c:pt>
                <c:pt idx="466">
                  <c:v>-76057576.925484493</c:v>
                </c:pt>
                <c:pt idx="467">
                  <c:v>-80366503.839193493</c:v>
                </c:pt>
                <c:pt idx="468">
                  <c:v>-86581755.291173995</c:v>
                </c:pt>
                <c:pt idx="469">
                  <c:v>-94296927.471371904</c:v>
                </c:pt>
                <c:pt idx="470">
                  <c:v>-103027352.62568399</c:v>
                </c:pt>
                <c:pt idx="471">
                  <c:v>-112226569.939365</c:v>
                </c:pt>
                <c:pt idx="472">
                  <c:v>-121304888.57965501</c:v>
                </c:pt>
                <c:pt idx="473">
                  <c:v>-129649474.059597</c:v>
                </c:pt>
                <c:pt idx="474">
                  <c:v>-136645342.00628099</c:v>
                </c:pt>
                <c:pt idx="475">
                  <c:v>-141696614.72894201</c:v>
                </c:pt>
                <c:pt idx="476">
                  <c:v>-144247386.54899499</c:v>
                </c:pt>
                <c:pt idx="477">
                  <c:v>-143801553.96790299</c:v>
                </c:pt>
                <c:pt idx="478">
                  <c:v>-139940996.12298</c:v>
                </c:pt>
                <c:pt idx="479">
                  <c:v>-132341538.757835</c:v>
                </c:pt>
                <c:pt idx="480">
                  <c:v>-120786199.709067</c:v>
                </c:pt>
                <c:pt idx="481">
                  <c:v>-105175293.775922</c:v>
                </c:pt>
                <c:pt idx="482">
                  <c:v>-85533067.4378113</c:v>
                </c:pt>
                <c:pt idx="483">
                  <c:v>-62010636.481460199</c:v>
                </c:pt>
                <c:pt idx="484">
                  <c:v>-34885109.161544003</c:v>
                </c:pt>
                <c:pt idx="485">
                  <c:v>-4554890.8057496399</c:v>
                </c:pt>
                <c:pt idx="486">
                  <c:v>28468720.566239301</c:v>
                </c:pt>
                <c:pt idx="487">
                  <c:v>63573427.376049601</c:v>
                </c:pt>
                <c:pt idx="488">
                  <c:v>100060989.748373</c:v>
                </c:pt>
                <c:pt idx="489">
                  <c:v>137165027.25746799</c:v>
                </c:pt>
                <c:pt idx="490">
                  <c:v>174071062.686252</c:v>
                </c:pt>
                <c:pt idx="491">
                  <c:v>209938237.151265</c:v>
                </c:pt>
                <c:pt idx="492">
                  <c:v>243922074.45711201</c:v>
                </c:pt>
                <c:pt idx="493">
                  <c:v>275197639.27865797</c:v>
                </c:pt>
                <c:pt idx="494">
                  <c:v>302982419.73025399</c:v>
                </c:pt>
                <c:pt idx="495">
                  <c:v>326558270.50369602</c:v>
                </c:pt>
                <c:pt idx="496">
                  <c:v>345291777.89536297</c:v>
                </c:pt>
                <c:pt idx="497">
                  <c:v>358652451.97690499</c:v>
                </c:pt>
                <c:pt idx="498">
                  <c:v>366228212.61713201</c:v>
                </c:pt>
                <c:pt idx="499">
                  <c:v>367737713.24199998</c:v>
                </c:pt>
                <c:pt idx="500">
                  <c:v>363039136.86715299</c:v>
                </c:pt>
                <c:pt idx="501">
                  <c:v>352135200.39742202</c:v>
                </c:pt>
                <c:pt idx="502">
                  <c:v>335174212.48475301</c:v>
                </c:pt>
                <c:pt idx="503">
                  <c:v>312447144.16265899</c:v>
                </c:pt>
                <c:pt idx="504">
                  <c:v>284380786.68693602</c:v>
                </c:pt>
                <c:pt idx="505">
                  <c:v>251527184.12564099</c:v>
                </c:pt>
                <c:pt idx="506">
                  <c:v>214549635.93396601</c:v>
                </c:pt>
                <c:pt idx="507">
                  <c:v>174205663.85888001</c:v>
                </c:pt>
                <c:pt idx="508">
                  <c:v>131327425.13356499</c:v>
                </c:pt>
                <c:pt idx="509">
                  <c:v>86800127.470867306</c:v>
                </c:pt>
                <c:pt idx="510">
                  <c:v>41539058.690256901</c:v>
                </c:pt>
                <c:pt idx="511">
                  <c:v>-3534116.7656046101</c:v>
                </c:pt>
                <c:pt idx="512">
                  <c:v>-47515121.803297497</c:v>
                </c:pt>
                <c:pt idx="513">
                  <c:v>-89540217.800518796</c:v>
                </c:pt>
                <c:pt idx="514">
                  <c:v>-128808088.479435</c:v>
                </c:pt>
                <c:pt idx="515">
                  <c:v>-164599840.16762301</c:v>
                </c:pt>
                <c:pt idx="516">
                  <c:v>-196296558.080845</c:v>
                </c:pt>
                <c:pt idx="517">
                  <c:v>-223393930.565566</c:v>
                </c:pt>
                <c:pt idx="518">
                  <c:v>-245513539.71120501</c:v>
                </c:pt>
                <c:pt idx="519">
                  <c:v>-262410514.82777399</c:v>
                </c:pt>
                <c:pt idx="520">
                  <c:v>-273977352.08879602</c:v>
                </c:pt>
                <c:pt idx="521">
                  <c:v>-280243816.01077002</c:v>
                </c:pt>
                <c:pt idx="522">
                  <c:v>-281372953.06566399</c:v>
                </c:pt>
                <c:pt idx="523">
                  <c:v>-277653361.22374898</c:v>
                </c:pt>
                <c:pt idx="524">
                  <c:v>-269487968.257406</c:v>
                </c:pt>
                <c:pt idx="525">
                  <c:v>-257379672.99340001</c:v>
                </c:pt>
                <c:pt idx="526">
                  <c:v>-241914294.40069199</c:v>
                </c:pt>
                <c:pt idx="527">
                  <c:v>-223741350.77954501</c:v>
                </c:pt>
                <c:pt idx="528">
                  <c:v>-203553253.10618201</c:v>
                </c:pt>
                <c:pt idx="529">
                  <c:v>-182063540.97947001</c:v>
                </c:pt>
                <c:pt idx="530">
                  <c:v>-159984815.31999001</c:v>
                </c:pt>
                <c:pt idx="531">
                  <c:v>-138007028.24990499</c:v>
                </c:pt>
                <c:pt idx="532">
                  <c:v>-116776777.270721</c:v>
                </c:pt>
                <c:pt idx="533">
                  <c:v>-96878218.372138396</c:v>
                </c:pt>
                <c:pt idx="534">
                  <c:v>-78816162.031971201</c:v>
                </c:pt>
                <c:pt idx="535">
                  <c:v>-63001848.72625</c:v>
                </c:pt>
                <c:pt idx="536">
                  <c:v>-49741818.5738931</c:v>
                </c:pt>
                <c:pt idx="537">
                  <c:v>-39230195.538835801</c:v>
                </c:pt>
                <c:pt idx="538">
                  <c:v>-31544603.011559099</c:v>
                </c:pt>
                <c:pt idx="539">
                  <c:v>-26645817.676155999</c:v>
                </c:pt>
                <c:pt idx="540">
                  <c:v>-24381155.608809002</c:v>
                </c:pt>
                <c:pt idx="541">
                  <c:v>-24491471.9084698</c:v>
                </c:pt>
                <c:pt idx="542">
                  <c:v>-26621546.179390099</c:v>
                </c:pt>
                <c:pt idx="543">
                  <c:v>-30333524.107715201</c:v>
                </c:pt>
                <c:pt idx="544">
                  <c:v>-35122993.234165698</c:v>
                </c:pt>
                <c:pt idx="545">
                  <c:v>-40437191.560860202</c:v>
                </c:pt>
                <c:pt idx="546">
                  <c:v>-45694783.204408199</c:v>
                </c:pt>
                <c:pt idx="547">
                  <c:v>-50306587.835737698</c:v>
                </c:pt>
                <c:pt idx="548">
                  <c:v>-53696621.542233802</c:v>
                </c:pt>
                <c:pt idx="549">
                  <c:v>-55322796.877760299</c:v>
                </c:pt>
                <c:pt idx="550">
                  <c:v>-54696639.528197803</c:v>
                </c:pt>
                <c:pt idx="551">
                  <c:v>-51401407.932233199</c:v>
                </c:pt>
                <c:pt idx="552">
                  <c:v>-45108049.505775101</c:v>
                </c:pt>
                <c:pt idx="553">
                  <c:v>-35588491.424593799</c:v>
                </c:pt>
                <c:pt idx="554">
                  <c:v>-22725843.319646999</c:v>
                </c:pt>
                <c:pt idx="555">
                  <c:v>-6521181.3809532505</c:v>
                </c:pt>
                <c:pt idx="556">
                  <c:v>12903314.4816288</c:v>
                </c:pt>
                <c:pt idx="557">
                  <c:v>35304989.6378593</c:v>
                </c:pt>
                <c:pt idx="558">
                  <c:v>60325116.234019101</c:v>
                </c:pt>
                <c:pt idx="559">
                  <c:v>87496960.249002904</c:v>
                </c:pt>
                <c:pt idx="560">
                  <c:v>116257296.86300699</c:v>
                </c:pt>
                <c:pt idx="561">
                  <c:v>145961052.828246</c:v>
                </c:pt>
                <c:pt idx="562">
                  <c:v>175898659.80491701</c:v>
                </c:pt>
                <c:pt idx="563">
                  <c:v>205315620.056779</c:v>
                </c:pt>
                <c:pt idx="564">
                  <c:v>233433717.94970199</c:v>
                </c:pt>
                <c:pt idx="565">
                  <c:v>259473259.39366201</c:v>
                </c:pt>
                <c:pt idx="566">
                  <c:v>282675688.252213</c:v>
                </c:pt>
                <c:pt idx="567">
                  <c:v>302325914.81535202</c:v>
                </c:pt>
                <c:pt idx="568">
                  <c:v>317773697.12682199</c:v>
                </c:pt>
                <c:pt idx="569">
                  <c:v>328453441.13037401</c:v>
                </c:pt>
                <c:pt idx="570">
                  <c:v>333901829.53106201</c:v>
                </c:pt>
                <c:pt idx="571">
                  <c:v>333772750.68193698</c:v>
                </c:pt>
                <c:pt idx="572">
                  <c:v>327849075.91156</c:v>
                </c:pt>
                <c:pt idx="573">
                  <c:v>316050924.246979</c:v>
                </c:pt>
                <c:pt idx="574">
                  <c:v>298440154.80586201</c:v>
                </c:pt>
                <c:pt idx="575">
                  <c:v>275220936.25669801</c:v>
                </c:pt>
                <c:pt idx="576">
                  <c:v>246736356.47139001</c:v>
                </c:pt>
                <c:pt idx="577">
                  <c:v>213461150.47769499</c:v>
                </c:pt>
                <c:pt idx="578">
                  <c:v>175990737.67798299</c:v>
                </c:pt>
                <c:pt idx="579">
                  <c:v>135026866.715794</c:v>
                </c:pt>
                <c:pt idx="580">
                  <c:v>91360265.1814695</c:v>
                </c:pt>
                <c:pt idx="581">
                  <c:v>45850778.644470498</c:v>
                </c:pt>
                <c:pt idx="582">
                  <c:v>-594443.28719738405</c:v>
                </c:pt>
                <c:pt idx="583">
                  <c:v>-47044099.206416696</c:v>
                </c:pt>
                <c:pt idx="584">
                  <c:v>-92566572.714577407</c:v>
                </c:pt>
                <c:pt idx="585">
                  <c:v>-136253780.077151</c:v>
                </c:pt>
                <c:pt idx="586">
                  <c:v>-177244354.673572</c:v>
                </c:pt>
                <c:pt idx="587">
                  <c:v>-214745513.52018699</c:v>
                </c:pt>
                <c:pt idx="588">
                  <c:v>-248052989.57427701</c:v>
                </c:pt>
                <c:pt idx="589">
                  <c:v>-276568469.92175698</c:v>
                </c:pt>
                <c:pt idx="590">
                  <c:v>-299814052.65045899</c:v>
                </c:pt>
                <c:pt idx="591">
                  <c:v>-317443322.07503003</c:v>
                </c:pt>
                <c:pt idx="592">
                  <c:v>-329248740.45085001</c:v>
                </c:pt>
                <c:pt idx="593">
                  <c:v>-335165161.495354</c:v>
                </c:pt>
                <c:pt idx="594">
                  <c:v>-335269383.77134001</c:v>
                </c:pt>
                <c:pt idx="595">
                  <c:v>-329775776.96223199</c:v>
                </c:pt>
                <c:pt idx="596">
                  <c:v>-319028127.90248901</c:v>
                </c:pt>
                <c:pt idx="597">
                  <c:v>-303487962.57170898</c:v>
                </c:pt>
                <c:pt idx="598">
                  <c:v>-283719701.90619099</c:v>
                </c:pt>
                <c:pt idx="599">
                  <c:v>-260373100.243655</c:v>
                </c:pt>
                <c:pt idx="600">
                  <c:v>-234163492.82854</c:v>
                </c:pt>
                <c:pt idx="601">
                  <c:v>-205850440.79550001</c:v>
                </c:pt>
                <c:pt idx="602">
                  <c:v>-176215406.60828</c:v>
                </c:pt>
                <c:pt idx="603">
                  <c:v>-146039118.766314</c:v>
                </c:pt>
                <c:pt idx="604">
                  <c:v>-116079290.962231</c:v>
                </c:pt>
                <c:pt idx="605">
                  <c:v>-87049347.615154698</c:v>
                </c:pt>
                <c:pt idx="606">
                  <c:v>-59598775.232319802</c:v>
                </c:pt>
                <c:pt idx="607">
                  <c:v>-34295668.347856298</c:v>
                </c:pt>
                <c:pt idx="608">
                  <c:v>-11611971.3731739</c:v>
                </c:pt>
                <c:pt idx="609">
                  <c:v>8088164.4174611596</c:v>
                </c:pt>
                <c:pt idx="610">
                  <c:v>24556583.902992401</c:v>
                </c:pt>
                <c:pt idx="611">
                  <c:v>37665670.071480297</c:v>
                </c:pt>
                <c:pt idx="612">
                  <c:v>47409114.010839</c:v>
                </c:pt>
                <c:pt idx="613">
                  <c:v>53898915.269004501</c:v>
                </c:pt>
                <c:pt idx="614">
                  <c:v>57358727.879168198</c:v>
                </c:pt>
                <c:pt idx="615">
                  <c:v>58113776.676001698</c:v>
                </c:pt>
                <c:pt idx="616">
                  <c:v>56577670.986231104</c:v>
                </c:pt>
                <c:pt idx="617">
                  <c:v>53236535.3234905</c:v>
                </c:pt>
                <c:pt idx="618">
                  <c:v>48630956.611089602</c:v>
                </c:pt>
                <c:pt idx="619">
                  <c:v>43336312.330333099</c:v>
                </c:pt>
                <c:pt idx="620">
                  <c:v>37942091.926211201</c:v>
                </c:pt>
                <c:pt idx="621">
                  <c:v>33030853.379157402</c:v>
                </c:pt>
                <c:pt idx="622">
                  <c:v>29157467.198155601</c:v>
                </c:pt>
                <c:pt idx="623">
                  <c:v>26829290.905089699</c:v>
                </c:pt>
                <c:pt idx="624">
                  <c:v>26487888.639509801</c:v>
                </c:pt>
                <c:pt idx="625">
                  <c:v>28492863.666052599</c:v>
                </c:pt>
                <c:pt idx="626">
                  <c:v>33108307.707607701</c:v>
                </c:pt>
                <c:pt idx="627">
                  <c:v>40492292.0556859</c:v>
                </c:pt>
                <c:pt idx="628">
                  <c:v>50689733.672776699</c:v>
                </c:pt>
                <c:pt idx="629">
                  <c:v>63628867.726970702</c:v>
                </c:pt>
                <c:pt idx="630">
                  <c:v>79121449.211515397</c:v>
                </c:pt>
                <c:pt idx="631">
                  <c:v>96866693.735451505</c:v>
                </c:pt>
                <c:pt idx="632">
                  <c:v>116458854.572585</c:v>
                </c:pt>
                <c:pt idx="633">
                  <c:v>137398222.985728</c:v>
                </c:pt>
                <c:pt idx="634">
                  <c:v>159105234.97632101</c:v>
                </c:pt>
                <c:pt idx="635">
                  <c:v>180937273.03893301</c:v>
                </c:pt>
                <c:pt idx="636">
                  <c:v>202207669.04379499</c:v>
                </c:pt>
                <c:pt idx="637">
                  <c:v>222206346.48939699</c:v>
                </c:pt>
                <c:pt idx="638">
                  <c:v>240221489.09094301</c:v>
                </c:pt>
                <c:pt idx="639">
                  <c:v>255561589.53860801</c:v>
                </c:pt>
                <c:pt idx="640">
                  <c:v>267577218.27449599</c:v>
                </c:pt>
                <c:pt idx="641">
                  <c:v>275681857.73552102</c:v>
                </c:pt>
                <c:pt idx="642">
                  <c:v>279371172.54786497</c:v>
                </c:pt>
                <c:pt idx="643">
                  <c:v>278240129.9188</c:v>
                </c:pt>
                <c:pt idx="644">
                  <c:v>271997445.68064499</c:v>
                </c:pt>
                <c:pt idx="645">
                  <c:v>260476908.30986899</c:v>
                </c:pt>
                <c:pt idx="646">
                  <c:v>243645223.51775399</c:v>
                </c:pt>
                <c:pt idx="647">
                  <c:v>221606123.03640401</c:v>
                </c:pt>
                <c:pt idx="648">
                  <c:v>194600590.033903</c:v>
                </c:pt>
                <c:pt idx="649">
                  <c:v>163003166.98270401</c:v>
                </c:pt>
                <c:pt idx="650">
                  <c:v>127314426.43559</c:v>
                </c:pt>
                <c:pt idx="651">
                  <c:v>88149797.655570596</c:v>
                </c:pt>
                <c:pt idx="652">
                  <c:v>46225049.082390197</c:v>
                </c:pt>
                <c:pt idx="653">
                  <c:v>2338825.0407634699</c:v>
                </c:pt>
                <c:pt idx="654">
                  <c:v>-42647278.001339197</c:v>
                </c:pt>
                <c:pt idx="655">
                  <c:v>-87830537.499819607</c:v>
                </c:pt>
                <c:pt idx="656">
                  <c:v>-132290218.525667</c:v>
                </c:pt>
                <c:pt idx="657">
                  <c:v>-175111321.71746799</c:v>
                </c:pt>
                <c:pt idx="658">
                  <c:v>-215408292.53342399</c:v>
                </c:pt>
                <c:pt idx="659">
                  <c:v>-252348018.891489</c:v>
                </c:pt>
                <c:pt idx="660">
                  <c:v>-285171463.99333501</c:v>
                </c:pt>
                <c:pt idx="661">
                  <c:v>-313213319.92047697</c:v>
                </c:pt>
                <c:pt idx="662">
                  <c:v>-335919124.33519202</c:v>
                </c:pt>
                <c:pt idx="663">
                  <c:v>-352859355.65234298</c:v>
                </c:pt>
                <c:pt idx="664">
                  <c:v>-363740109.22851199</c:v>
                </c:pt>
                <c:pt idx="665">
                  <c:v>-368410055.88279903</c:v>
                </c:pt>
                <c:pt idx="666">
                  <c:v>-366863491.51903403</c:v>
                </c:pt>
                <c:pt idx="667">
                  <c:v>-359239399.60622299</c:v>
                </c:pt>
                <c:pt idx="668">
                  <c:v>-345816563.47428697</c:v>
                </c:pt>
                <c:pt idx="669">
                  <c:v>-327004879.41279501</c:v>
                </c:pt>
                <c:pt idx="670">
                  <c:v>-303333131.07367802</c:v>
                </c:pt>
                <c:pt idx="671">
                  <c:v>-275433587.460998</c:v>
                </c:pt>
                <c:pt idx="672">
                  <c:v>-244023877.85699001</c:v>
                </c:pt>
                <c:pt idx="673">
                  <c:v>-209886674.715464</c:v>
                </c:pt>
                <c:pt idx="674">
                  <c:v>-173847777.57867399</c:v>
                </c:pt>
                <c:pt idx="675">
                  <c:v>-136753235.63171801</c:v>
                </c:pt>
                <c:pt idx="676">
                  <c:v>-99446172.304969594</c:v>
                </c:pt>
                <c:pt idx="677">
                  <c:v>-62743981.629379399</c:v>
                </c:pt>
                <c:pt idx="678">
                  <c:v>-27416552.676626202</c:v>
                </c:pt>
                <c:pt idx="679">
                  <c:v>5833854.2086297898</c:v>
                </c:pt>
                <c:pt idx="680">
                  <c:v>36390506.570900299</c:v>
                </c:pt>
                <c:pt idx="681">
                  <c:v>63737369.227876604</c:v>
                </c:pt>
                <c:pt idx="682">
                  <c:v>87471121.077044606</c:v>
                </c:pt>
                <c:pt idx="683">
                  <c:v>107309691.18212099</c:v>
                </c:pt>
                <c:pt idx="684">
                  <c:v>123097090.126238</c:v>
                </c:pt>
                <c:pt idx="685">
                  <c:v>134804423.133398</c:v>
                </c:pt>
                <c:pt idx="686">
                  <c:v>142527085.08399001</c:v>
                </c:pt>
                <c:pt idx="687">
                  <c:v>146478250.91956899</c:v>
                </c:pt>
                <c:pt idx="688">
                  <c:v>146978884.69093099</c:v>
                </c:pt>
                <c:pt idx="689">
                  <c:v>144444593.40577301</c:v>
                </c:pt>
                <c:pt idx="690">
                  <c:v>139369744.83597201</c:v>
                </c:pt>
                <c:pt idx="691">
                  <c:v>132309348.803213</c:v>
                </c:pt>
                <c:pt idx="692">
                  <c:v>123859266.804039</c:v>
                </c:pt>
                <c:pt idx="693">
                  <c:v>114635363.23677</c:v>
                </c:pt>
                <c:pt idx="694">
                  <c:v>105252241.53058501</c:v>
                </c:pt>
                <c:pt idx="695">
                  <c:v>96302219.274164304</c:v>
                </c:pt>
                <c:pt idx="696">
                  <c:v>88335187.690761596</c:v>
                </c:pt>
                <c:pt idx="697">
                  <c:v>81839972.781064197</c:v>
                </c:pt>
                <c:pt idx="698">
                  <c:v>77227768.998988003</c:v>
                </c:pt>
                <c:pt idx="699">
                  <c:v>74818152.829028293</c:v>
                </c:pt>
                <c:pt idx="700">
                  <c:v>74828104.992448196</c:v>
                </c:pt>
                <c:pt idx="701">
                  <c:v>77364378.567915305</c:v>
                </c:pt>
                <c:pt idx="702">
                  <c:v>82419448.793985605</c:v>
                </c:pt>
                <c:pt idx="703">
                  <c:v>89871171.748692095</c:v>
                </c:pt>
                <c:pt idx="704">
                  <c:v>99486166.707148805</c:v>
                </c:pt>
                <c:pt idx="705">
                  <c:v>110926824.106915</c:v>
                </c:pt>
                <c:pt idx="706">
                  <c:v>123761731.0625</c:v>
                </c:pt>
                <c:pt idx="707">
                  <c:v>137479202.5395</c:v>
                </c:pt>
                <c:pt idx="708">
                  <c:v>151503511.71799999</c:v>
                </c:pt>
                <c:pt idx="709">
                  <c:v>165213330.56300899</c:v>
                </c:pt>
                <c:pt idx="710">
                  <c:v>177961823.638327</c:v>
                </c:pt>
                <c:pt idx="711">
                  <c:v>189097786.78119901</c:v>
                </c:pt>
                <c:pt idx="712">
                  <c:v>197987188.93943301</c:v>
                </c:pt>
                <c:pt idx="713">
                  <c:v>204034461.26530001</c:v>
                </c:pt>
                <c:pt idx="714">
                  <c:v>206702882.90091199</c:v>
                </c:pt>
                <c:pt idx="715">
                  <c:v>205533437.637418</c:v>
                </c:pt>
                <c:pt idx="716">
                  <c:v>200161559.07060701</c:v>
                </c:pt>
                <c:pt idx="717">
                  <c:v>190331242.73842099</c:v>
                </c:pt>
                <c:pt idx="718">
                  <c:v>175906080.22603899</c:v>
                </c:pt>
                <c:pt idx="719">
                  <c:v>156876860.11110401</c:v>
                </c:pt>
                <c:pt idx="720">
                  <c:v>133365481.24762399</c:v>
                </c:pt>
                <c:pt idx="721">
                  <c:v>105625032.285125</c:v>
                </c:pt>
                <c:pt idx="722">
                  <c:v>74036004.290399805</c:v>
                </c:pt>
                <c:pt idx="723">
                  <c:v>39098717.546854503</c:v>
                </c:pt>
                <c:pt idx="724">
                  <c:v>1422155.67550284</c:v>
                </c:pt>
                <c:pt idx="725">
                  <c:v>-38290493.161423698</c:v>
                </c:pt>
                <c:pt idx="726">
                  <c:v>-79259190.203727603</c:v>
                </c:pt>
                <c:pt idx="727">
                  <c:v>-120646810.913003</c:v>
                </c:pt>
                <c:pt idx="728">
                  <c:v>-161580763.97325799</c:v>
                </c:pt>
                <c:pt idx="729">
                  <c:v>-201175851.57620999</c:v>
                </c:pt>
                <c:pt idx="730">
                  <c:v>-238557719.79223099</c:v>
                </c:pt>
                <c:pt idx="731">
                  <c:v>-272886228.568398</c:v>
                </c:pt>
                <c:pt idx="732">
                  <c:v>-303378071.26345098</c:v>
                </c:pt>
                <c:pt idx="733">
                  <c:v>-329327993.63141102</c:v>
                </c:pt>
                <c:pt idx="734">
                  <c:v>-350128001.22826898</c:v>
                </c:pt>
                <c:pt idx="735">
                  <c:v>-365284001.20446599</c:v>
                </c:pt>
                <c:pt idx="736">
                  <c:v>-374429397.69590002</c:v>
                </c:pt>
                <c:pt idx="737">
                  <c:v>-377335247.39451998</c:v>
                </c:pt>
                <c:pt idx="738">
                  <c:v>-373916680.80602098</c:v>
                </c:pt>
                <c:pt idx="739">
                  <c:v>-364235402.28579199</c:v>
                </c:pt>
                <c:pt idx="740">
                  <c:v>-348498195.02831501</c:v>
                </c:pt>
                <c:pt idx="741">
                  <c:v>-327051472.450827</c:v>
                </c:pt>
                <c:pt idx="742">
                  <c:v>-300372031.475712</c:v>
                </c:pt>
                <c:pt idx="743">
                  <c:v>-269054272.72974002</c:v>
                </c:pt>
                <c:pt idx="744">
                  <c:v>-233794254.42780599</c:v>
                </c:pt>
                <c:pt idx="745">
                  <c:v>-195371037.70916599</c:v>
                </c:pt>
                <c:pt idx="746">
                  <c:v>-154625858.77728099</c:v>
                </c:pt>
                <c:pt idx="747">
                  <c:v>-112439725.087672</c:v>
                </c:pt>
                <c:pt idx="748">
                  <c:v>-69710077.221531197</c:v>
                </c:pt>
                <c:pt idx="749">
                  <c:v>-27327183.683143601</c:v>
                </c:pt>
                <c:pt idx="750">
                  <c:v>13849058.074616</c:v>
                </c:pt>
                <c:pt idx="751">
                  <c:v>53011254.723012097</c:v>
                </c:pt>
                <c:pt idx="752">
                  <c:v>89424957.4668542</c:v>
                </c:pt>
                <c:pt idx="753">
                  <c:v>122446834.237057</c:v>
                </c:pt>
                <c:pt idx="754">
                  <c:v>151540066.09420601</c:v>
                </c:pt>
                <c:pt idx="755">
                  <c:v>176286543.00795001</c:v>
                </c:pt>
                <c:pt idx="756">
                  <c:v>196395529.218389</c:v>
                </c:pt>
                <c:pt idx="757">
                  <c:v>211708572.91858</c:v>
                </c:pt>
                <c:pt idx="758">
                  <c:v>222200545.93047801</c:v>
                </c:pt>
                <c:pt idx="759">
                  <c:v>227976813.10164401</c:v>
                </c:pt>
                <c:pt idx="760">
                  <c:v>229266644.95868501</c:v>
                </c:pt>
                <c:pt idx="761">
                  <c:v>226413097.35628399</c:v>
                </c:pt>
                <c:pt idx="762">
                  <c:v>219859685.20773301</c:v>
                </c:pt>
                <c:pt idx="763">
                  <c:v>210134270.828365</c:v>
                </c:pt>
                <c:pt idx="764">
                  <c:v>197830668.215839</c:v>
                </c:pt>
                <c:pt idx="765">
                  <c:v>183588530.356181</c:v>
                </c:pt>
                <c:pt idx="766">
                  <c:v>168072135.451888</c:v>
                </c:pt>
                <c:pt idx="767">
                  <c:v>151948718.39252999</c:v>
                </c:pt>
                <c:pt idx="768">
                  <c:v>135867004.94707501</c:v>
                </c:pt>
                <c:pt idx="769">
                  <c:v>120436597.73996601</c:v>
                </c:pt>
                <c:pt idx="770">
                  <c:v>106208835.349307</c:v>
                </c:pt>
                <c:pt idx="771">
                  <c:v>93659699.675282001</c:v>
                </c:pt>
                <c:pt idx="772">
                  <c:v>83175283.458451599</c:v>
                </c:pt>
                <c:pt idx="773">
                  <c:v>75040251.373009399</c:v>
                </c:pt>
                <c:pt idx="774">
                  <c:v>69429636.822127998</c:v>
                </c:pt>
                <c:pt idx="775">
                  <c:v>66404215.143001698</c:v>
                </c:pt>
                <c:pt idx="776">
                  <c:v>65909585.4096018</c:v>
                </c:pt>
                <c:pt idx="777">
                  <c:v>67778980.632546499</c:v>
                </c:pt>
                <c:pt idx="778">
                  <c:v>71739713.243025199</c:v>
                </c:pt>
                <c:pt idx="779">
                  <c:v>77423052.671442598</c:v>
                </c:pt>
                <c:pt idx="780">
                  <c:v>84377227.867020905</c:v>
                </c:pt>
                <c:pt idx="781">
                  <c:v>92083152.8460951</c:v>
                </c:pt>
                <c:pt idx="782">
                  <c:v>99972390.624786794</c:v>
                </c:pt>
                <c:pt idx="783">
                  <c:v>107446802.651033</c:v>
                </c:pt>
                <c:pt idx="784">
                  <c:v>113899279.134955</c:v>
                </c:pt>
                <c:pt idx="785">
                  <c:v>118734912.030956</c:v>
                </c:pt>
                <c:pt idx="786">
                  <c:v>121391957.857263</c:v>
                </c:pt>
                <c:pt idx="787">
                  <c:v>121361942.492787</c:v>
                </c:pt>
                <c:pt idx="788">
                  <c:v>118208284.43072499</c:v>
                </c:pt>
                <c:pt idx="789">
                  <c:v>111582855.982437</c:v>
                </c:pt>
                <c:pt idx="790">
                  <c:v>101239962.349159</c:v>
                </c:pt>
                <c:pt idx="791">
                  <c:v>87047294.531104505</c:v>
                </c:pt>
                <c:pt idx="792">
                  <c:v>68993501.478008494</c:v>
                </c:pt>
                <c:pt idx="793">
                  <c:v>47192127.058638901</c:v>
                </c:pt>
                <c:pt idx="794">
                  <c:v>21881765.376334701</c:v>
                </c:pt>
                <c:pt idx="795">
                  <c:v>-6577599.5116714099</c:v>
                </c:pt>
                <c:pt idx="796">
                  <c:v>-37711989.6342014</c:v>
                </c:pt>
                <c:pt idx="797">
                  <c:v>-70944373.412039399</c:v>
                </c:pt>
                <c:pt idx="798">
                  <c:v>-105608852.513385</c:v>
                </c:pt>
                <c:pt idx="799">
                  <c:v>-140967699.90515399</c:v>
                </c:pt>
                <c:pt idx="800">
                  <c:v>-176230767.59423199</c:v>
                </c:pt>
                <c:pt idx="801">
                  <c:v>-210576710.44834301</c:v>
                </c:pt>
                <c:pt idx="802">
                  <c:v>-243175416.577896</c:v>
                </c:pt>
                <c:pt idx="803">
                  <c:v>-273210996.718916</c:v>
                </c:pt>
                <c:pt idx="804">
                  <c:v>-299904666.02780801</c:v>
                </c:pt>
                <c:pt idx="805">
                  <c:v>-322536852.26391602</c:v>
                </c:pt>
                <c:pt idx="806">
                  <c:v>-340467884.501571</c:v>
                </c:pt>
                <c:pt idx="807">
                  <c:v>-353156655.70545399</c:v>
                </c:pt>
                <c:pt idx="808">
                  <c:v>-360176709.58656299</c:v>
                </c:pt>
                <c:pt idx="809">
                  <c:v>-361229275.46723002</c:v>
                </c:pt>
                <c:pt idx="810">
                  <c:v>-356152862.27858102</c:v>
                </c:pt>
                <c:pt idx="811">
                  <c:v>-344929121.73361498</c:v>
                </c:pt>
                <c:pt idx="812">
                  <c:v>-327684798.26238799</c:v>
                </c:pt>
                <c:pt idx="813">
                  <c:v>-304689696.30725098</c:v>
                </c:pt>
                <c:pt idx="814">
                  <c:v>-276350710.73721302</c:v>
                </c:pt>
                <c:pt idx="815">
                  <c:v>-243202080.06879801</c:v>
                </c:pt>
                <c:pt idx="816">
                  <c:v>-205892131.529073</c:v>
                </c:pt>
                <c:pt idx="817">
                  <c:v>-165166888.55219999</c:v>
                </c:pt>
                <c:pt idx="818">
                  <c:v>-121851002.079394</c:v>
                </c:pt>
                <c:pt idx="819">
                  <c:v>-76826544.367594004</c:v>
                </c:pt>
                <c:pt idx="820">
                  <c:v>-31010265.632309198</c:v>
                </c:pt>
                <c:pt idx="821">
                  <c:v>14670042.052219899</c:v>
                </c:pt>
                <c:pt idx="822">
                  <c:v>59299403.8904249</c:v>
                </c:pt>
                <c:pt idx="823">
                  <c:v>101999069.10652401</c:v>
                </c:pt>
                <c:pt idx="824">
                  <c:v>141948803.842042</c:v>
                </c:pt>
                <c:pt idx="825">
                  <c:v>178407442.04612201</c:v>
                </c:pt>
                <c:pt idx="826">
                  <c:v>210731117.78861001</c:v>
                </c:pt>
                <c:pt idx="827">
                  <c:v>238388670.80375701</c:v>
                </c:pt>
                <c:pt idx="828">
                  <c:v>260973800.21474099</c:v>
                </c:pt>
                <c:pt idx="829">
                  <c:v>278213636.841618</c:v>
                </c:pt>
                <c:pt idx="830">
                  <c:v>289973509.44248801</c:v>
                </c:pt>
                <c:pt idx="831">
                  <c:v>296257791.58474201</c:v>
                </c:pt>
                <c:pt idx="832">
                  <c:v>297206830.30880702</c:v>
                </c:pt>
                <c:pt idx="833">
                  <c:v>293090071.95917797</c:v>
                </c:pt>
                <c:pt idx="834">
                  <c:v>284295611.15402102</c:v>
                </c:pt>
                <c:pt idx="835">
                  <c:v>271316492.591335</c:v>
                </c:pt>
                <c:pt idx="836">
                  <c:v>254734189.19755501</c:v>
                </c:pt>
                <c:pt idx="837">
                  <c:v>235199761.25854301</c:v>
                </c:pt>
                <c:pt idx="838">
                  <c:v>213413267.25500801</c:v>
                </c:pt>
                <c:pt idx="839">
                  <c:v>190102046.22109801</c:v>
                </c:pt>
                <c:pt idx="840">
                  <c:v>165998522.12737599</c:v>
                </c:pt>
                <c:pt idx="841">
                  <c:v>141818192.172506</c:v>
                </c:pt>
                <c:pt idx="842">
                  <c:v>118238452.63829701</c:v>
                </c:pt>
                <c:pt idx="843">
                  <c:v>95878888.387266293</c:v>
                </c:pt>
                <c:pt idx="844">
                  <c:v>75283605.998576298</c:v>
                </c:pt>
                <c:pt idx="845">
                  <c:v>56906127.333516099</c:v>
                </c:pt>
                <c:pt idx="846">
                  <c:v>41097281.886525698</c:v>
                </c:pt>
                <c:pt idx="847">
                  <c:v>28096444.954156999</c:v>
                </c:pt>
                <c:pt idx="848">
                  <c:v>18026367.163605999</c:v>
                </c:pt>
                <c:pt idx="849">
                  <c:v>10891732.2664217</c:v>
                </c:pt>
                <c:pt idx="850">
                  <c:v>6581467.5533343405</c:v>
                </c:pt>
                <c:pt idx="851">
                  <c:v>4874718.1294392096</c:v>
                </c:pt>
                <c:pt idx="852">
                  <c:v>5450285.9667363204</c:v>
                </c:pt>
                <c:pt idx="853">
                  <c:v>7899230.4015982198</c:v>
                </c:pt>
                <c:pt idx="854">
                  <c:v>11740231.6643568</c:v>
                </c:pt>
                <c:pt idx="855">
                  <c:v>16437235.94135</c:v>
                </c:pt>
                <c:pt idx="856">
                  <c:v>21418831.8439871</c:v>
                </c:pt>
                <c:pt idx="857">
                  <c:v>26098756.032894</c:v>
                </c:pt>
                <c:pt idx="858">
                  <c:v>29896891.667151202</c:v>
                </c:pt>
                <c:pt idx="859">
                  <c:v>32260108.331589799</c:v>
                </c:pt>
                <c:pt idx="860">
                  <c:v>32682296.587267801</c:v>
                </c:pt>
                <c:pt idx="861">
                  <c:v>30722974.160005901</c:v>
                </c:pt>
                <c:pt idx="862">
                  <c:v>26023883.323309299</c:v>
                </c:pt>
                <c:pt idx="863">
                  <c:v>18323058.985300899</c:v>
                </c:pt>
                <c:pt idx="864">
                  <c:v>7465922.57676253</c:v>
                </c:pt>
                <c:pt idx="865">
                  <c:v>-6586954.1812104601</c:v>
                </c:pt>
                <c:pt idx="866">
                  <c:v>-23755671.815792698</c:v>
                </c:pt>
                <c:pt idx="867">
                  <c:v>-43840560.601842299</c:v>
                </c:pt>
                <c:pt idx="868">
                  <c:v>-66525509.541077502</c:v>
                </c:pt>
                <c:pt idx="869">
                  <c:v>-91384989.928948894</c:v>
                </c:pt>
                <c:pt idx="870">
                  <c:v>-117894585.299143</c:v>
                </c:pt>
                <c:pt idx="871">
                  <c:v>-145444733.61866301</c:v>
                </c:pt>
                <c:pt idx="872">
                  <c:v>-173357290.24025801</c:v>
                </c:pt>
                <c:pt idx="873">
                  <c:v>-200904434.20161799</c:v>
                </c:pt>
                <c:pt idx="874">
                  <c:v>-227329368.553056</c:v>
                </c:pt>
                <c:pt idx="875">
                  <c:v>-251868209.64520499</c:v>
                </c:pt>
                <c:pt idx="876">
                  <c:v>-273772422.38548601</c:v>
                </c:pt>
                <c:pt idx="877">
                  <c:v>-292331139.521873</c:v>
                </c:pt>
                <c:pt idx="878">
                  <c:v>-306892703.61737198</c:v>
                </c:pt>
                <c:pt idx="879">
                  <c:v>-316884790.54541498</c:v>
                </c:pt>
                <c:pt idx="880">
                  <c:v>-321832512.49148399</c:v>
                </c:pt>
                <c:pt idx="881">
                  <c:v>-321373955.45625699</c:v>
                </c:pt>
                <c:pt idx="882">
                  <c:v>-315272679.45764297</c:v>
                </c:pt>
                <c:pt idx="883">
                  <c:v>-303426796.88145101</c:v>
                </c:pt>
                <c:pt idx="884">
                  <c:v>-285874343.175497</c:v>
                </c:pt>
                <c:pt idx="885">
                  <c:v>-262794761.420748</c:v>
                </c:pt>
                <c:pt idx="886">
                  <c:v>-234506435.09186</c:v>
                </c:pt>
                <c:pt idx="887">
                  <c:v>-201460318.222141</c:v>
                </c:pt>
                <c:pt idx="888">
                  <c:v>-164229825.83408201</c:v>
                </c:pt>
                <c:pt idx="889">
                  <c:v>-123497256.54138599</c:v>
                </c:pt>
                <c:pt idx="890">
                  <c:v>-80037120.461164594</c:v>
                </c:pt>
                <c:pt idx="891">
                  <c:v>-34696836.0138999</c:v>
                </c:pt>
                <c:pt idx="892">
                  <c:v>11624663.830279499</c:v>
                </c:pt>
                <c:pt idx="893">
                  <c:v>57999814.046813101</c:v>
                </c:pt>
                <c:pt idx="894">
                  <c:v>103496143.26046599</c:v>
                </c:pt>
                <c:pt idx="895">
                  <c:v>147200172.22698501</c:v>
                </c:pt>
                <c:pt idx="896">
                  <c:v>188240809.32309601</c:v>
                </c:pt>
                <c:pt idx="897">
                  <c:v>225811581.654614</c:v>
                </c:pt>
                <c:pt idx="898">
                  <c:v>259191074.06964299</c:v>
                </c:pt>
                <c:pt idx="899">
                  <c:v>287761000.34886801</c:v>
                </c:pt>
                <c:pt idx="900">
                  <c:v>311021399.61030698</c:v>
                </c:pt>
                <c:pt idx="901">
                  <c:v>328602534.48854297</c:v>
                </c:pt>
                <c:pt idx="902">
                  <c:v>340273163.47216702</c:v>
                </c:pt>
                <c:pt idx="903">
                  <c:v>345944965.08945298</c:v>
                </c:pt>
                <c:pt idx="904">
                  <c:v>345673003.32375699</c:v>
                </c:pt>
                <c:pt idx="905">
                  <c:v>339652238.43316901</c:v>
                </c:pt>
                <c:pt idx="906">
                  <c:v>328210201.86841702</c:v>
                </c:pt>
                <c:pt idx="907">
                  <c:v>311796064.86426198</c:v>
                </c:pt>
                <c:pt idx="908">
                  <c:v>290966434.26573098</c:v>
                </c:pt>
                <c:pt idx="909">
                  <c:v>266368303.19009101</c:v>
                </c:pt>
                <c:pt idx="910">
                  <c:v>238719665.460859</c:v>
                </c:pt>
                <c:pt idx="911">
                  <c:v>208788369.001035</c:v>
                </c:pt>
                <c:pt idx="912">
                  <c:v>177369832.60349801</c:v>
                </c:pt>
                <c:pt idx="913">
                  <c:v>145264281.276483</c:v>
                </c:pt>
                <c:pt idx="914">
                  <c:v>113254166.80399001</c:v>
                </c:pt>
                <c:pt idx="915">
                  <c:v>82082431.950931698</c:v>
                </c:pt>
                <c:pt idx="916">
                  <c:v>52432249.145649001</c:v>
                </c:pt>
                <c:pt idx="917">
                  <c:v>24908818.3263252</c:v>
                </c:pt>
                <c:pt idx="918">
                  <c:v>23745.328373819601</c:v>
                </c:pt>
                <c:pt idx="919">
                  <c:v>-21817556.3915282</c:v>
                </c:pt>
                <c:pt idx="920">
                  <c:v>-40325089.410165899</c:v>
                </c:pt>
                <c:pt idx="921">
                  <c:v>-55329871.804726899</c:v>
                </c:pt>
                <c:pt idx="922">
                  <c:v>-66785771.767439798</c:v>
                </c:pt>
                <c:pt idx="923">
                  <c:v>-74767549.555337593</c:v>
                </c:pt>
                <c:pt idx="924">
                  <c:v>-79465192.415990695</c:v>
                </c:pt>
                <c:pt idx="925">
                  <c:v>-81174738.819917396</c:v>
                </c:pt>
                <c:pt idx="926">
                  <c:v>-80285892.975695595</c:v>
                </c:pt>
                <c:pt idx="927">
                  <c:v>-77266826.104042694</c:v>
                </c:pt>
                <c:pt idx="928">
                  <c:v>-72646644.474512503</c:v>
                </c:pt>
                <c:pt idx="929">
                  <c:v>-66996073.2904917</c:v>
                </c:pt>
                <c:pt idx="930">
                  <c:v>-60906958.102499902</c:v>
                </c:pt>
                <c:pt idx="931">
                  <c:v>-54971219.982480399</c:v>
                </c:pt>
                <c:pt idx="932">
                  <c:v>-49759916.185396001</c:v>
                </c:pt>
                <c:pt idx="933">
                  <c:v>-45803054.005895503</c:v>
                </c:pt>
                <c:pt idx="934">
                  <c:v>-43570782.133899301</c:v>
                </c:pt>
                <c:pt idx="935">
                  <c:v>-43456541.724831</c:v>
                </c:pt>
                <c:pt idx="936">
                  <c:v>-45762699.883093901</c:v>
                </c:pt>
                <c:pt idx="937">
                  <c:v>-50689113.084459499</c:v>
                </c:pt>
                <c:pt idx="938">
                  <c:v>-58324979.470399603</c:v>
                </c:pt>
                <c:pt idx="939">
                  <c:v>-68644239.571226701</c:v>
                </c:pt>
                <c:pt idx="940">
                  <c:v>-81504677.809870496</c:v>
                </c:pt>
                <c:pt idx="941">
                  <c:v>-96650765.292963803</c:v>
                </c:pt>
                <c:pt idx="942">
                  <c:v>-113720171.23666599</c:v>
                </c:pt>
                <c:pt idx="943">
                  <c:v>-132253759.268003</c:v>
                </c:pt>
                <c:pt idx="944">
                  <c:v>-151708779.09441501</c:v>
                </c:pt>
                <c:pt idx="945">
                  <c:v>-171474866.793796</c:v>
                </c:pt>
                <c:pt idx="946">
                  <c:v>-190892381.14159399</c:v>
                </c:pt>
                <c:pt idx="947">
                  <c:v>-209272531.52183899</c:v>
                </c:pt>
                <c:pt idx="948">
                  <c:v>-225918697.21257499</c:v>
                </c:pt>
                <c:pt idx="949">
                  <c:v>-240148299.86494201</c:v>
                </c:pt>
                <c:pt idx="950">
                  <c:v>-251314571.954523</c:v>
                </c:pt>
                <c:pt idx="951">
                  <c:v>-258827564.45832899</c:v>
                </c:pt>
                <c:pt idx="952">
                  <c:v>-262173757.00938201</c:v>
                </c:pt>
                <c:pt idx="953">
                  <c:v>-260933672.732209</c:v>
                </c:pt>
                <c:pt idx="954">
                  <c:v>-254796956.73569801</c:v>
                </c:pt>
                <c:pt idx="955">
                  <c:v>-243574450.17448401</c:v>
                </c:pt>
                <c:pt idx="956">
                  <c:v>-227206878.74785599</c:v>
                </c:pt>
                <c:pt idx="957">
                  <c:v>-205769872.93125799</c:v>
                </c:pt>
                <c:pt idx="958">
                  <c:v>-179475144.233899</c:v>
                </c:pt>
                <c:pt idx="959">
                  <c:v>-148667754.19658199</c:v>
                </c:pt>
                <c:pt idx="960">
                  <c:v>-113819527.373238</c:v>
                </c:pt>
                <c:pt idx="961">
                  <c:v>-75518772.800933301</c:v>
                </c:pt>
                <c:pt idx="962">
                  <c:v>-34456587.114233397</c:v>
                </c:pt>
                <c:pt idx="963">
                  <c:v>8589886.7066932898</c:v>
                </c:pt>
                <c:pt idx="964">
                  <c:v>52776780.9278166</c:v>
                </c:pt>
                <c:pt idx="965">
                  <c:v>97214864.387453899</c:v>
                </c:pt>
                <c:pt idx="966">
                  <c:v>140992342.09703901</c:v>
                </c:pt>
                <c:pt idx="967">
                  <c:v>183198448.329606</c:v>
                </c:pt>
                <c:pt idx="968">
                  <c:v>222947163.89731199</c:v>
                </c:pt>
                <c:pt idx="969">
                  <c:v>259400383.35643199</c:v>
                </c:pt>
                <c:pt idx="970">
                  <c:v>291789872.62083101</c:v>
                </c:pt>
                <c:pt idx="971">
                  <c:v>319437391.49111497</c:v>
                </c:pt>
                <c:pt idx="972">
                  <c:v>341772407.92384303</c:v>
                </c:pt>
                <c:pt idx="973">
                  <c:v>358346899.94432998</c:v>
                </c:pt>
                <c:pt idx="974">
                  <c:v>368846824.92230999</c:v>
                </c:pt>
                <c:pt idx="975">
                  <c:v>373099932.02439398</c:v>
                </c:pt>
                <c:pt idx="976">
                  <c:v>371079699.21016997</c:v>
                </c:pt>
                <c:pt idx="977">
                  <c:v>362905288.05145299</c:v>
                </c:pt>
                <c:pt idx="978">
                  <c:v>348837524.64054102</c:v>
                </c:pt>
                <c:pt idx="979">
                  <c:v>329271029.53758502</c:v>
                </c:pt>
                <c:pt idx="980">
                  <c:v>304722730.72234303</c:v>
                </c:pt>
                <c:pt idx="981">
                  <c:v>275817097.60418898</c:v>
                </c:pt>
                <c:pt idx="982">
                  <c:v>243268528.252877</c:v>
                </c:pt>
                <c:pt idx="983">
                  <c:v>207861403.383176</c:v>
                </c:pt>
                <c:pt idx="984">
                  <c:v>170428386.87728199</c:v>
                </c:pt>
                <c:pt idx="985">
                  <c:v>131827601.82394999</c:v>
                </c:pt>
                <c:pt idx="986">
                  <c:v>92919341.760958195</c:v>
                </c:pt>
                <c:pt idx="987">
                  <c:v>54542988.140857898</c:v>
                </c:pt>
                <c:pt idx="988">
                  <c:v>17494796.684411399</c:v>
                </c:pt>
                <c:pt idx="989">
                  <c:v>-17492812.492553599</c:v>
                </c:pt>
                <c:pt idx="990">
                  <c:v>-49769872.456605799</c:v>
                </c:pt>
                <c:pt idx="991">
                  <c:v>-78784869.777354106</c:v>
                </c:pt>
                <c:pt idx="992">
                  <c:v>-104097681.496823</c:v>
                </c:pt>
                <c:pt idx="993">
                  <c:v>-125389094.4807</c:v>
                </c:pt>
                <c:pt idx="994">
                  <c:v>-142466654.94869599</c:v>
                </c:pt>
                <c:pt idx="995">
                  <c:v>-155266705.256174</c:v>
                </c:pt>
                <c:pt idx="996">
                  <c:v>-163852578.24814099</c:v>
                </c:pt>
                <c:pt idx="997">
                  <c:v>-168409033.37787601</c:v>
                </c:pt>
                <c:pt idx="998">
                  <c:v>-169233129.90732101</c:v>
                </c:pt>
                <c:pt idx="999">
                  <c:v>-166721837.600146</c:v>
                </c:pt>
                <c:pt idx="1000">
                  <c:v>-161356781.276577</c:v>
                </c:pt>
                <c:pt idx="1001">
                  <c:v>-153686599.58904299</c:v>
                </c:pt>
                <c:pt idx="1002">
                  <c:v>-144307467.92321801</c:v>
                </c:pt>
                <c:pt idx="1003">
                  <c:v>-133842388.382652</c:v>
                </c:pt>
                <c:pt idx="1004">
                  <c:v>-122919884.818359</c:v>
                </c:pt>
                <c:pt idx="1005">
                  <c:v>-112152756.79578</c:v>
                </c:pt>
                <c:pt idx="1006">
                  <c:v>-102117542.792245</c:v>
                </c:pt>
                <c:pt idx="1007">
                  <c:v>-93335319.911568597</c:v>
                </c:pt>
                <c:pt idx="1008">
                  <c:v>-86254425.684707493</c:v>
                </c:pt>
                <c:pt idx="1009">
                  <c:v>-81235628.348895296</c:v>
                </c:pt>
                <c:pt idx="1010">
                  <c:v>-78540197.130859703</c:v>
                </c:pt>
                <c:pt idx="1011">
                  <c:v>-78321235.736358106</c:v>
                </c:pt>
                <c:pt idx="1012">
                  <c:v>-80618543.101091102</c:v>
                </c:pt>
                <c:pt idx="1013">
                  <c:v>-85357158.439758301</c:v>
                </c:pt>
                <c:pt idx="1014">
                  <c:v>-92349635.927324906</c:v>
                </c:pt>
                <c:pt idx="1015">
                  <c:v>-101301981.28427599</c:v>
                </c:pt>
                <c:pt idx="1016">
                  <c:v>-111823071.481501</c:v>
                </c:pt>
                <c:pt idx="1017">
                  <c:v>-123437273.036377</c:v>
                </c:pt>
                <c:pt idx="1018">
                  <c:v>-135599877.08881199</c:v>
                </c:pt>
                <c:pt idx="1019">
                  <c:v>-147714883.52244401</c:v>
                </c:pt>
                <c:pt idx="1020">
                  <c:v>-159154594.39438501</c:v>
                </c:pt>
                <c:pt idx="1021">
                  <c:v>-169280421.006084</c:v>
                </c:pt>
                <c:pt idx="1022">
                  <c:v>-177464270.76196</c:v>
                </c:pt>
                <c:pt idx="1023">
                  <c:v>-183109860.66969001</c:v>
                </c:pt>
                <c:pt idx="1024">
                  <c:v>-185673304.52402499</c:v>
                </c:pt>
                <c:pt idx="1025">
                  <c:v>-184682340.496748</c:v>
                </c:pt>
                <c:pt idx="1026">
                  <c:v>-179753604.46097299</c:v>
                </c:pt>
                <c:pt idx="1027">
                  <c:v>-170607410.78151301</c:v>
                </c:pt>
                <c:pt idx="1028">
                  <c:v>-157079574.84812501</c:v>
                </c:pt>
                <c:pt idx="1029">
                  <c:v>-139129898.18030801</c:v>
                </c:pt>
                <c:pt idx="1030">
                  <c:v>-116847034.94041701</c:v>
                </c:pt>
                <c:pt idx="1031">
                  <c:v>-90449565.2640616</c:v>
                </c:pt>
                <c:pt idx="1032">
                  <c:v>-60283212.806848601</c:v>
                </c:pt>
                <c:pt idx="1033">
                  <c:v>-26814258.004774801</c:v>
                </c:pt>
                <c:pt idx="1034">
                  <c:v>9380688.6211220492</c:v>
                </c:pt>
                <c:pt idx="1035">
                  <c:v>47628280.555634297</c:v>
                </c:pt>
                <c:pt idx="1036">
                  <c:v>87175023.793603003</c:v>
                </c:pt>
                <c:pt idx="1037">
                  <c:v>127206397.13737801</c:v>
                </c:pt>
                <c:pt idx="1038">
                  <c:v>166867965.47155401</c:v>
                </c:pt>
                <c:pt idx="1039">
                  <c:v>205287886.70988601</c:v>
                </c:pt>
                <c:pt idx="1040">
                  <c:v>241600170.12680799</c:v>
                </c:pt>
                <c:pt idx="1041">
                  <c:v>274968019.59692103</c:v>
                </c:pt>
                <c:pt idx="1042">
                  <c:v>304606590.60048401</c:v>
                </c:pt>
                <c:pt idx="1043">
                  <c:v>329804504.867966</c:v>
                </c:pt>
                <c:pt idx="1044">
                  <c:v>349943500.80766398</c:v>
                </c:pt>
                <c:pt idx="1045">
                  <c:v>364515650.39404202</c:v>
                </c:pt>
                <c:pt idx="1046">
                  <c:v>373137642.46056998</c:v>
                </c:pt>
                <c:pt idx="1047">
                  <c:v>375561716.31316298</c:v>
                </c:pt>
                <c:pt idx="1048">
                  <c:v>371682925.80078799</c:v>
                </c:pt>
                <c:pt idx="1049">
                  <c:v>361542519.62670398</c:v>
                </c:pt>
                <c:pt idx="1050">
                  <c:v>345327335.65863299</c:v>
                </c:pt>
                <c:pt idx="1051">
                  <c:v>323365222.01243001</c:v>
                </c:pt>
                <c:pt idx="1052">
                  <c:v>296116612.36532402</c:v>
                </c:pt>
                <c:pt idx="1053">
                  <c:v>264162493.93492699</c:v>
                </c:pt>
                <c:pt idx="1054">
                  <c:v>228189110.581121</c:v>
                </c:pt>
                <c:pt idx="1055">
                  <c:v>188969837.496539</c:v>
                </c:pt>
                <c:pt idx="1056">
                  <c:v>147344745.19017699</c:v>
                </c:pt>
                <c:pt idx="1057">
                  <c:v>104198436.555811</c:v>
                </c:pt>
                <c:pt idx="1058">
                  <c:v>60436789.817655899</c:v>
                </c:pt>
                <c:pt idx="1059">
                  <c:v>16963270.628897998</c:v>
                </c:pt>
                <c:pt idx="1060">
                  <c:v>-25344512.321543701</c:v>
                </c:pt>
                <c:pt idx="1061">
                  <c:v>-65657342.475585297</c:v>
                </c:pt>
                <c:pt idx="1062">
                  <c:v>-103215383.713875</c:v>
                </c:pt>
                <c:pt idx="1063">
                  <c:v>-137347030.869012</c:v>
                </c:pt>
                <c:pt idx="1064">
                  <c:v>-167485095.42442799</c:v>
                </c:pt>
                <c:pt idx="1065">
                  <c:v>-193179878.62171099</c:v>
                </c:pt>
                <c:pt idx="1066">
                  <c:v>-214108776.42031899</c:v>
                </c:pt>
                <c:pt idx="1067">
                  <c:v>-230082163.22692901</c:v>
                </c:pt>
                <c:pt idx="1068">
                  <c:v>-241045411.00755301</c:v>
                </c:pt>
                <c:pt idx="1069">
                  <c:v>-247077014.07483101</c:v>
                </c:pt>
                <c:pt idx="1070">
                  <c:v>-248382904.14944801</c:v>
                </c:pt>
                <c:pt idx="1071">
                  <c:v>-245287151.85710901</c:v>
                </c:pt>
                <c:pt idx="1072">
                  <c:v>-238219356.35131299</c:v>
                </c:pt>
                <c:pt idx="1073">
                  <c:v>-227699121.13970199</c:v>
                </c:pt>
                <c:pt idx="1074">
                  <c:v>-214318098.60056099</c:v>
                </c:pt>
                <c:pt idx="1075">
                  <c:v>-198720155.62646201</c:v>
                </c:pt>
                <c:pt idx="1076">
                  <c:v>-181580266.27191201</c:v>
                </c:pt>
                <c:pt idx="1077">
                  <c:v>-163582772.64901301</c:v>
                </c:pt>
                <c:pt idx="1078">
                  <c:v>-145399671.58386299</c:v>
                </c:pt>
                <c:pt idx="1079">
                  <c:v>-127669581.254786</c:v>
                </c:pt>
                <c:pt idx="1080">
                  <c:v>-110978019.30115201</c:v>
                </c:pt>
                <c:pt idx="1081">
                  <c:v>-95839582.411321595</c:v>
                </c:pt>
                <c:pt idx="1082">
                  <c:v>-82682558.419893295</c:v>
                </c:pt>
                <c:pt idx="1083">
                  <c:v>-71836427.233696997</c:v>
                </c:pt>
                <c:pt idx="1084">
                  <c:v>-63522618.694984399</c:v>
                </c:pt>
                <c:pt idx="1085">
                  <c:v>-57848796.410028301</c:v>
                </c:pt>
                <c:pt idx="1086">
                  <c:v>-54806829.573672503</c:v>
                </c:pt>
                <c:pt idx="1087">
                  <c:v>-54274503.091468699</c:v>
                </c:pt>
                <c:pt idx="1088">
                  <c:v>-56020903.1658279</c:v>
                </c:pt>
                <c:pt idx="1089">
                  <c:v>-59715304.337469399</c:v>
                </c:pt>
                <c:pt idx="1090">
                  <c:v>-64939278.065378197</c:v>
                </c:pt>
                <c:pt idx="1091">
                  <c:v>-71201645.438450694</c:v>
                </c:pt>
                <c:pt idx="1092">
                  <c:v>-77955810.440189496</c:v>
                </c:pt>
                <c:pt idx="1093">
                  <c:v>-84618937.899289504</c:v>
                </c:pt>
                <c:pt idx="1094">
                  <c:v>-90592384.0060229</c:v>
                </c:pt>
                <c:pt idx="1095">
                  <c:v>-95282748.734724194</c:v>
                </c:pt>
                <c:pt idx="1096">
                  <c:v>-98122899.837764204</c:v>
                </c:pt>
                <c:pt idx="1097">
                  <c:v>-98592317.858637795</c:v>
                </c:pt>
                <c:pt idx="1098">
                  <c:v>-96236130.866851807</c:v>
                </c:pt>
                <c:pt idx="1099">
                  <c:v>-90682245.7820061</c:v>
                </c:pt>
                <c:pt idx="1100">
                  <c:v>-81656039.106612906</c:v>
                </c:pt>
                <c:pt idx="1101">
                  <c:v>-68992141.974258095</c:v>
                </c:pt>
                <c:pt idx="1102">
                  <c:v>-52642940.512567803</c:v>
                </c:pt>
                <c:pt idx="1103">
                  <c:v>-32683510.071632199</c:v>
                </c:pt>
                <c:pt idx="1104">
                  <c:v>-9312807.9915739</c:v>
                </c:pt>
                <c:pt idx="1105">
                  <c:v>17148938.865560301</c:v>
                </c:pt>
                <c:pt idx="1106">
                  <c:v>46266601.9193464</c:v>
                </c:pt>
                <c:pt idx="1107">
                  <c:v>77500111.681241706</c:v>
                </c:pt>
                <c:pt idx="1108">
                  <c:v>110217741.396173</c:v>
                </c:pt>
                <c:pt idx="1109">
                  <c:v>143712343.276398</c:v>
                </c:pt>
                <c:pt idx="1110">
                  <c:v>177220077.78153101</c:v>
                </c:pt>
                <c:pt idx="1111">
                  <c:v>209941100.504161</c:v>
                </c:pt>
                <c:pt idx="1112">
                  <c:v>241061611.001403</c:v>
                </c:pt>
                <c:pt idx="1113">
                  <c:v>269776625.167436</c:v>
                </c:pt>
                <c:pt idx="1114">
                  <c:v>295312808.756078</c:v>
                </c:pt>
                <c:pt idx="1115">
                  <c:v>316950705.16539198</c:v>
                </c:pt>
                <c:pt idx="1116">
                  <c:v>334045705.74433398</c:v>
                </c:pt>
                <c:pt idx="1117">
                  <c:v>346047145.24960703</c:v>
                </c:pt>
                <c:pt idx="1118">
                  <c:v>352514957.67642301</c:v>
                </c:pt>
                <c:pt idx="1119">
                  <c:v>353133396.97944802</c:v>
                </c:pt>
                <c:pt idx="1120">
                  <c:v>347721411.164406</c:v>
                </c:pt>
                <c:pt idx="1121">
                  <c:v>336239354.40887398</c:v>
                </c:pt>
                <c:pt idx="1122">
                  <c:v>318791827.44226903</c:v>
                </c:pt>
                <c:pt idx="1123">
                  <c:v>295626548.28211898</c:v>
                </c:pt>
                <c:pt idx="1124">
                  <c:v>267129270.301065</c:v>
                </c:pt>
                <c:pt idx="1125">
                  <c:v>233814879.11186501</c:v>
                </c:pt>
                <c:pt idx="1126">
                  <c:v>196314910.540461</c:v>
                </c:pt>
                <c:pt idx="1127">
                  <c:v>155361835.753613</c:v>
                </c:pt>
                <c:pt idx="1128">
                  <c:v>111770553.366089</c:v>
                </c:pt>
                <c:pt idx="1129">
                  <c:v>66417609.316853002</c:v>
                </c:pt>
                <c:pt idx="1130">
                  <c:v>20218731.094358999</c:v>
                </c:pt>
                <c:pt idx="1131">
                  <c:v>-25894688.425841302</c:v>
                </c:pt>
                <c:pt idx="1132">
                  <c:v>-70999492.120842397</c:v>
                </c:pt>
                <c:pt idx="1133">
                  <c:v>-114204368.600796</c:v>
                </c:pt>
                <c:pt idx="1134">
                  <c:v>-154672503.897982</c:v>
                </c:pt>
                <c:pt idx="1135">
                  <c:v>-191642636.20012799</c:v>
                </c:pt>
                <c:pt idx="1136">
                  <c:v>-224447922.050208</c:v>
                </c:pt>
                <c:pt idx="1137">
                  <c:v>-252532086.750678</c:v>
                </c:pt>
                <c:pt idx="1138">
                  <c:v>-275462411.35658598</c:v>
                </c:pt>
                <c:pt idx="1139">
                  <c:v>-292939201.270298</c:v>
                </c:pt>
                <c:pt idx="1140">
                  <c:v>-304801484.33041799</c:v>
                </c:pt>
                <c:pt idx="1141">
                  <c:v>-311028796.38666397</c:v>
                </c:pt>
                <c:pt idx="1142">
                  <c:v>-311739026.42873001</c:v>
                </c:pt>
                <c:pt idx="1143">
                  <c:v>-307182408.03103101</c:v>
                </c:pt>
                <c:pt idx="1144">
                  <c:v>-297731855.81202197</c:v>
                </c:pt>
                <c:pt idx="1145">
                  <c:v>-283869951.49380797</c:v>
                </c:pt>
                <c:pt idx="1146">
                  <c:v>-266172980.87375501</c:v>
                </c:pt>
                <c:pt idx="1147">
                  <c:v>-245292507.74431899</c:v>
                </c:pt>
                <c:pt idx="1148">
                  <c:v>-221935041.03723001</c:v>
                </c:pt>
                <c:pt idx="1149">
                  <c:v>-196840405.16796201</c:v>
                </c:pt>
                <c:pt idx="1150">
                  <c:v>-170759459.15183601</c:v>
                </c:pt>
                <c:pt idx="1151">
                  <c:v>-144431826.524405</c:v>
                </c:pt>
                <c:pt idx="1152">
                  <c:v>-118564294.962607</c:v>
                </c:pt>
                <c:pt idx="1153">
                  <c:v>-93810521.886464506</c:v>
                </c:pt>
                <c:pt idx="1154">
                  <c:v>-70752640.914913699</c:v>
                </c:pt>
                <c:pt idx="1155">
                  <c:v>-49885305.102038398</c:v>
                </c:pt>
                <c:pt idx="1156">
                  <c:v>-31602628.1562691</c:v>
                </c:pt>
                <c:pt idx="1157">
                  <c:v>-16188396.576477701</c:v>
                </c:pt>
                <c:pt idx="1158">
                  <c:v>-3809826.4564045402</c:v>
                </c:pt>
                <c:pt idx="1159">
                  <c:v>5484968.4353988199</c:v>
                </c:pt>
                <c:pt idx="1160">
                  <c:v>11765742.6116444</c:v>
                </c:pt>
                <c:pt idx="1161">
                  <c:v>15215177.536911899</c:v>
                </c:pt>
                <c:pt idx="1162">
                  <c:v>16120403.138095399</c:v>
                </c:pt>
                <c:pt idx="1163">
                  <c:v>14861258.497255299</c:v>
                </c:pt>
                <c:pt idx="1164">
                  <c:v>11895665.9030807</c:v>
                </c:pt>
                <c:pt idx="1165">
                  <c:v>7742578.9841387402</c:v>
                </c:pt>
                <c:pt idx="1166">
                  <c:v>2963038.3379750601</c:v>
                </c:pt>
                <c:pt idx="1167">
                  <c:v>-1860075.25077873</c:v>
                </c:pt>
                <c:pt idx="1168">
                  <c:v>-6142960.9255573796</c:v>
                </c:pt>
                <c:pt idx="1169">
                  <c:v>-9321841.9936696496</c:v>
                </c:pt>
                <c:pt idx="1170">
                  <c:v>-10873284.382985801</c:v>
                </c:pt>
                <c:pt idx="1171">
                  <c:v>-10333258.1999851</c:v>
                </c:pt>
                <c:pt idx="1172">
                  <c:v>-7314348.9597297898</c:v>
                </c:pt>
                <c:pt idx="1173">
                  <c:v>-1520580.5400904999</c:v>
                </c:pt>
                <c:pt idx="1174">
                  <c:v>7240616.4611130701</c:v>
                </c:pt>
                <c:pt idx="1175">
                  <c:v>19049671.641492799</c:v>
                </c:pt>
                <c:pt idx="1176">
                  <c:v>33869660.534985401</c:v>
                </c:pt>
                <c:pt idx="1177">
                  <c:v>51544787.014719099</c:v>
                </c:pt>
                <c:pt idx="1178">
                  <c:v>71802629.023266494</c:v>
                </c:pt>
                <c:pt idx="1179">
                  <c:v>94260100.971709207</c:v>
                </c:pt>
                <c:pt idx="1180">
                  <c:v>118432974.039434</c:v>
                </c:pt>
                <c:pt idx="1181">
                  <c:v>143748688.04370099</c:v>
                </c:pt>
                <c:pt idx="1182">
                  <c:v>169562088.73163599</c:v>
                </c:pt>
                <c:pt idx="1183">
                  <c:v>195173635.24845099</c:v>
                </c:pt>
                <c:pt idx="1184">
                  <c:v>219849546.810173</c:v>
                </c:pt>
                <c:pt idx="1185">
                  <c:v>242843297.51809299</c:v>
                </c:pt>
                <c:pt idx="1186">
                  <c:v>263417825.59428</c:v>
                </c:pt>
                <c:pt idx="1187">
                  <c:v>280867799.37811202</c:v>
                </c:pt>
                <c:pt idx="1188">
                  <c:v>294541277.93303299</c:v>
                </c:pt>
                <c:pt idx="1189">
                  <c:v>303860119.227871</c:v>
                </c:pt>
                <c:pt idx="1190">
                  <c:v>308338523.153736</c:v>
                </c:pt>
                <c:pt idx="1191">
                  <c:v>307599149.12517703</c:v>
                </c:pt>
                <c:pt idx="1192">
                  <c:v>301386317.16363198</c:v>
                </c:pt>
                <c:pt idx="1193">
                  <c:v>289575885.14908201</c:v>
                </c:pt>
                <c:pt idx="1194">
                  <c:v>272181490.896622</c:v>
                </c:pt>
                <c:pt idx="1195">
                  <c:v>249356953.04980099</c:v>
                </c:pt>
                <c:pt idx="1196">
                  <c:v>221394736.387041</c:v>
                </c:pt>
                <c:pt idx="1197">
                  <c:v>188720501.727896</c:v>
                </c:pt>
                <c:pt idx="1198">
                  <c:v>151883874.83046299</c:v>
                </c:pt>
                <c:pt idx="1199">
                  <c:v>111545679.12624399</c:v>
                </c:pt>
                <c:pt idx="1200">
                  <c:v>68461980.591147199</c:v>
                </c:pt>
                <c:pt idx="1201">
                  <c:v>23465386.451223999</c:v>
                </c:pt>
                <c:pt idx="1202">
                  <c:v>-22555879.983679801</c:v>
                </c:pt>
                <c:pt idx="1203">
                  <c:v>-68680540.654048502</c:v>
                </c:pt>
                <c:pt idx="1204">
                  <c:v>-113977824.251182</c:v>
                </c:pt>
                <c:pt idx="1205">
                  <c:v>-157531362.125976</c:v>
                </c:pt>
                <c:pt idx="1206">
                  <c:v>-198462742.51409301</c:v>
                </c:pt>
                <c:pt idx="1207">
                  <c:v>-235954056.382366</c:v>
                </c:pt>
                <c:pt idx="1208">
                  <c:v>-269268797.05816501</c:v>
                </c:pt>
                <c:pt idx="1209">
                  <c:v>-297770523.27412099</c:v>
                </c:pt>
                <c:pt idx="1210">
                  <c:v>-320938759.95294797</c:v>
                </c:pt>
                <c:pt idx="1211">
                  <c:v>-338381691.07014197</c:v>
                </c:pt>
                <c:pt idx="1212">
                  <c:v>-349845291.91482502</c:v>
                </c:pt>
                <c:pt idx="1213">
                  <c:v>-355218651.28807199</c:v>
                </c:pt>
                <c:pt idx="1214">
                  <c:v>-354535344.59955502</c:v>
                </c:pt>
                <c:pt idx="1215">
                  <c:v>-347970833.20177901</c:v>
                </c:pt>
                <c:pt idx="1216">
                  <c:v>-335835980.27547002</c:v>
                </c:pt>
                <c:pt idx="1217">
                  <c:v>-318566885.77208799</c:v>
                </c:pt>
                <c:pt idx="1218">
                  <c:v>-296711349.03543103</c:v>
                </c:pt>
                <c:pt idx="1219">
                  <c:v>-270912364.649984</c:v>
                </c:pt>
                <c:pt idx="1220">
                  <c:v>-241889141.956613</c:v>
                </c:pt>
                <c:pt idx="1221">
                  <c:v>-210416209.051314</c:v>
                </c:pt>
                <c:pt idx="1222">
                  <c:v>-177301215.88248101</c:v>
                </c:pt>
                <c:pt idx="1223">
                  <c:v>-143362086.72081801</c:v>
                </c:pt>
                <c:pt idx="1224">
                  <c:v>-109404188.762339</c:v>
                </c:pt>
                <c:pt idx="1225">
                  <c:v>-76198180.474580705</c:v>
                </c:pt>
                <c:pt idx="1226">
                  <c:v>-44459180.625129797</c:v>
                </c:pt>
                <c:pt idx="1227">
                  <c:v>-14827857.430685</c:v>
                </c:pt>
                <c:pt idx="1228">
                  <c:v>12146021.817590401</c:v>
                </c:pt>
                <c:pt idx="1229">
                  <c:v>36017115.195925899</c:v>
                </c:pt>
                <c:pt idx="1230">
                  <c:v>56454727.683601402</c:v>
                </c:pt>
                <c:pt idx="1231">
                  <c:v>73249452.254549801</c:v>
                </c:pt>
                <c:pt idx="1232">
                  <c:v>86316060.4203154</c:v>
                </c:pt>
                <c:pt idx="1233">
                  <c:v>95692584.362235203</c:v>
                </c:pt>
                <c:pt idx="1234">
                  <c:v>101535646.512786</c:v>
                </c:pt>
                <c:pt idx="1235">
                  <c:v>104112204.277072</c:v>
                </c:pt>
                <c:pt idx="1236">
                  <c:v>103787984.211776</c:v>
                </c:pt>
                <c:pt idx="1237">
                  <c:v>101012978.243893</c:v>
                </c:pt>
                <c:pt idx="1238">
                  <c:v>96304461.506963402</c:v>
                </c:pt>
                <c:pt idx="1239">
                  <c:v>90228064.525259703</c:v>
                </c:pt>
                <c:pt idx="1240">
                  <c:v>83377489.626107901</c:v>
                </c:pt>
                <c:pt idx="1241">
                  <c:v>76353500.919577703</c:v>
                </c:pt>
                <c:pt idx="1242">
                  <c:v>69742837.793488398</c:v>
                </c:pt>
                <c:pt idx="1243">
                  <c:v>64097703.026632503</c:v>
                </c:pt>
                <c:pt idx="1244">
                  <c:v>59916458.300757803</c:v>
                </c:pt>
                <c:pt idx="1245">
                  <c:v>57626122.643950798</c:v>
                </c:pt>
                <c:pt idx="1246">
                  <c:v>57567214.279063903</c:v>
                </c:pt>
                <c:pt idx="1247">
                  <c:v>59981405.123003498</c:v>
                </c:pt>
                <c:pt idx="1248">
                  <c:v>65002371.907504201</c:v>
                </c:pt>
                <c:pt idx="1249">
                  <c:v>72650131.108201906</c:v>
                </c:pt>
                <c:pt idx="1250">
                  <c:v>82829039.456135198</c:v>
                </c:pt>
                <c:pt idx="1251">
                  <c:v>95329530.900462702</c:v>
                </c:pt>
                <c:pt idx="1252">
                  <c:v>109833547.792804</c:v>
                </c:pt>
                <c:pt idx="1253">
                  <c:v>125923512.137274</c:v>
                </c:pt>
                <c:pt idx="1254">
                  <c:v>143094575.32707801</c:v>
                </c:pt>
                <c:pt idx="1255">
                  <c:v>160769785.06723601</c:v>
                </c:pt>
                <c:pt idx="1256">
                  <c:v>178317719.134395</c:v>
                </c:pt>
                <c:pt idx="1257">
                  <c:v>195072059.90457699</c:v>
                </c:pt>
                <c:pt idx="1258">
                  <c:v>210352523.44999999</c:v>
                </c:pt>
                <c:pt idx="1259">
                  <c:v>223486514.26642501</c:v>
                </c:pt>
                <c:pt idx="1260">
                  <c:v>233830852.62984699</c:v>
                </c:pt>
                <c:pt idx="1261">
                  <c:v>240792916.92757201</c:v>
                </c:pt>
                <c:pt idx="1262">
                  <c:v>243850558.22359201</c:v>
                </c:pt>
                <c:pt idx="1263">
                  <c:v>242570178.37960401</c:v>
                </c:pt>
                <c:pt idx="1264">
                  <c:v>236622415.27358299</c:v>
                </c:pt>
                <c:pt idx="1265">
                  <c:v>225794947.510966</c:v>
                </c:pt>
                <c:pt idx="1266">
                  <c:v>210002014.48960099</c:v>
                </c:pt>
                <c:pt idx="1267">
                  <c:v>189290343.305924</c:v>
                </c:pt>
                <c:pt idx="1268">
                  <c:v>163841278.96159399</c:v>
                </c:pt>
                <c:pt idx="1269">
                  <c:v>133969025.55513901</c:v>
                </c:pt>
                <c:pt idx="1270">
                  <c:v>100115020.342199</c:v>
                </c:pt>
                <c:pt idx="1271">
                  <c:v>62838576.352038302</c:v>
                </c:pt>
                <c:pt idx="1272">
                  <c:v>22804039.296933901</c:v>
                </c:pt>
                <c:pt idx="1273">
                  <c:v>-19235192.445216801</c:v>
                </c:pt>
                <c:pt idx="1274">
                  <c:v>-62455343.003051698</c:v>
                </c:pt>
                <c:pt idx="1275">
                  <c:v>-105983107.37681299</c:v>
                </c:pt>
                <c:pt idx="1276">
                  <c:v>-148918086.02228099</c:v>
                </c:pt>
                <c:pt idx="1277">
                  <c:v>-190356170.772046</c:v>
                </c:pt>
                <c:pt idx="1278">
                  <c:v>-229413217.83519199</c:v>
                </c:pt>
                <c:pt idx="1279">
                  <c:v>-265248333.64775899</c:v>
                </c:pt>
                <c:pt idx="1280">
                  <c:v>-297086109.09303302</c:v>
                </c:pt>
                <c:pt idx="1281">
                  <c:v>-324237166.79959702</c:v>
                </c:pt>
                <c:pt idx="1282">
                  <c:v>-346116434.00843197</c:v>
                </c:pt>
                <c:pt idx="1283">
                  <c:v>-362258618.48394698</c:v>
                </c:pt>
                <c:pt idx="1284">
                  <c:v>-372330445.22492999</c:v>
                </c:pt>
                <c:pt idx="1285">
                  <c:v>-376139304.95753998</c:v>
                </c:pt>
                <c:pt idx="1286">
                  <c:v>-373638068.82896501</c:v>
                </c:pt>
                <c:pt idx="1287">
                  <c:v>-364925934.331653</c:v>
                </c:pt>
                <c:pt idx="1288">
                  <c:v>-350245282.027421</c:v>
                </c:pt>
                <c:pt idx="1289">
                  <c:v>-329974637.745884</c:v>
                </c:pt>
                <c:pt idx="1290">
                  <c:v>-304617947.22350597</c:v>
                </c:pt>
                <c:pt idx="1291">
                  <c:v>-274790476.332847</c:v>
                </c:pt>
                <c:pt idx="1292">
                  <c:v>-241201747.01114199</c:v>
                </c:pt>
                <c:pt idx="1293">
                  <c:v>-204636003.89030999</c:v>
                </c:pt>
                <c:pt idx="1294">
                  <c:v>-165930776.970893</c:v>
                </c:pt>
                <c:pt idx="1295">
                  <c:v>-125954159.412476</c:v>
                </c:pt>
                <c:pt idx="1296">
                  <c:v>-85581455.066862598</c:v>
                </c:pt>
                <c:pt idx="1297">
                  <c:v>-45671866.7263695</c:v>
                </c:pt>
                <c:pt idx="1298">
                  <c:v>-7045892.7341693202</c:v>
                </c:pt>
                <c:pt idx="1299">
                  <c:v>29535923.2769843</c:v>
                </c:pt>
                <c:pt idx="1300">
                  <c:v>63392286.495135203</c:v>
                </c:pt>
                <c:pt idx="1301">
                  <c:v>93937945.224005997</c:v>
                </c:pt>
                <c:pt idx="1302">
                  <c:v>120697516.903109</c:v>
                </c:pt>
                <c:pt idx="1303">
                  <c:v>143315966.211862</c:v>
                </c:pt>
                <c:pt idx="1304">
                  <c:v>161565455.41372699</c:v>
                </c:pt>
                <c:pt idx="1305">
                  <c:v>175348394.91532299</c:v>
                </c:pt>
                <c:pt idx="1306">
                  <c:v>184696634.66478899</c:v>
                </c:pt>
                <c:pt idx="1307">
                  <c:v>189766851.160281</c:v>
                </c:pt>
                <c:pt idx="1308">
                  <c:v>190832297.10961801</c:v>
                </c:pt>
                <c:pt idx="1309">
                  <c:v>188271187.857777</c:v>
                </c:pt>
                <c:pt idx="1310">
                  <c:v>182552097.41982201</c:v>
                </c:pt>
                <c:pt idx="1311">
                  <c:v>174216824.40999299</c:v>
                </c:pt>
                <c:pt idx="1312">
                  <c:v>163861261.766325</c:v>
                </c:pt>
                <c:pt idx="1313">
                  <c:v>152114861.768489</c:v>
                </c:pt>
                <c:pt idx="1314">
                  <c:v>139619327.74333999</c:v>
                </c:pt>
                <c:pt idx="1315">
                  <c:v>127007184.882936</c:v>
                </c:pt>
                <c:pt idx="1316">
                  <c:v>114880884.156385</c:v>
                </c:pt>
                <c:pt idx="1317">
                  <c:v>103793075.351474</c:v>
                </c:pt>
                <c:pt idx="1318">
                  <c:v>94228648.382664204</c:v>
                </c:pt>
                <c:pt idx="1319">
                  <c:v>86589087.259285405</c:v>
                </c:pt>
                <c:pt idx="1320">
                  <c:v>81179610.160522103</c:v>
                </c:pt>
                <c:pt idx="1321">
                  <c:v>78199484.030352697</c:v>
                </c:pt>
                <c:pt idx="1322">
                  <c:v>77735805.5223037</c:v>
                </c:pt>
                <c:pt idx="1323">
                  <c:v>79760934.868104905</c:v>
                </c:pt>
                <c:pt idx="1324">
                  <c:v>84133658.450931907</c:v>
                </c:pt>
                <c:pt idx="1325">
                  <c:v>90604042.831045896</c:v>
                </c:pt>
                <c:pt idx="1326">
                  <c:v>98821831.064159095</c:v>
                </c:pt>
                <c:pt idx="1327">
                  <c:v>108348124.701565</c:v>
                </c:pt>
                <c:pt idx="1328">
                  <c:v>118669995.06543501</c:v>
                </c:pt>
                <c:pt idx="1329">
                  <c:v>129217578.224262</c:v>
                </c:pt>
                <c:pt idx="1330">
                  <c:v>139383132.21019301</c:v>
                </c:pt>
                <c:pt idx="1331">
                  <c:v>148541474.684811</c:v>
                </c:pt>
                <c:pt idx="1332">
                  <c:v>156071176.27621701</c:v>
                </c:pt>
                <c:pt idx="1333">
                  <c:v>161375860.46666101</c:v>
                </c:pt>
                <c:pt idx="1334">
                  <c:v>163904955.94254199</c:v>
                </c:pt>
                <c:pt idx="1335">
                  <c:v>163173261.889882</c:v>
                </c:pt>
                <c:pt idx="1336">
                  <c:v>158778720.410373</c:v>
                </c:pt>
                <c:pt idx="1337">
                  <c:v>150417842.06272399</c:v>
                </c:pt>
                <c:pt idx="1338">
                  <c:v>137898298.9777</c:v>
                </c:pt>
                <c:pt idx="1339">
                  <c:v>121148283.03881299</c:v>
                </c:pt>
                <c:pt idx="1340">
                  <c:v>100222321.814402</c:v>
                </c:pt>
                <c:pt idx="1341">
                  <c:v>75303349.460990503</c:v>
                </c:pt>
                <c:pt idx="1342">
                  <c:v>46700940.603705801</c:v>
                </c:pt>
                <c:pt idx="1343">
                  <c:v>14845728.9620085</c:v>
                </c:pt>
                <c:pt idx="1344">
                  <c:v>-19719854.137657899</c:v>
                </c:pt>
                <c:pt idx="1345">
                  <c:v>-56354276.592426598</c:v>
                </c:pt>
                <c:pt idx="1346">
                  <c:v>-94332690.291324705</c:v>
                </c:pt>
                <c:pt idx="1347">
                  <c:v>-132865363.815918</c:v>
                </c:pt>
                <c:pt idx="1348">
                  <c:v>-171118243.251369</c:v>
                </c:pt>
                <c:pt idx="1349">
                  <c:v>-208235056.62556499</c:v>
                </c:pt>
                <c:pt idx="1350">
                  <c:v>-243360329.915162</c:v>
                </c:pt>
                <c:pt idx="1351">
                  <c:v>-275662653.48305798</c:v>
                </c:pt>
                <c:pt idx="1352">
                  <c:v>-304357528.11916298</c:v>
                </c:pt>
                <c:pt idx="1353">
                  <c:v>-328729129.85073602</c:v>
                </c:pt>
                <c:pt idx="1354">
                  <c:v>-348150362.09545302</c:v>
                </c:pt>
                <c:pt idx="1355">
                  <c:v>-362100611.70115</c:v>
                </c:pt>
                <c:pt idx="1356">
                  <c:v>-370180690.55589402</c:v>
                </c:pt>
                <c:pt idx="1357">
                  <c:v>-372124524.85737997</c:v>
                </c:pt>
                <c:pt idx="1358">
                  <c:v>-367807247.44873399</c:v>
                </c:pt>
                <c:pt idx="1359">
                  <c:v>-357249452.123703</c:v>
                </c:pt>
                <c:pt idx="1360">
                  <c:v>-340617479.44226098</c:v>
                </c:pt>
                <c:pt idx="1361">
                  <c:v>-318219718.13134497</c:v>
                </c:pt>
                <c:pt idx="1362">
                  <c:v>-290499021.21222502</c:v>
                </c:pt>
                <c:pt idx="1363">
                  <c:v>-258021448.217511</c:v>
                </c:pt>
                <c:pt idx="1364">
                  <c:v>-221461650.941856</c:v>
                </c:pt>
                <c:pt idx="1365">
                  <c:v>-181585316.99647999</c:v>
                </c:pt>
                <c:pt idx="1366">
                  <c:v>-139229170.16639501</c:v>
                </c:pt>
                <c:pt idx="1367">
                  <c:v>-95279096.7156495</c:v>
                </c:pt>
                <c:pt idx="1368">
                  <c:v>-50647020.292820901</c:v>
                </c:pt>
                <c:pt idx="1369">
                  <c:v>-6247183.39189531</c:v>
                </c:pt>
                <c:pt idx="1370">
                  <c:v>37027490.608150102</c:v>
                </c:pt>
                <c:pt idx="1371">
                  <c:v>78328284.429685399</c:v>
                </c:pt>
                <c:pt idx="1372">
                  <c:v>116872175.720695</c:v>
                </c:pt>
                <c:pt idx="1373">
                  <c:v>151961322.620913</c:v>
                </c:pt>
                <c:pt idx="1374">
                  <c:v>183000000.699678</c:v>
                </c:pt>
                <c:pt idx="1375">
                  <c:v>209508521.48583701</c:v>
                </c:pt>
                <c:pt idx="1376">
                  <c:v>231133752.02837899</c:v>
                </c:pt>
                <c:pt idx="1377">
                  <c:v>247655955.13572201</c:v>
                </c:pt>
                <c:pt idx="1378">
                  <c:v>258991778.181793</c:v>
                </c:pt>
                <c:pt idx="1379">
                  <c:v>265193331.443149</c:v>
                </c:pt>
                <c:pt idx="1380">
                  <c:v>266443411.50755501</c:v>
                </c:pt>
                <c:pt idx="1381">
                  <c:v>263047037.99242201</c:v>
                </c:pt>
                <c:pt idx="1382">
                  <c:v>255419579.31044599</c:v>
                </c:pt>
                <c:pt idx="1383">
                  <c:v>244071842.35485801</c:v>
                </c:pt>
                <c:pt idx="1384">
                  <c:v>229592588.83131</c:v>
                </c:pt>
                <c:pt idx="1385">
                  <c:v>212629014.957039</c:v>
                </c:pt>
                <c:pt idx="1386">
                  <c:v>193865789.210287</c:v>
                </c:pt>
                <c:pt idx="1387">
                  <c:v>174003283.049714</c:v>
                </c:pt>
                <c:pt idx="1388">
                  <c:v>153735650.865446</c:v>
                </c:pt>
                <c:pt idx="1389">
                  <c:v>133729417.26017199</c:v>
                </c:pt>
                <c:pt idx="1390">
                  <c:v>114603212.058504</c:v>
                </c:pt>
                <c:pt idx="1391">
                  <c:v>96909256.751070902</c:v>
                </c:pt>
                <c:pt idx="1392">
                  <c:v>81117151.5042115</c:v>
                </c:pt>
                <c:pt idx="1393">
                  <c:v>67600441.043539807</c:v>
                </c:pt>
                <c:pt idx="1394">
                  <c:v>56626352.766661704</c:v>
                </c:pt>
                <c:pt idx="1395">
                  <c:v>48349003.891885497</c:v>
                </c:pt>
                <c:pt idx="1396">
                  <c:v>42806269.182599202</c:v>
                </c:pt>
                <c:pt idx="1397">
                  <c:v>39920389.935644798</c:v>
                </c:pt>
                <c:pt idx="1398">
                  <c:v>39502291.7850869</c:v>
                </c:pt>
                <c:pt idx="1399">
                  <c:v>41259466.815752797</c:v>
                </c:pt>
                <c:pt idx="1400">
                  <c:v>44807167.836172</c:v>
                </c:pt>
                <c:pt idx="1401">
                  <c:v>49682562.629402503</c:v>
                </c:pt>
                <c:pt idx="1402">
                  <c:v>55361406.556514502</c:v>
                </c:pt>
                <c:pt idx="1403">
                  <c:v>61276715.692167498</c:v>
                </c:pt>
                <c:pt idx="1404">
                  <c:v>66838861.990886196</c:v>
                </c:pt>
                <c:pt idx="1405">
                  <c:v>71456468.623329297</c:v>
                </c:pt>
                <c:pt idx="1406">
                  <c:v>74557458.876627803</c:v>
                </c:pt>
                <c:pt idx="1407">
                  <c:v>75609606.622258201</c:v>
                </c:pt>
                <c:pt idx="1408">
                  <c:v>74139950.485470906</c:v>
                </c:pt>
                <c:pt idx="1409">
                  <c:v>69752467.089154497</c:v>
                </c:pt>
                <c:pt idx="1410">
                  <c:v>62143450.113063201</c:v>
                </c:pt>
                <c:pt idx="1411">
                  <c:v>51114109.8883944</c:v>
                </c:pt>
                <c:pt idx="1412">
                  <c:v>36579990.827511698</c:v>
                </c:pt>
                <c:pt idx="1413">
                  <c:v>18576898.724620301</c:v>
                </c:pt>
                <c:pt idx="1414">
                  <c:v>-2736865.9508089102</c:v>
                </c:pt>
                <c:pt idx="1415">
                  <c:v>-27082062.293661799</c:v>
                </c:pt>
                <c:pt idx="1416">
                  <c:v>-54063830.915289901</c:v>
                </c:pt>
                <c:pt idx="1417">
                  <c:v>-83180650.808388203</c:v>
                </c:pt>
                <c:pt idx="1418">
                  <c:v>-113836689.06637099</c:v>
                </c:pt>
                <c:pt idx="1419">
                  <c:v>-145357199.10544801</c:v>
                </c:pt>
                <c:pt idx="1420">
                  <c:v>-177006530.749704</c:v>
                </c:pt>
                <c:pt idx="1421">
                  <c:v>-208008236.00298399</c:v>
                </c:pt>
                <c:pt idx="1422">
                  <c:v>-237566689.917043</c:v>
                </c:pt>
                <c:pt idx="1423">
                  <c:v>-264889598.59760699</c:v>
                </c:pt>
                <c:pt idx="1424">
                  <c:v>-289210737.49065799</c:v>
                </c:pt>
                <c:pt idx="1425">
                  <c:v>-309812253.53667903</c:v>
                </c:pt>
                <c:pt idx="1426">
                  <c:v>-326045874.87638599</c:v>
                </c:pt>
                <c:pt idx="1427">
                  <c:v>-337352401.262685</c:v>
                </c:pt>
                <c:pt idx="1428">
                  <c:v>-343278896.332192</c:v>
                </c:pt>
                <c:pt idx="1429">
                  <c:v>-343493068.02115899</c:v>
                </c:pt>
                <c:pt idx="1430">
                  <c:v>-337794403.77263498</c:v>
                </c:pt>
                <c:pt idx="1431">
                  <c:v>-326121720.42230803</c:v>
                </c:pt>
                <c:pt idx="1432">
                  <c:v>-308556892.03575802</c:v>
                </c:pt>
                <c:pt idx="1433">
                  <c:v>-285324629.46582901</c:v>
                </c:pt>
                <c:pt idx="1434">
                  <c:v>-256788299.76002499</c:v>
                </c:pt>
                <c:pt idx="1435">
                  <c:v>-223441888.41364199</c:v>
                </c:pt>
                <c:pt idx="1436">
                  <c:v>-185898319.45755601</c:v>
                </c:pt>
                <c:pt idx="1437">
                  <c:v>-144874454.19738001</c:v>
                </c:pt>
                <c:pt idx="1438">
                  <c:v>-101173185.96947099</c:v>
                </c:pt>
                <c:pt idx="1439">
                  <c:v>-55663132.709425099</c:v>
                </c:pt>
                <c:pt idx="1440">
                  <c:v>-9256498.9562691506</c:v>
                </c:pt>
                <c:pt idx="1441">
                  <c:v>37114267.913965799</c:v>
                </c:pt>
                <c:pt idx="1442">
                  <c:v>82520367.481298506</c:v>
                </c:pt>
                <c:pt idx="1443">
                  <c:v>126060406.65544701</c:v>
                </c:pt>
                <c:pt idx="1444">
                  <c:v>166883359.190155</c:v>
                </c:pt>
                <c:pt idx="1445">
                  <c:v>204210076.49259099</c:v>
                </c:pt>
                <c:pt idx="1446">
                  <c:v>237352744.36877799</c:v>
                </c:pt>
                <c:pt idx="1447">
                  <c:v>265731740.47050199</c:v>
                </c:pt>
                <c:pt idx="1448">
                  <c:v>288889423.20062798</c:v>
                </c:pt>
                <c:pt idx="1449">
                  <c:v>306500472.452066</c:v>
                </c:pt>
                <c:pt idx="1450">
                  <c:v>318378503.16158003</c:v>
                </c:pt>
                <c:pt idx="1451">
                  <c:v>324478781.290088</c:v>
                </c:pt>
                <c:pt idx="1452">
                  <c:v>324896985.29804999</c:v>
                </c:pt>
                <c:pt idx="1453">
                  <c:v>319864071.129345</c:v>
                </c:pt>
                <c:pt idx="1454">
                  <c:v>309737411.76796502</c:v>
                </c:pt>
                <c:pt idx="1455">
                  <c:v>294988490.265284</c:v>
                </c:pt>
                <c:pt idx="1456">
                  <c:v>276187524.58348501</c:v>
                </c:pt>
                <c:pt idx="1457">
                  <c:v>253985490.743283</c:v>
                </c:pt>
                <c:pt idx="1458">
                  <c:v>229094085.01788601</c:v>
                </c:pt>
                <c:pt idx="1459">
                  <c:v>202264224.10712799</c:v>
                </c:pt>
                <c:pt idx="1460">
                  <c:v>174263722.65863001</c:v>
                </c:pt>
                <c:pt idx="1461">
                  <c:v>145854809.00527501</c:v>
                </c:pt>
                <c:pt idx="1462">
                  <c:v>117772141.947422</c:v>
                </c:pt>
                <c:pt idx="1463">
                  <c:v>90701973.790679902</c:v>
                </c:pt>
                <c:pt idx="1464">
                  <c:v>65263068.199059702</c:v>
                </c:pt>
                <c:pt idx="1465">
                  <c:v>41989926.846224897</c:v>
                </c:pt>
                <c:pt idx="1466">
                  <c:v>21318807.979496401</c:v>
                </c:pt>
                <c:pt idx="1467">
                  <c:v>3576934.9694083598</c:v>
                </c:pt>
                <c:pt idx="1468">
                  <c:v>-11024803.763614301</c:v>
                </c:pt>
                <c:pt idx="1469">
                  <c:v>-22395467.496688001</c:v>
                </c:pt>
                <c:pt idx="1470">
                  <c:v>-30563903.746130299</c:v>
                </c:pt>
                <c:pt idx="1471">
                  <c:v>-35674845.118177503</c:v>
                </c:pt>
                <c:pt idx="1472">
                  <c:v>-37981403.336470403</c:v>
                </c:pt>
                <c:pt idx="1473">
                  <c:v>-37834209.290022701</c:v>
                </c:pt>
                <c:pt idx="1474">
                  <c:v>-35667548.340525001</c:v>
                </c:pt>
                <c:pt idx="1475">
                  <c:v>-31982929.964029402</c:v>
                </c:pt>
                <c:pt idx="1476">
                  <c:v>-27330607.415538698</c:v>
                </c:pt>
                <c:pt idx="1477">
                  <c:v>-22289624.224725898</c:v>
                </c:pt>
                <c:pt idx="1478">
                  <c:v>-17447008.1456533</c:v>
                </c:pt>
                <c:pt idx="1479">
                  <c:v>-13376758.396139</c:v>
                </c:pt>
                <c:pt idx="1480">
                  <c:v>-10619277.887524899</c:v>
                </c:pt>
                <c:pt idx="1481">
                  <c:v>-9661888.4919138402</c:v>
                </c:pt>
                <c:pt idx="1482">
                  <c:v>-10921034.629210999</c:v>
                </c:pt>
                <c:pt idx="1483">
                  <c:v>-14726729.5552697</c:v>
                </c:pt>
                <c:pt idx="1484">
                  <c:v>-21309731.207979999</c:v>
                </c:pt>
                <c:pt idx="1485">
                  <c:v>-30791852.3264433</c:v>
                </c:pt>
                <c:pt idx="1486">
                  <c:v>-43179715.239563502</c:v>
                </c:pt>
                <c:pt idx="1487">
                  <c:v>-58362158.026539899</c:v>
                </c:pt>
                <c:pt idx="1488">
                  <c:v>-76111388.763216197</c:v>
                </c:pt>
                <c:pt idx="1489">
                  <c:v>-96087871.553691894</c:v>
                </c:pt>
                <c:pt idx="1490">
                  <c:v>-117848815.36469001</c:v>
                </c:pt>
                <c:pt idx="1491">
                  <c:v>-140860027.681932</c:v>
                </c:pt>
                <c:pt idx="1492">
                  <c:v>-164510792.93555099</c:v>
                </c:pt>
                <c:pt idx="1493">
                  <c:v>-188131343.534264</c:v>
                </c:pt>
                <c:pt idx="1494">
                  <c:v>-211012411.95130301</c:v>
                </c:pt>
                <c:pt idx="1495">
                  <c:v>-232426287.98786601</c:v>
                </c:pt>
                <c:pt idx="1496">
                  <c:v>-251648758.02772599</c:v>
                </c:pt>
                <c:pt idx="1497">
                  <c:v>-267981274.21074101</c:v>
                </c:pt>
                <c:pt idx="1498">
                  <c:v>-280772691.87157601</c:v>
                </c:pt>
                <c:pt idx="1499">
                  <c:v>-289439923.61848098</c:v>
                </c:pt>
                <c:pt idx="1500">
                  <c:v>-293486887.79281998</c:v>
                </c:pt>
                <c:pt idx="1501">
                  <c:v>-292521176.90684003</c:v>
                </c:pt>
                <c:pt idx="1502">
                  <c:v>-286267936.61182302</c:v>
                </c:pt>
                <c:pt idx="1503">
                  <c:v>-274580525.90210599</c:v>
                </c:pt>
                <c:pt idx="1504">
                  <c:v>-257447622.26174599</c:v>
                </c:pt>
                <c:pt idx="1505">
                  <c:v>-234996538.57979199</c:v>
                </c:pt>
                <c:pt idx="1506">
                  <c:v>-207492628.86461499</c:v>
                </c:pt>
                <c:pt idx="1507">
                  <c:v>-175334773.83565301</c:v>
                </c:pt>
                <c:pt idx="1508">
                  <c:v>-139047052.00375101</c:v>
                </c:pt>
                <c:pt idx="1509">
                  <c:v>-99266813.495163605</c:v>
                </c:pt>
                <c:pt idx="1510">
                  <c:v>-56729479.338278703</c:v>
                </c:pt>
                <c:pt idx="1511">
                  <c:v>-12250485.1062636</c:v>
                </c:pt>
                <c:pt idx="1512">
                  <c:v>33295128.144490302</c:v>
                </c:pt>
                <c:pt idx="1513">
                  <c:v>78994903.262320206</c:v>
                </c:pt>
                <c:pt idx="1514">
                  <c:v>123922311.559166</c:v>
                </c:pt>
                <c:pt idx="1515">
                  <c:v>167160592.82890099</c:v>
                </c:pt>
                <c:pt idx="1516">
                  <c:v>207826415.803877</c:v>
                </c:pt>
                <c:pt idx="1517">
                  <c:v>245092688.423648</c:v>
                </c:pt>
                <c:pt idx="1518">
                  <c:v>278209871.26668602</c:v>
                </c:pt>
                <c:pt idx="1519">
                  <c:v>306525190.35650402</c:v>
                </c:pt>
                <c:pt idx="1520">
                  <c:v>329499206.04158098</c:v>
                </c:pt>
                <c:pt idx="1521">
                  <c:v>346719270.99011201</c:v>
                </c:pt>
                <c:pt idx="1522">
                  <c:v>357909500.29412502</c:v>
                </c:pt>
                <c:pt idx="1523">
                  <c:v>362936977.60065401</c:v>
                </c:pt>
                <c:pt idx="1524">
                  <c:v>361814030.11586601</c:v>
                </c:pt>
                <c:pt idx="1525">
                  <c:v>354696519.06073999</c:v>
                </c:pt>
                <c:pt idx="1526">
                  <c:v>341878207.35315102</c:v>
                </c:pt>
                <c:pt idx="1527">
                  <c:v>323781379.56746602</c:v>
                </c:pt>
                <c:pt idx="1528">
                  <c:v>300943997.25325</c:v>
                </c:pt>
                <c:pt idx="1529">
                  <c:v>274003772.30910701</c:v>
                </c:pt>
                <c:pt idx="1530">
                  <c:v>243679629.38514599</c:v>
                </c:pt>
                <c:pt idx="1531">
                  <c:v>210751102.641839</c:v>
                </c:pt>
                <c:pt idx="1532">
                  <c:v>176036270.45075199</c:v>
                </c:pt>
                <c:pt idx="1533">
                  <c:v>140368872.08437201</c:v>
                </c:pt>
                <c:pt idx="1534">
                  <c:v>104575271.93549199</c:v>
                </c:pt>
                <c:pt idx="1535">
                  <c:v>69451938.718712196</c:v>
                </c:pt>
                <c:pt idx="1536">
                  <c:v>35744089.401873402</c:v>
                </c:pt>
                <c:pt idx="1537">
                  <c:v>4126110.8390174098</c:v>
                </c:pt>
                <c:pt idx="1538">
                  <c:v>-24815682.6658048</c:v>
                </c:pt>
                <c:pt idx="1539">
                  <c:v>-50597468.7056567</c:v>
                </c:pt>
                <c:pt idx="1540">
                  <c:v>-72849111.153062701</c:v>
                </c:pt>
                <c:pt idx="1541">
                  <c:v>-91321824.659792095</c:v>
                </c:pt>
                <c:pt idx="1542">
                  <c:v>-105892110.109863</c:v>
                </c:pt>
                <c:pt idx="1543">
                  <c:v>-116561873.272981</c:v>
                </c:pt>
                <c:pt idx="1544">
                  <c:v>-123454752.672425</c:v>
                </c:pt>
                <c:pt idx="1545">
                  <c:v>-126808795.43205699</c:v>
                </c:pt>
                <c:pt idx="1546">
                  <c:v>-126965728.263889</c:v>
                </c:pt>
                <c:pt idx="1547">
                  <c:v>-124357171.59222101</c:v>
                </c:pt>
                <c:pt idx="1548">
                  <c:v>-119488235.100816</c:v>
                </c:pt>
                <c:pt idx="1549">
                  <c:v>-112919010.068022</c:v>
                </c:pt>
                <c:pt idx="1550">
                  <c:v>-105244535.44446599</c:v>
                </c:pt>
                <c:pt idx="1551">
                  <c:v>-97073858.915000007</c:v>
                </c:pt>
                <c:pt idx="1552">
                  <c:v>-89008839.867145494</c:v>
                </c:pt>
                <c:pt idx="1553">
                  <c:v>-81623347.513255805</c:v>
                </c:pt>
                <c:pt idx="1554">
                  <c:v>-75443494.206826493</c:v>
                </c:pt>
                <c:pt idx="1555">
                  <c:v>-70929511.657322705</c:v>
                </c:pt>
                <c:pt idx="1556">
                  <c:v>-68459827.253905401</c:v>
                </c:pt>
                <c:pt idx="1557">
                  <c:v>-68317830.564270005</c:v>
                </c:pt>
                <c:pt idx="1558">
                  <c:v>-70681738.283150896</c:v>
                </c:pt>
                <c:pt idx="1559">
                  <c:v>-75617871.902755201</c:v>
                </c:pt>
                <c:pt idx="1560">
                  <c:v>-83077558.962604299</c:v>
                </c:pt>
                <c:pt idx="1561">
                  <c:v>-92897758.987610802</c:v>
                </c:pt>
                <c:pt idx="1562">
                  <c:v>-104805402.406277</c:v>
                </c:pt>
                <c:pt idx="1563">
                  <c:v>-118425318.213246</c:v>
                </c:pt>
                <c:pt idx="1564">
                  <c:v>-133291517.251532</c:v>
                </c:pt>
                <c:pt idx="1565">
                  <c:v>-148861495.98133901</c:v>
                </c:pt>
                <c:pt idx="1566">
                  <c:v>-164533133.51350901</c:v>
                </c:pt>
                <c:pt idx="1567">
                  <c:v>-179663675.26166499</c:v>
                </c:pt>
                <c:pt idx="1568">
                  <c:v>-193590232.17860901</c:v>
                </c:pt>
                <c:pt idx="1569">
                  <c:v>-205651177.11598</c:v>
                </c:pt>
                <c:pt idx="1570">
                  <c:v>-215207790.80443901</c:v>
                </c:pt>
                <c:pt idx="1571">
                  <c:v>-221665500.175266</c:v>
                </c:pt>
                <c:pt idx="1572">
                  <c:v>-224494061.54139599</c:v>
                </c:pt>
                <c:pt idx="1573">
                  <c:v>-223246070.25638399</c:v>
                </c:pt>
                <c:pt idx="1574">
                  <c:v>-217573226.03072</c:v>
                </c:pt>
                <c:pt idx="1575">
                  <c:v>-207239847.71609601</c:v>
                </c:pt>
                <c:pt idx="1576">
                  <c:v>-192133211.17422599</c:v>
                </c:pt>
                <c:pt idx="1577">
                  <c:v>-172270376.48048899</c:v>
                </c:pt>
                <c:pt idx="1578">
                  <c:v>-147801273.447263</c:v>
                </c:pt>
                <c:pt idx="1579">
                  <c:v>-119007924.258488</c:v>
                </c:pt>
                <c:pt idx="1580">
                  <c:v>-86299795.647794202</c:v>
                </c:pt>
                <c:pt idx="1581">
                  <c:v>-50205387.171709403</c:v>
                </c:pt>
                <c:pt idx="1582">
                  <c:v>-11360273.357381299</c:v>
                </c:pt>
                <c:pt idx="1583">
                  <c:v>29508077.4474287</c:v>
                </c:pt>
                <c:pt idx="1584">
                  <c:v>71598288.9319098</c:v>
                </c:pt>
                <c:pt idx="1585">
                  <c:v>114055365.155737</c:v>
                </c:pt>
                <c:pt idx="1586">
                  <c:v>155992710.08479199</c:v>
                </c:pt>
                <c:pt idx="1587">
                  <c:v>196515254.661282</c:v>
                </c:pt>
                <c:pt idx="1588">
                  <c:v>234743033.55379999</c:v>
                </c:pt>
                <c:pt idx="1589">
                  <c:v>269834538.77574098</c:v>
                </c:pt>
                <c:pt idx="1590">
                  <c:v>301009182.08937502</c:v>
                </c:pt>
                <c:pt idx="1591">
                  <c:v>327568222.40310001</c:v>
                </c:pt>
                <c:pt idx="1592">
                  <c:v>348913557.52086401</c:v>
                </c:pt>
                <c:pt idx="1593">
                  <c:v>364563840.35751599</c:v>
                </c:pt>
                <c:pt idx="1594">
                  <c:v>374167456.317083</c:v>
                </c:pt>
                <c:pt idx="1595">
                  <c:v>377511988.69895101</c:v>
                </c:pt>
                <c:pt idx="1596">
                  <c:v>374529900.10694802</c:v>
                </c:pt>
                <c:pt idx="1597">
                  <c:v>365300266.92197502</c:v>
                </c:pt>
                <c:pt idx="1598">
                  <c:v>350046517.758865</c:v>
                </c:pt>
                <c:pt idx="1599">
                  <c:v>329130242.12069398</c:v>
                </c:pt>
                <c:pt idx="1600">
                  <c:v>303041248.80435598</c:v>
                </c:pt>
                <c:pt idx="1601">
                  <c:v>272384161.673576</c:v>
                </c:pt>
                <c:pt idx="1602">
                  <c:v>237861940.02829799</c:v>
                </c:pt>
                <c:pt idx="1603">
                  <c:v>200256799.041931</c:v>
                </c:pt>
                <c:pt idx="1604">
                  <c:v>160409080.02326599</c:v>
                </c:pt>
                <c:pt idx="1605">
                  <c:v>119194678.41436499</c:v>
                </c:pt>
                <c:pt idx="1606">
                  <c:v>77501677.760770395</c:v>
                </c:pt>
                <c:pt idx="1607">
                  <c:v>36206859.212760396</c:v>
                </c:pt>
                <c:pt idx="1608">
                  <c:v>-3847242.1751417201</c:v>
                </c:pt>
                <c:pt idx="1609">
                  <c:v>-41874081.019796699</c:v>
                </c:pt>
                <c:pt idx="1610">
                  <c:v>-77163028.777273297</c:v>
                </c:pt>
                <c:pt idx="1611">
                  <c:v>-109096923.259084</c:v>
                </c:pt>
                <c:pt idx="1612">
                  <c:v>-137166750.649288</c:v>
                </c:pt>
                <c:pt idx="1613">
                  <c:v>-160983055.80876899</c:v>
                </c:pt>
                <c:pt idx="1614">
                  <c:v>-180283773.985805</c:v>
                </c:pt>
                <c:pt idx="1615">
                  <c:v>-194938283.20171899</c:v>
                </c:pt>
                <c:pt idx="1616">
                  <c:v>-204947588.40612</c:v>
                </c:pt>
                <c:pt idx="1617">
                  <c:v>-210440662.691944</c:v>
                </c:pt>
                <c:pt idx="1618">
                  <c:v>-211667084.05139801</c:v>
                </c:pt>
                <c:pt idx="1619">
                  <c:v>-208986214.998487</c:v>
                </c:pt>
                <c:pt idx="1620">
                  <c:v>-202853273.66951099</c:v>
                </c:pt>
                <c:pt idx="1621">
                  <c:v>-193802735.75372401</c:v>
                </c:pt>
                <c:pt idx="1622">
                  <c:v>-182429584.129998</c:v>
                </c:pt>
                <c:pt idx="1623">
                  <c:v>-169368985.11122301</c:v>
                </c:pt>
                <c:pt idx="1624">
                  <c:v>-155275014.90695301</c:v>
                </c:pt>
                <c:pt idx="1625">
                  <c:v>-140799085.999199</c:v>
                </c:pt>
                <c:pt idx="1626">
                  <c:v>-126568729.83270501</c:v>
                </c:pt>
                <c:pt idx="1627">
                  <c:v>-113167379.36884899</c:v>
                </c:pt>
                <c:pt idx="1628">
                  <c:v>-101115763.040824</c:v>
                </c:pt>
                <c:pt idx="1629">
                  <c:v>-90855471.444064707</c:v>
                </c:pt>
                <c:pt idx="1630">
                  <c:v>-82735191.204804704</c:v>
                </c:pt>
                <c:pt idx="1631">
                  <c:v>-77000018.891444296</c:v>
                </c:pt>
                <c:pt idx="1632">
                  <c:v>-73784174.001538798</c:v>
                </c:pt>
                <c:pt idx="1633">
                  <c:v>-73107326.769012406</c:v>
                </c:pt>
                <c:pt idx="1634">
                  <c:v>-74874646.867988095</c:v>
                </c:pt>
                <c:pt idx="1635">
                  <c:v>-78880566.306625307</c:v>
                </c:pt>
                <c:pt idx="1636">
                  <c:v>-84816137.263615593</c:v>
                </c:pt>
                <c:pt idx="1637">
                  <c:v>-92279756.671068996</c:v>
                </c:pt>
                <c:pt idx="1638">
                  <c:v>-100790927.233032</c:v>
                </c:pt>
                <c:pt idx="1639">
                  <c:v>-109806632.329356</c:v>
                </c:pt>
                <c:pt idx="1640">
                  <c:v>-118739822.636447</c:v>
                </c:pt>
                <c:pt idx="1641">
                  <c:v>-126979447.67367101</c:v>
                </c:pt>
                <c:pt idx="1642">
                  <c:v>-133911417.784528</c:v>
                </c:pt>
                <c:pt idx="1643">
                  <c:v>-138939852.71239999</c:v>
                </c:pt>
                <c:pt idx="1644">
                  <c:v>-141507962.815106</c:v>
                </c:pt>
                <c:pt idx="1645">
                  <c:v>-141117918.39237401</c:v>
                </c:pt>
                <c:pt idx="1646">
                  <c:v>-137349091.310013</c:v>
                </c:pt>
                <c:pt idx="1647">
                  <c:v>-129874100.25457799</c:v>
                </c:pt>
                <c:pt idx="1648">
                  <c:v>-118472155.15765899</c:v>
                </c:pt>
                <c:pt idx="1649">
                  <c:v>-103039275.69741701</c:v>
                </c:pt>
                <c:pt idx="1650">
                  <c:v>-83595050.9745536</c:v>
                </c:pt>
                <c:pt idx="1651">
                  <c:v>-60285709.747609802</c:v>
                </c:pt>
                <c:pt idx="1652">
                  <c:v>-33383379.974099699</c:v>
                </c:pt>
                <c:pt idx="1653">
                  <c:v>-3281529.6047120499</c:v>
                </c:pt>
                <c:pt idx="1654">
                  <c:v>29513305.7332597</c:v>
                </c:pt>
                <c:pt idx="1655">
                  <c:v>64393291.717155501</c:v>
                </c:pt>
                <c:pt idx="1656">
                  <c:v>100664239.88173699</c:v>
                </c:pt>
                <c:pt idx="1657">
                  <c:v>137563311.27065301</c:v>
                </c:pt>
                <c:pt idx="1658">
                  <c:v>174278979.43299201</c:v>
                </c:pt>
                <c:pt idx="1659">
                  <c:v>209972684.30538601</c:v>
                </c:pt>
                <c:pt idx="1660">
                  <c:v>243801556.436389</c:v>
                </c:pt>
                <c:pt idx="1661">
                  <c:v>274941557.105084</c:v>
                </c:pt>
                <c:pt idx="1662">
                  <c:v>302610365.18102401</c:v>
                </c:pt>
                <c:pt idx="1663">
                  <c:v>326089346.52313799</c:v>
                </c:pt>
                <c:pt idx="1664">
                  <c:v>344743966.19507498</c:v>
                </c:pt>
                <c:pt idx="1665">
                  <c:v>358042047.08295798</c:v>
                </c:pt>
                <c:pt idx="1666">
                  <c:v>365569339.38075697</c:v>
                </c:pt>
                <c:pt idx="1667">
                  <c:v>367041942.082313</c:v>
                </c:pt>
                <c:pt idx="1668">
                  <c:v>362315207.84490597</c:v>
                </c:pt>
                <c:pt idx="1669">
                  <c:v>351388863.72334403</c:v>
                </c:pt>
                <c:pt idx="1670">
                  <c:v>334408189.35045099</c:v>
                </c:pt>
                <c:pt idx="1671">
                  <c:v>311661207.95859301</c:v>
                </c:pt>
                <c:pt idx="1672">
                  <c:v>283571960.85560101</c:v>
                </c:pt>
                <c:pt idx="1673">
                  <c:v>250690049.20396501</c:v>
                </c:pt>
                <c:pt idx="1674">
                  <c:v>213676734.87829101</c:v>
                </c:pt>
                <c:pt idx="1675">
                  <c:v>173287991.62281799</c:v>
                </c:pt>
                <c:pt idx="1676">
                  <c:v>130354985.77799501</c:v>
                </c:pt>
                <c:pt idx="1677">
                  <c:v>85762539.906975299</c:v>
                </c:pt>
                <c:pt idx="1678">
                  <c:v>40426190.557541303</c:v>
                </c:pt>
                <c:pt idx="1679">
                  <c:v>-4731508.5561957601</c:v>
                </c:pt>
                <c:pt idx="1680">
                  <c:v>-48804765.645081803</c:v>
                </c:pt>
                <c:pt idx="1681">
                  <c:v>-90927738.516022399</c:v>
                </c:pt>
                <c:pt idx="1682">
                  <c:v>-130296475.41343001</c:v>
                </c:pt>
                <c:pt idx="1683">
                  <c:v>-166188991.02677</c:v>
                </c:pt>
                <c:pt idx="1684">
                  <c:v>-197982915.07748401</c:v>
                </c:pt>
                <c:pt idx="1685">
                  <c:v>-225170222.687253</c:v>
                </c:pt>
                <c:pt idx="1686">
                  <c:v>-247368641.767288</c:v>
                </c:pt>
                <c:pt idx="1687">
                  <c:v>-264329430.41400099</c:v>
                </c:pt>
                <c:pt idx="1688">
                  <c:v>-275941323.86455798</c:v>
                </c:pt>
                <c:pt idx="1689">
                  <c:v>-282230562.81275398</c:v>
                </c:pt>
                <c:pt idx="1690">
                  <c:v>-283357029.50172597</c:v>
                </c:pt>
                <c:pt idx="1691">
                  <c:v>-279606631.61727297</c:v>
                </c:pt>
                <c:pt idx="1692">
                  <c:v>-271380183.25853902</c:v>
                </c:pt>
                <c:pt idx="1693">
                  <c:v>-259179133.945283</c:v>
                </c:pt>
                <c:pt idx="1694">
                  <c:v>-243588587.74373701</c:v>
                </c:pt>
                <c:pt idx="1695">
                  <c:v>-225258132.47926199</c:v>
                </c:pt>
                <c:pt idx="1696">
                  <c:v>-204881061.369914</c:v>
                </c:pt>
                <c:pt idx="1697">
                  <c:v>-183172614.43760699</c:v>
                </c:pt>
                <c:pt idx="1698">
                  <c:v>-160847893.422095</c:v>
                </c:pt>
                <c:pt idx="1699">
                  <c:v>-138600110.88032499</c:v>
                </c:pt>
                <c:pt idx="1700">
                  <c:v>-117079821.516822</c:v>
                </c:pt>
                <c:pt idx="1701">
                  <c:v>-96875751.955498993</c:v>
                </c:pt>
                <c:pt idx="1702">
                  <c:v>-78497795.095232293</c:v>
                </c:pt>
                <c:pt idx="1703">
                  <c:v>-62362668.3929625</c:v>
                </c:pt>
                <c:pt idx="1704">
                  <c:v>-48782653.887966797</c:v>
                </c:pt>
                <c:pt idx="1705">
                  <c:v>-37957743.951698899</c:v>
                </c:pt>
                <c:pt idx="1706">
                  <c:v>-29971413.416248798</c:v>
                </c:pt>
                <c:pt idx="1707">
                  <c:v>-24790128.976845</c:v>
                </c:pt>
                <c:pt idx="1708">
                  <c:v>-22266593.846320901</c:v>
                </c:pt>
                <c:pt idx="1709">
                  <c:v>-22146612.919479501</c:v>
                </c:pt>
                <c:pt idx="1710">
                  <c:v>-24079354.534672</c:v>
                </c:pt>
                <c:pt idx="1711">
                  <c:v>-27630682.542873301</c:v>
                </c:pt>
                <c:pt idx="1712">
                  <c:v>-32299139.854189601</c:v>
                </c:pt>
                <c:pt idx="1713">
                  <c:v>-37534084.6781248</c:v>
                </c:pt>
                <c:pt idx="1714">
                  <c:v>-42755415.683424801</c:v>
                </c:pt>
                <c:pt idx="1715">
                  <c:v>-47374274.208703101</c:v>
                </c:pt>
                <c:pt idx="1716">
                  <c:v>-50814081.886861198</c:v>
                </c:pt>
                <c:pt idx="1717">
                  <c:v>-52531261.492162101</c:v>
                </c:pt>
                <c:pt idx="1718">
                  <c:v>-52034997.795830503</c:v>
                </c:pt>
                <c:pt idx="1719">
                  <c:v>-48905423.462564498</c:v>
                </c:pt>
                <c:pt idx="1720">
                  <c:v>-42809661.701652899</c:v>
                </c:pt>
                <c:pt idx="1721">
                  <c:v>-33515221.122581299</c:v>
                </c:pt>
                <c:pt idx="1722">
                  <c:v>-20900317.148327999</c:v>
                </c:pt>
                <c:pt idx="1723">
                  <c:v>-4960786.0724249203</c:v>
                </c:pt>
                <c:pt idx="1724">
                  <c:v>14186640.309947399</c:v>
                </c:pt>
                <c:pt idx="1725">
                  <c:v>36304822.631882399</c:v>
                </c:pt>
                <c:pt idx="1726">
                  <c:v>61040474.785722002</c:v>
                </c:pt>
                <c:pt idx="1727">
                  <c:v>87932094.6877781</c:v>
                </c:pt>
                <c:pt idx="1728">
                  <c:v>116421351.553442</c:v>
                </c:pt>
                <c:pt idx="1729">
                  <c:v>145867611.93636999</c:v>
                </c:pt>
                <c:pt idx="1730">
                  <c:v>175565191.69676599</c:v>
                </c:pt>
                <c:pt idx="1731">
                  <c:v>204762838.03967801</c:v>
                </c:pt>
                <c:pt idx="1732">
                  <c:v>232684877.27899599</c:v>
                </c:pt>
                <c:pt idx="1733">
                  <c:v>258553412.08259901</c:v>
                </c:pt>
                <c:pt idx="1734">
                  <c:v>281610918.194547</c:v>
                </c:pt>
                <c:pt idx="1735">
                  <c:v>301142576.03280401</c:v>
                </c:pt>
                <c:pt idx="1736">
                  <c:v>316497677.58013803</c:v>
                </c:pt>
                <c:pt idx="1737">
                  <c:v>327109473.49660802</c:v>
                </c:pt>
                <c:pt idx="1738">
                  <c:v>332512868.68415302</c:v>
                </c:pt>
                <c:pt idx="1739">
                  <c:v>332359435.36984497</c:v>
                </c:pt>
                <c:pt idx="1740">
                  <c:v>326429289.37000197</c:v>
                </c:pt>
                <c:pt idx="1741">
                  <c:v>314639465.31071001</c:v>
                </c:pt>
                <c:pt idx="1742">
                  <c:v>297048527.56950998</c:v>
                </c:pt>
                <c:pt idx="1743">
                  <c:v>273857262.60420501</c:v>
                </c:pt>
                <c:pt idx="1744">
                  <c:v>245405411.94839501</c:v>
                </c:pt>
                <c:pt idx="1745">
                  <c:v>212164520.13995799</c:v>
                </c:pt>
                <c:pt idx="1746">
                  <c:v>174727084.82672101</c:v>
                </c:pt>
                <c:pt idx="1747">
                  <c:v>133792303.938731</c:v>
                </c:pt>
                <c:pt idx="1748">
                  <c:v>90148813.961116999</c:v>
                </c:pt>
                <c:pt idx="1749">
                  <c:v>44654901.067244701</c:v>
                </c:pt>
                <c:pt idx="1750">
                  <c:v>-1783259.4046867399</c:v>
                </c:pt>
                <c:pt idx="1751">
                  <c:v>-48234722.097588897</c:v>
                </c:pt>
                <c:pt idx="1752">
                  <c:v>-93767596.6874789</c:v>
                </c:pt>
                <c:pt idx="1753">
                  <c:v>-137472905.47907901</c:v>
                </c:pt>
                <c:pt idx="1754">
                  <c:v>-178487799.18203199</c:v>
                </c:pt>
                <c:pt idx="1755">
                  <c:v>-216017475.17971501</c:v>
                </c:pt>
                <c:pt idx="1756">
                  <c:v>-249355180.40281099</c:v>
                </c:pt>
                <c:pt idx="1757">
                  <c:v>-277899736.73355401</c:v>
                </c:pt>
                <c:pt idx="1758">
                  <c:v>-301170099.04978597</c:v>
                </c:pt>
                <c:pt idx="1759">
                  <c:v>-318816542.44659197</c:v>
                </c:pt>
                <c:pt idx="1760">
                  <c:v>-330628173.30311698</c:v>
                </c:pt>
                <c:pt idx="1761">
                  <c:v>-336536565.80488199</c:v>
                </c:pt>
                <c:pt idx="1762">
                  <c:v>-336615438.14166403</c:v>
                </c:pt>
                <c:pt idx="1763">
                  <c:v>-331076397.56435001</c:v>
                </c:pt>
                <c:pt idx="1764">
                  <c:v>-320260897.42122102</c:v>
                </c:pt>
                <c:pt idx="1765">
                  <c:v>-304628658.85577297</c:v>
                </c:pt>
                <c:pt idx="1766">
                  <c:v>-284742911.81586403</c:v>
                </c:pt>
                <c:pt idx="1767">
                  <c:v>-261252901.405417</c:v>
                </c:pt>
                <c:pt idx="1768">
                  <c:v>-234874183.72554901</c:v>
                </c:pt>
                <c:pt idx="1769">
                  <c:v>-206367297.91575801</c:v>
                </c:pt>
                <c:pt idx="1770">
                  <c:v>-176515446.291971</c:v>
                </c:pt>
                <c:pt idx="1771">
                  <c:v>-146101840.97381601</c:v>
                </c:pt>
                <c:pt idx="1772">
                  <c:v>-115887382.44007</c:v>
                </c:pt>
                <c:pt idx="1773">
                  <c:v>-86589322.863007799</c:v>
                </c:pt>
                <c:pt idx="1774">
                  <c:v>-58861535.245191701</c:v>
                </c:pt>
                <c:pt idx="1775">
                  <c:v>-33276959.2795633</c:v>
                </c:pt>
                <c:pt idx="1776">
                  <c:v>-10312727.9781482</c:v>
                </c:pt>
                <c:pt idx="1777">
                  <c:v>9661602.5352864899</c:v>
                </c:pt>
                <c:pt idx="1778">
                  <c:v>26392391.664625298</c:v>
                </c:pt>
                <c:pt idx="1779">
                  <c:v>39746596.544034198</c:v>
                </c:pt>
                <c:pt idx="1780">
                  <c:v>49712682.936383501</c:v>
                </c:pt>
                <c:pt idx="1781">
                  <c:v>56397763.159880899</c:v>
                </c:pt>
                <c:pt idx="1782">
                  <c:v>60021072.4134105</c:v>
                </c:pt>
                <c:pt idx="1783">
                  <c:v>60904004.393537901</c:v>
                </c:pt>
                <c:pt idx="1784">
                  <c:v>59457029.854686201</c:v>
                </c:pt>
                <c:pt idx="1785">
                  <c:v>56163914.712689199</c:v>
                </c:pt>
                <c:pt idx="1786">
                  <c:v>51563734.676538996</c:v>
                </c:pt>
                <c:pt idx="1787">
                  <c:v>46231248.832770601</c:v>
                </c:pt>
                <c:pt idx="1788">
                  <c:v>40756243.164860003</c:v>
                </c:pt>
                <c:pt idx="1789">
                  <c:v>35722485.230679996</c:v>
                </c:pt>
                <c:pt idx="1790">
                  <c:v>31686942.251853202</c:v>
                </c:pt>
                <c:pt idx="1791">
                  <c:v>29159906.368152801</c:v>
                </c:pt>
                <c:pt idx="1792">
                  <c:v>28586643.034855898</c:v>
                </c:pt>
                <c:pt idx="1793">
                  <c:v>30331132.3200785</c:v>
                </c:pt>
                <c:pt idx="1794">
                  <c:v>34662409.569229797</c:v>
                </c:pt>
                <c:pt idx="1795">
                  <c:v>41743933.426887497</c:v>
                </c:pt>
                <c:pt idx="1796">
                  <c:v>51626317.876723699</c:v>
                </c:pt>
                <c:pt idx="1797">
                  <c:v>64243663.491830498</c:v>
                </c:pt>
                <c:pt idx="1798">
                  <c:v>79413614.497702494</c:v>
                </c:pt>
                <c:pt idx="1799">
                  <c:v>96841155.765886098</c:v>
                </c:pt>
                <c:pt idx="1800">
                  <c:v>116126050.82291199</c:v>
                </c:pt>
                <c:pt idx="1801">
                  <c:v>136773711.737937</c:v>
                </c:pt>
                <c:pt idx="1802">
                  <c:v>158209187.623611</c:v>
                </c:pt>
                <c:pt idx="1803">
                  <c:v>179793863.54795</c:v>
                </c:pt>
                <c:pt idx="1804">
                  <c:v>200844378.740255</c:v>
                </c:pt>
                <c:pt idx="1805">
                  <c:v>220653204.55472001</c:v>
                </c:pt>
                <c:pt idx="1806">
                  <c:v>238510270.778088</c:v>
                </c:pt>
                <c:pt idx="1807">
                  <c:v>253724995.088952</c:v>
                </c:pt>
                <c:pt idx="1808">
                  <c:v>265648055.817873</c:v>
                </c:pt>
                <c:pt idx="1809">
                  <c:v>273692253.07610798</c:v>
                </c:pt>
                <c:pt idx="1810">
                  <c:v>277351827.69239998</c:v>
                </c:pt>
                <c:pt idx="1811">
                  <c:v>276219650.52412301</c:v>
                </c:pt>
                <c:pt idx="1812">
                  <c:v>270001755.33606797</c:v>
                </c:pt>
                <c:pt idx="1813">
                  <c:v>258528764.795358</c:v>
                </c:pt>
                <c:pt idx="1814">
                  <c:v>241763848.97497001</c:v>
                </c:pt>
                <c:pt idx="1815">
                  <c:v>219806956.45257601</c:v>
                </c:pt>
                <c:pt idx="1816">
                  <c:v>192895166.67437601</c:v>
                </c:pt>
                <c:pt idx="1817">
                  <c:v>161399125.52917799</c:v>
                </c:pt>
                <c:pt idx="1818">
                  <c:v>125815640.709396</c:v>
                </c:pt>
                <c:pt idx="1819">
                  <c:v>86756626.044158295</c:v>
                </c:pt>
                <c:pt idx="1820">
                  <c:v>44934691.254488498</c:v>
                </c:pt>
                <c:pt idx="1821">
                  <c:v>1145772.3360892199</c:v>
                </c:pt>
                <c:pt idx="1822">
                  <c:v>-43750714.893208802</c:v>
                </c:pt>
                <c:pt idx="1823">
                  <c:v>-88853642.218352407</c:v>
                </c:pt>
                <c:pt idx="1824">
                  <c:v>-133243244.407701</c:v>
                </c:pt>
                <c:pt idx="1825">
                  <c:v>-176004850.24532601</c:v>
                </c:pt>
                <c:pt idx="1826">
                  <c:v>-216252596.65508699</c:v>
                </c:pt>
                <c:pt idx="1827">
                  <c:v>-253152452.73939499</c:v>
                </c:pt>
                <c:pt idx="1828">
                  <c:v>-285943899.60362703</c:v>
                </c:pt>
                <c:pt idx="1829">
                  <c:v>-313959649.999345</c:v>
                </c:pt>
                <c:pt idx="1830">
                  <c:v>-336642847.98093897</c:v>
                </c:pt>
                <c:pt idx="1831">
                  <c:v>-353561261.285339</c:v>
                </c:pt>
                <c:pt idx="1832">
                  <c:v>-364418065.88684499</c:v>
                </c:pt>
                <c:pt idx="1833">
                  <c:v>-369058920.60220802</c:v>
                </c:pt>
                <c:pt idx="1834">
                  <c:v>-367475136.83550203</c:v>
                </c:pt>
                <c:pt idx="1835">
                  <c:v>-359802861.40905702</c:v>
                </c:pt>
                <c:pt idx="1836">
                  <c:v>-346318305.61164802</c:v>
                </c:pt>
                <c:pt idx="1837">
                  <c:v>-327429167.72554898</c:v>
                </c:pt>
                <c:pt idx="1838">
                  <c:v>-303662506.01975399</c:v>
                </c:pt>
                <c:pt idx="1839">
                  <c:v>-275649421.29728597</c:v>
                </c:pt>
                <c:pt idx="1840">
                  <c:v>-244106999.56587699</c:v>
                </c:pt>
                <c:pt idx="1841">
                  <c:v>-209818043.58318999</c:v>
                </c:pt>
                <c:pt idx="1842">
                  <c:v>-173609184.62206399</c:v>
                </c:pt>
                <c:pt idx="1843">
                  <c:v>-136328010.981803</c:v>
                </c:pt>
                <c:pt idx="1844">
                  <c:v>-98819876.224617898</c:v>
                </c:pt>
                <c:pt idx="1845">
                  <c:v>-61905057.082407303</c:v>
                </c:pt>
                <c:pt idx="1846">
                  <c:v>-26356918.272585001</c:v>
                </c:pt>
                <c:pt idx="1847">
                  <c:v>7118290.5211600699</c:v>
                </c:pt>
                <c:pt idx="1848">
                  <c:v>37899430.543457501</c:v>
                </c:pt>
                <c:pt idx="1849">
                  <c:v>65465754.8825645</c:v>
                </c:pt>
                <c:pt idx="1850">
                  <c:v>89409048.466754004</c:v>
                </c:pt>
                <c:pt idx="1851">
                  <c:v>109442295.49235301</c:v>
                </c:pt>
                <c:pt idx="1852">
                  <c:v>125404646.499274</c:v>
                </c:pt>
                <c:pt idx="1853">
                  <c:v>137262567.671206</c:v>
                </c:pt>
                <c:pt idx="1854">
                  <c:v>145107168.52354899</c:v>
                </c:pt>
                <c:pt idx="1855">
                  <c:v>149147817.58994401</c:v>
                </c:pt>
                <c:pt idx="1856">
                  <c:v>149702265.66991401</c:v>
                </c:pt>
                <c:pt idx="1857">
                  <c:v>147183599.40424901</c:v>
                </c:pt>
                <c:pt idx="1858">
                  <c:v>142084441.35076299</c:v>
                </c:pt>
                <c:pt idx="1859">
                  <c:v>134958893.582459</c:v>
                </c:pt>
                <c:pt idx="1860">
                  <c:v>126402787.737646</c:v>
                </c:pt>
                <c:pt idx="1861">
                  <c:v>117032853.475991</c:v>
                </c:pt>
                <c:pt idx="1862">
                  <c:v>107465447.994881</c:v>
                </c:pt>
                <c:pt idx="1863">
                  <c:v>98295500.740420103</c:v>
                </c:pt>
                <c:pt idx="1864">
                  <c:v>90076319.380063504</c:v>
                </c:pt>
                <c:pt idx="1865">
                  <c:v>83300875.741419405</c:v>
                </c:pt>
                <c:pt idx="1866">
                  <c:v>78385144.589940503</c:v>
                </c:pt>
                <c:pt idx="1867">
                  <c:v>75654005.1879244</c:v>
                </c:pt>
                <c:pt idx="1868">
                  <c:v>75330137.428474098</c:v>
                </c:pt>
                <c:pt idx="1869">
                  <c:v>77526253.300152197</c:v>
                </c:pt>
                <c:pt idx="1870">
                  <c:v>82240903.223146498</c:v>
                </c:pt>
                <c:pt idx="1871">
                  <c:v>89357988.419759005</c:v>
                </c:pt>
                <c:pt idx="1872">
                  <c:v>98649998.166734502</c:v>
                </c:pt>
                <c:pt idx="1873">
                  <c:v>109784877.86748099</c:v>
                </c:pt>
                <c:pt idx="1874">
                  <c:v>122336323.739628</c:v>
                </c:pt>
                <c:pt idx="1875">
                  <c:v>135797195.81645101</c:v>
                </c:pt>
                <c:pt idx="1876">
                  <c:v>149595646.01027</c:v>
                </c:pt>
                <c:pt idx="1877">
                  <c:v>163113475.01150301</c:v>
                </c:pt>
                <c:pt idx="1878">
                  <c:v>175706163.27397799</c:v>
                </c:pt>
                <c:pt idx="1879">
                  <c:v>186723969.313216</c:v>
                </c:pt>
                <c:pt idx="1880">
                  <c:v>195533454.57802099</c:v>
                </c:pt>
                <c:pt idx="1881">
                  <c:v>201538779.27159399</c:v>
                </c:pt>
                <c:pt idx="1882">
                  <c:v>204202118.15549299</c:v>
                </c:pt>
                <c:pt idx="1883">
                  <c:v>203062569.447391</c:v>
                </c:pt>
                <c:pt idx="1884">
                  <c:v>197752972.72745401</c:v>
                </c:pt>
                <c:pt idx="1885">
                  <c:v>188014112.04618701</c:v>
                </c:pt>
                <c:pt idx="1886">
                  <c:v>173705856.41101101</c:v>
                </c:pt>
                <c:pt idx="1887">
                  <c:v>154814879.283981</c:v>
                </c:pt>
                <c:pt idx="1888">
                  <c:v>131458699.01368999</c:v>
                </c:pt>
                <c:pt idx="1889">
                  <c:v>103885890.293716</c:v>
                </c:pt>
                <c:pt idx="1890">
                  <c:v>72472429.594482005</c:v>
                </c:pt>
                <c:pt idx="1891">
                  <c:v>37714251.723004803</c:v>
                </c:pt>
                <c:pt idx="1892">
                  <c:v>216206.84998107</c:v>
                </c:pt>
                <c:pt idx="1893">
                  <c:v>-39322285.811596103</c:v>
                </c:pt>
                <c:pt idx="1894">
                  <c:v>-80124493.149140194</c:v>
                </c:pt>
                <c:pt idx="1895">
                  <c:v>-121356050.659179</c:v>
                </c:pt>
                <c:pt idx="1896">
                  <c:v>-162146517.93077201</c:v>
                </c:pt>
                <c:pt idx="1897">
                  <c:v>-201612195.93365899</c:v>
                </c:pt>
                <c:pt idx="1898">
                  <c:v>-238879556.011269</c:v>
                </c:pt>
                <c:pt idx="1899">
                  <c:v>-273108610.56017703</c:v>
                </c:pt>
                <c:pt idx="1900">
                  <c:v>-303515555.07611197</c:v>
                </c:pt>
                <c:pt idx="1901">
                  <c:v>-329394030.58707702</c:v>
                </c:pt>
                <c:pt idx="1902">
                  <c:v>-350134393.92344499</c:v>
                </c:pt>
                <c:pt idx="1903">
                  <c:v>-365240439.67726701</c:v>
                </c:pt>
                <c:pt idx="1904">
                  <c:v>-374343090.43105298</c:v>
                </c:pt>
                <c:pt idx="1905">
                  <c:v>-377210658.76317602</c:v>
                </c:pt>
                <c:pt idx="1906">
                  <c:v>-373755383.11481702</c:v>
                </c:pt>
                <c:pt idx="1907">
                  <c:v>-364036046.94200402</c:v>
                </c:pt>
                <c:pt idx="1908">
                  <c:v>-348256603.52594101</c:v>
                </c:pt>
                <c:pt idx="1909">
                  <c:v>-326760844.060902</c:v>
                </c:pt>
                <c:pt idx="1910">
                  <c:v>-300023260.79826999</c:v>
                </c:pt>
                <c:pt idx="1911">
                  <c:v>-268636366.74712998</c:v>
                </c:pt>
                <c:pt idx="1912">
                  <c:v>-233294835.495646</c:v>
                </c:pt>
                <c:pt idx="1913">
                  <c:v>-194776916.12918901</c:v>
                </c:pt>
                <c:pt idx="1914">
                  <c:v>-153923656.30006999</c:v>
                </c:pt>
                <c:pt idx="1915">
                  <c:v>-111616528.962704</c:v>
                </c:pt>
                <c:pt idx="1916">
                  <c:v>-68754103.300561398</c:v>
                </c:pt>
                <c:pt idx="1917">
                  <c:v>-26228426.6243078</c:v>
                </c:pt>
                <c:pt idx="1918">
                  <c:v>15098209.244001901</c:v>
                </c:pt>
                <c:pt idx="1919">
                  <c:v>54415456.553307101</c:v>
                </c:pt>
                <c:pt idx="1920">
                  <c:v>90985426.897407904</c:v>
                </c:pt>
                <c:pt idx="1921">
                  <c:v>124160955.518452</c:v>
                </c:pt>
                <c:pt idx="1922">
                  <c:v>153401104.424986</c:v>
                </c:pt>
                <c:pt idx="1923">
                  <c:v>178283476.39007601</c:v>
                </c:pt>
                <c:pt idx="1924">
                  <c:v>198513006.570921</c:v>
                </c:pt>
                <c:pt idx="1925">
                  <c:v>213927002.76093099</c:v>
                </c:pt>
                <c:pt idx="1926">
                  <c:v>224496316.065512</c:v>
                </c:pt>
                <c:pt idx="1927">
                  <c:v>230322637.80932</c:v>
                </c:pt>
                <c:pt idx="1928">
                  <c:v>231632032.36964899</c:v>
                </c:pt>
                <c:pt idx="1929">
                  <c:v>228764926.0255</c:v>
                </c:pt>
                <c:pt idx="1930">
                  <c:v>222162875.560004</c:v>
                </c:pt>
                <c:pt idx="1931">
                  <c:v>212352534.19985899</c:v>
                </c:pt>
                <c:pt idx="1932">
                  <c:v>199927313.75749201</c:v>
                </c:pt>
                <c:pt idx="1933">
                  <c:v>185527308.16951701</c:v>
                </c:pt>
                <c:pt idx="1934">
                  <c:v>169818093.05343801</c:v>
                </c:pt>
                <c:pt idx="1935">
                  <c:v>153469046.98870501</c:v>
                </c:pt>
                <c:pt idx="1936">
                  <c:v>137131852.06702</c:v>
                </c:pt>
                <c:pt idx="1937">
                  <c:v>121419823.52008501</c:v>
                </c:pt>
                <c:pt idx="1938">
                  <c:v>106888691.169081</c:v>
                </c:pt>
                <c:pt idx="1939">
                  <c:v>94019409.8711202</c:v>
                </c:pt>
                <c:pt idx="1940">
                  <c:v>83203513.432154298</c:v>
                </c:pt>
                <c:pt idx="1941">
                  <c:v>74731448.490462199</c:v>
                </c:pt>
                <c:pt idx="1942">
                  <c:v>68784233.976838604</c:v>
                </c:pt>
                <c:pt idx="1943">
                  <c:v>65428690.637885101</c:v>
                </c:pt>
                <c:pt idx="1944">
                  <c:v>64616376.779532097</c:v>
                </c:pt>
                <c:pt idx="1945">
                  <c:v>66186254.074662901</c:v>
                </c:pt>
                <c:pt idx="1946">
                  <c:v>69870994.324323207</c:v>
                </c:pt>
                <c:pt idx="1947">
                  <c:v>75306727.827730805</c:v>
                </c:pt>
                <c:pt idx="1948">
                  <c:v>82045929.7824471</c:v>
                </c:pt>
                <c:pt idx="1949">
                  <c:v>89573046.004132003</c:v>
                </c:pt>
                <c:pt idx="1950">
                  <c:v>97322376.057960302</c:v>
                </c:pt>
                <c:pt idx="1951">
                  <c:v>104697663.10748801</c:v>
                </c:pt>
                <c:pt idx="1952">
                  <c:v>111092787.46330699</c:v>
                </c:pt>
                <c:pt idx="1953">
                  <c:v>115912926.514338</c:v>
                </c:pt>
                <c:pt idx="1954">
                  <c:v>118595528.477961</c:v>
                </c:pt>
                <c:pt idx="1955">
                  <c:v>118630451.673159</c:v>
                </c:pt>
                <c:pt idx="1956">
                  <c:v>115578644.688518</c:v>
                </c:pt>
                <c:pt idx="1957">
                  <c:v>109088785.19278701</c:v>
                </c:pt>
                <c:pt idx="1958">
                  <c:v>98911354.972996697</c:v>
                </c:pt>
                <c:pt idx="1959">
                  <c:v>84909704.320412293</c:v>
                </c:pt>
                <c:pt idx="1960">
                  <c:v>67067747.886055604</c:v>
                </c:pt>
                <c:pt idx="1961">
                  <c:v>45494033.965332396</c:v>
                </c:pt>
                <c:pt idx="1962">
                  <c:v>20422036.891554698</c:v>
                </c:pt>
                <c:pt idx="1963">
                  <c:v>-7793365.3671885002</c:v>
                </c:pt>
                <c:pt idx="1964">
                  <c:v>-38683152.533899501</c:v>
                </c:pt>
                <c:pt idx="1965">
                  <c:v>-71674974.624153405</c:v>
                </c:pt>
                <c:pt idx="1966">
                  <c:v>-106107221.724262</c:v>
                </c:pt>
                <c:pt idx="1967">
                  <c:v>-141245958.87472299</c:v>
                </c:pt>
                <c:pt idx="1968">
                  <c:v>-176304247.405489</c:v>
                </c:pt>
                <c:pt idx="1969">
                  <c:v>-210463301.45197701</c:v>
                </c:pt>
                <c:pt idx="1970">
                  <c:v>-242894871.89221501</c:v>
                </c:pt>
                <c:pt idx="1971">
                  <c:v>-272784211.27409899</c:v>
                </c:pt>
                <c:pt idx="1972">
                  <c:v>-299352953.61029297</c:v>
                </c:pt>
                <c:pt idx="1973">
                  <c:v>-321881242.81075102</c:v>
                </c:pt>
                <c:pt idx="1974">
                  <c:v>-339728463.02305597</c:v>
                </c:pt>
                <c:pt idx="1975">
                  <c:v>-352351962.70616698</c:v>
                </c:pt>
                <c:pt idx="1976">
                  <c:v>-359323220.75658101</c:v>
                </c:pt>
                <c:pt idx="1977">
                  <c:v>-360340975.79111201</c:v>
                </c:pt>
                <c:pt idx="1978">
                  <c:v>-355240926.64002597</c:v>
                </c:pt>
                <c:pt idx="1979">
                  <c:v>-344001710.67090201</c:v>
                </c:pt>
                <c:pt idx="1980">
                  <c:v>-326746973.85798502</c:v>
                </c:pt>
                <c:pt idx="1981">
                  <c:v>-303743459.38455403</c:v>
                </c:pt>
                <c:pt idx="1982">
                  <c:v>-275395156.70336199</c:v>
                </c:pt>
                <c:pt idx="1983">
                  <c:v>-242233667.000128</c:v>
                </c:pt>
                <c:pt idx="1984">
                  <c:v>-204905050.55779999</c:v>
                </c:pt>
                <c:pt idx="1985">
                  <c:v>-164153523.38548899</c:v>
                </c:pt>
                <c:pt idx="1986">
                  <c:v>-120802461.66256399</c:v>
                </c:pt>
                <c:pt idx="1987">
                  <c:v>-75733250.376233995</c:v>
                </c:pt>
                <c:pt idx="1988">
                  <c:v>-29862574.714242</c:v>
                </c:pt>
                <c:pt idx="1989">
                  <c:v>15881202.5120798</c:v>
                </c:pt>
                <c:pt idx="1990">
                  <c:v>60581908.2059967</c:v>
                </c:pt>
                <c:pt idx="1991">
                  <c:v>103358995.480821</c:v>
                </c:pt>
                <c:pt idx="1992">
                  <c:v>143389887.03343901</c:v>
                </c:pt>
                <c:pt idx="1993">
                  <c:v>179930595.76195899</c:v>
                </c:pt>
                <c:pt idx="1994">
                  <c:v>212334043.992782</c:v>
                </c:pt>
                <c:pt idx="1995">
                  <c:v>240065570.526342</c:v>
                </c:pt>
                <c:pt idx="1996">
                  <c:v>262715197.396568</c:v>
                </c:pt>
                <c:pt idx="1997">
                  <c:v>280006323.32584703</c:v>
                </c:pt>
                <c:pt idx="1998">
                  <c:v>291800615.54017699</c:v>
                </c:pt>
              </c:numCache>
            </c:numRef>
          </c:yVal>
          <c:smooth val="1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label 0</c15:sqref>
                        </c15:formulaRef>
                      </c:ext>
                    </c:extLst>
                    <c:strCache>
                      <c:ptCount val="1"/>
                      <c:pt idx="0">
                        <c:v>y</c:v>
                      </c:pt>
                    </c:strCache>
                  </c:strRef>
                </c15:tx>
              </c15:filteredSeries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358288"/>
        <c:axId val="407353584"/>
      </c:scatterChart>
      <c:valAx>
        <c:axId val="407358288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>
                    <a:solidFill>
                      <a:srgbClr val="595959"/>
                    </a:solidFill>
                    <a:latin typeface="Calibri"/>
                  </a:rPr>
                  <a:t>X</a:t>
                </a:r>
              </a:p>
            </c:rich>
          </c:tx>
          <c:layout/>
          <c:overlay val="1"/>
        </c:title>
        <c:numFmt formatCode="General" sourceLinked="1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crossAx val="407353584"/>
        <c:crosses val="autoZero"/>
        <c:crossBetween val="midCat"/>
      </c:valAx>
      <c:valAx>
        <c:axId val="407353584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b="1">
                    <a:solidFill>
                      <a:srgbClr val="595959"/>
                    </a:solidFill>
                    <a:latin typeface="Calibri"/>
                  </a:rPr>
                  <a:t>Y</a:t>
                </a:r>
              </a:p>
            </c:rich>
          </c:tx>
          <c:layout/>
          <c:overlay val="1"/>
        </c:title>
        <c:numFmt formatCode="General" sourceLinked="1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crossAx val="407358288"/>
        <c:crosses val="autoZero"/>
        <c:crossBetween val="midCat"/>
      </c:valAx>
      <c:spPr>
        <a:noFill/>
        <a:ln>
          <a:noFill/>
        </a:ln>
      </c:spPr>
    </c:plotArea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Видимая траектория движения Венеры относительно Земли</a:t>
            </a:r>
          </a:p>
        </c:rich>
      </c:tx>
      <c:layout/>
      <c:overlay val="0"/>
      <c:spPr>
        <a:solidFill>
          <a:schemeClr val="tx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95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'Задание 2'!$B$10:$BML$10</c:f>
              <c:numCache>
                <c:formatCode>0.00</c:formatCode>
                <c:ptCount val="1701"/>
                <c:pt idx="0">
                  <c:v>149577611.54074746</c:v>
                </c:pt>
                <c:pt idx="1">
                  <c:v>147388841.78251553</c:v>
                </c:pt>
                <c:pt idx="2">
                  <c:v>140821392.58093557</c:v>
                </c:pt>
                <c:pt idx="3">
                  <c:v>130091547.14851932</c:v>
                </c:pt>
                <c:pt idx="4">
                  <c:v>115516456.83462617</c:v>
                </c:pt>
                <c:pt idx="5">
                  <c:v>97526930.359575093</c:v>
                </c:pt>
                <c:pt idx="6">
                  <c:v>76654700.142861307</c:v>
                </c:pt>
                <c:pt idx="7">
                  <c:v>53516705.552272633</c:v>
                </c:pt>
                <c:pt idx="8">
                  <c:v>28796857.613241717</c:v>
                </c:pt>
                <c:pt idx="9">
                  <c:v>3225824.1600180417</c:v>
                </c:pt>
                <c:pt idx="10">
                  <c:v>-22440567.077358626</c:v>
                </c:pt>
                <c:pt idx="11">
                  <c:v>-47443669.103306264</c:v>
                </c:pt>
                <c:pt idx="12">
                  <c:v>-71044439.671276465</c:v>
                </c:pt>
                <c:pt idx="13">
                  <c:v>-92545285.88103351</c:v>
                </c:pt>
                <c:pt idx="14">
                  <c:v>-111310683.67874356</c:v>
                </c:pt>
                <c:pt idx="15">
                  <c:v>-126785962.78646232</c:v>
                </c:pt>
                <c:pt idx="16">
                  <c:v>-138513701.80903018</c:v>
                </c:pt>
                <c:pt idx="17">
                  <c:v>-146147248.90044582</c:v>
                </c:pt>
                <c:pt idx="18">
                  <c:v>-149460968.33103362</c:v>
                </c:pt>
                <c:pt idx="19">
                  <c:v>-148356910.07018998</c:v>
                </c:pt>
                <c:pt idx="20">
                  <c:v>-142867705.22695643</c:v>
                </c:pt>
                <c:pt idx="21">
                  <c:v>-133155601.74711341</c:v>
                </c:pt>
                <c:pt idx="22">
                  <c:v>-119507668.85351764</c:v>
                </c:pt>
                <c:pt idx="23">
                  <c:v>-102327311.96367602</c:v>
                </c:pt>
                <c:pt idx="24">
                  <c:v>-82122348.877476931</c:v>
                </c:pt>
                <c:pt idx="25">
                  <c:v>-59489999.674717784</c:v>
                </c:pt>
                <c:pt idx="26">
                  <c:v>-35099233.991744377</c:v>
                </c:pt>
                <c:pt idx="27">
                  <c:v>-9670997.4621917084</c:v>
                </c:pt>
                <c:pt idx="28">
                  <c:v>16043098.200832387</c:v>
                </c:pt>
                <c:pt idx="29">
                  <c:v>41282991.588182785</c:v>
                </c:pt>
                <c:pt idx="30">
                  <c:v>65302637.754637003</c:v>
                </c:pt>
                <c:pt idx="31">
                  <c:v>87392060.081824273</c:v>
                </c:pt>
                <c:pt idx="32">
                  <c:v>106898336.01620752</c:v>
                </c:pt>
                <c:pt idx="33">
                  <c:v>123244896.36798476</c:v>
                </c:pt>
                <c:pt idx="34">
                  <c:v>135948567.70712391</c:v>
                </c:pt>
                <c:pt idx="35">
                  <c:v>144633854.10599771</c:v>
                </c:pt>
                <c:pt idx="36">
                  <c:v>149044036.0820283</c:v>
                </c:pt>
                <c:pt idx="37">
                  <c:v>149048758.67601117</c:v>
                </c:pt>
                <c:pt idx="38">
                  <c:v>144647884.38107929</c:v>
                </c:pt>
                <c:pt idx="39">
                  <c:v>135971497.04570234</c:v>
                </c:pt>
                <c:pt idx="40">
                  <c:v>123276056.64786202</c:v>
                </c:pt>
                <c:pt idx="41">
                  <c:v>106936818.61336447</c:v>
                </c:pt>
                <c:pt idx="42">
                  <c:v>87436741.765911117</c:v>
                </c:pt>
                <c:pt idx="43">
                  <c:v>65352212.786261156</c:v>
                </c:pt>
                <c:pt idx="44">
                  <c:v>41336009.154727943</c:v>
                </c:pt>
                <c:pt idx="45">
                  <c:v>16098004.174093351</c:v>
                </c:pt>
                <c:pt idx="46">
                  <c:v>-9615815.5936360471</c:v>
                </c:pt>
                <c:pt idx="47">
                  <c:v>-35045400.265701197</c:v>
                </c:pt>
                <c:pt idx="48">
                  <c:v>-59439102.196659155</c:v>
                </c:pt>
                <c:pt idx="49">
                  <c:v>-82075893.120517924</c:v>
                </c:pt>
                <c:pt idx="50">
                  <c:v>-102286676.18892218</c:v>
                </c:pt>
                <c:pt idx="51">
                  <c:v>-119474062.97472751</c:v>
                </c:pt>
                <c:pt idx="52">
                  <c:v>-133130030.88628744</c:v>
                </c:pt>
                <c:pt idx="53">
                  <c:v>-142850939.09088948</c:v>
                </c:pt>
                <c:pt idx="54">
                  <c:v>-148349459.12396786</c:v>
                </c:pt>
                <c:pt idx="55">
                  <c:v>-149463067.55605742</c:v>
                </c:pt>
                <c:pt idx="56">
                  <c:v>-146158849.70643902</c:v>
                </c:pt>
                <c:pt idx="57">
                  <c:v>-138534472.42759776</c:v>
                </c:pt>
                <c:pt idx="58">
                  <c:v>-126815297.21534742</c:v>
                </c:pt>
                <c:pt idx="59">
                  <c:v>-111347718.97920051</c:v>
                </c:pt>
                <c:pt idx="60">
                  <c:v>-92588927.364676774</c:v>
                </c:pt>
                <c:pt idx="61">
                  <c:v>-71093393.256716236</c:v>
                </c:pt>
                <c:pt idx="62">
                  <c:v>-47496479.886190377</c:v>
                </c:pt>
                <c:pt idx="63">
                  <c:v>-22495662.949008938</c:v>
                </c:pt>
                <c:pt idx="64">
                  <c:v>3170085.1822612854</c:v>
                </c:pt>
                <c:pt idx="65">
                  <c:v>28742137.809732687</c:v>
                </c:pt>
                <c:pt idx="66">
                  <c:v>53464637.224972121</c:v>
                </c:pt>
                <c:pt idx="67">
                  <c:v>76606836.214007974</c:v>
                </c:pt>
                <c:pt idx="68">
                  <c:v>97484697.394702762</c:v>
                </c:pt>
                <c:pt idx="69">
                  <c:v>115481111.96180387</c:v>
                </c:pt>
                <c:pt idx="70">
                  <c:v>130064140.21802855</c:v>
                </c:pt>
                <c:pt idx="71">
                  <c:v>140802734.73671281</c:v>
                </c:pt>
                <c:pt idx="72">
                  <c:v>147379481.4050844</c:v>
                </c:pt>
                <c:pt idx="73">
                  <c:v>149599981.7382687</c:v>
                </c:pt>
                <c:pt idx="74">
                  <c:v>147398599.12776685</c:v>
                </c:pt>
                <c:pt idx="75">
                  <c:v>140840399.1603421</c:v>
                </c:pt>
                <c:pt idx="76">
                  <c:v>130119226.63754193</c:v>
                </c:pt>
                <c:pt idx="77">
                  <c:v>115551976.11749217</c:v>
                </c:pt>
                <c:pt idx="78">
                  <c:v>97569225.313855082</c:v>
                </c:pt>
                <c:pt idx="79">
                  <c:v>76702508.196191341</c:v>
                </c:pt>
                <c:pt idx="80">
                  <c:v>53568603.963429116</c:v>
                </c:pt>
                <c:pt idx="81">
                  <c:v>28851306.27153527</c:v>
                </c:pt>
                <c:pt idx="82">
                  <c:v>3281211.5801511602</c:v>
                </c:pt>
                <c:pt idx="83">
                  <c:v>-22385875.961072773</c:v>
                </c:pt>
                <c:pt idx="84">
                  <c:v>-47391284.768604338</c:v>
                </c:pt>
                <c:pt idx="85">
                  <c:v>-70995900.876774922</c:v>
                </c:pt>
                <c:pt idx="86">
                  <c:v>-92502014.928811684</c:v>
                </c:pt>
                <c:pt idx="87">
                  <c:v>-111273945.33529259</c:v>
                </c:pt>
                <c:pt idx="88">
                  <c:v>-126756828.00173198</c:v>
                </c:pt>
                <c:pt idx="89">
                  <c:v>-138493017.22051212</c:v>
                </c:pt>
                <c:pt idx="90">
                  <c:v>-146135612.93388027</c:v>
                </c:pt>
                <c:pt idx="91">
                  <c:v>-149458714.51694918</c:v>
                </c:pt>
                <c:pt idx="92">
                  <c:v>-148364097.99156076</c:v>
                </c:pt>
                <c:pt idx="93">
                  <c:v>-142884119.30309033</c:v>
                </c:pt>
                <c:pt idx="94">
                  <c:v>-133180757.84749147</c:v>
                </c:pt>
                <c:pt idx="95">
                  <c:v>-119540828.52736825</c:v>
                </c:pt>
                <c:pt idx="96">
                  <c:v>-102367503.87091243</c:v>
                </c:pt>
                <c:pt idx="97">
                  <c:v>-82168396.818236232</c:v>
                </c:pt>
                <c:pt idx="98">
                  <c:v>-59540556.44179488</c:v>
                </c:pt>
                <c:pt idx="99">
                  <c:v>-35152820.116091579</c:v>
                </c:pt>
                <c:pt idx="100">
                  <c:v>-9726043.7895570174</c:v>
                </c:pt>
                <c:pt idx="101">
                  <c:v>15988205.271245798</c:v>
                </c:pt>
                <c:pt idx="102">
                  <c:v>41229863.451692872</c:v>
                </c:pt>
                <c:pt idx="103">
                  <c:v>65252836.833838336</c:v>
                </c:pt>
                <c:pt idx="104">
                  <c:v>87347054.25966379</c:v>
                </c:pt>
                <c:pt idx="105">
                  <c:v>106859455.56857868</c:v>
                </c:pt>
                <c:pt idx="106">
                  <c:v>123213294.64401439</c:v>
                </c:pt>
                <c:pt idx="107">
                  <c:v>135925186.71931675</c:v>
                </c:pt>
                <c:pt idx="108">
                  <c:v>144619396.0720439</c:v>
                </c:pt>
                <c:pt idx="109">
                  <c:v>149038941.80702701</c:v>
                </c:pt>
                <c:pt idx="110">
                  <c:v>149053193.48083442</c:v>
                </c:pt>
                <c:pt idx="111">
                  <c:v>144661732.07355821</c:v>
                </c:pt>
                <c:pt idx="112">
                  <c:v>135994362.20132625</c:v>
                </c:pt>
                <c:pt idx="113">
                  <c:v>123307275.22195973</c:v>
                </c:pt>
                <c:pt idx="114">
                  <c:v>106975476.65443441</c:v>
                </c:pt>
                <c:pt idx="115">
                  <c:v>87481701.747824132</c:v>
                </c:pt>
                <c:pt idx="116">
                  <c:v>65402146.833874524</c:v>
                </c:pt>
                <c:pt idx="117">
                  <c:v>41389438.211614907</c:v>
                </c:pt>
                <c:pt idx="118">
                  <c:v>16153341.96099801</c:v>
                </c:pt>
                <c:pt idx="119">
                  <c:v>-9560215.1475772802</c:v>
                </c:pt>
                <c:pt idx="120">
                  <c:v>-34991193.563077398</c:v>
                </c:pt>
                <c:pt idx="121">
                  <c:v>-59387906.007569298</c:v>
                </c:pt>
                <c:pt idx="122">
                  <c:v>-82029235.668657035</c:v>
                </c:pt>
                <c:pt idx="123">
                  <c:v>-102245950.82095632</c:v>
                </c:pt>
                <c:pt idx="124">
                  <c:v>-119440485.87221554</c:v>
                </c:pt>
                <c:pt idx="125">
                  <c:v>-133104604.15558523</c:v>
                </c:pt>
                <c:pt idx="126">
                  <c:v>-142834420.39657339</c:v>
                </c:pt>
                <c:pt idx="127">
                  <c:v>-148342338.82116359</c:v>
                </c:pt>
                <c:pt idx="128">
                  <c:v>-149465554.03421351</c:v>
                </c:pt>
                <c:pt idx="129">
                  <c:v>-146170863.3903257</c:v>
                </c:pt>
                <c:pt idx="130">
                  <c:v>-138555648.60040942</c:v>
                </c:pt>
                <c:pt idx="131">
                  <c:v>-126844997.54397216</c:v>
                </c:pt>
                <c:pt idx="132">
                  <c:v>-111385051.34328121</c:v>
                </c:pt>
                <c:pt idx="133">
                  <c:v>-92632773.328888848</c:v>
                </c:pt>
                <c:pt idx="134">
                  <c:v>-71142442.288787618</c:v>
                </c:pt>
                <c:pt idx="135">
                  <c:v>-47549269.21943865</c:v>
                </c:pt>
                <c:pt idx="136">
                  <c:v>-22550621.823917881</c:v>
                </c:pt>
                <c:pt idx="137">
                  <c:v>3114588.2829792518</c:v>
                </c:pt>
                <c:pt idx="138">
                  <c:v>28687746.391247325</c:v>
                </c:pt>
                <c:pt idx="139">
                  <c:v>53412957.959417567</c:v>
                </c:pt>
                <c:pt idx="140">
                  <c:v>76559391.530340463</c:v>
                </c:pt>
                <c:pt idx="141">
                  <c:v>97442880.874496356</c:v>
                </c:pt>
                <c:pt idx="142">
                  <c:v>115446147.82872728</c:v>
                </c:pt>
                <c:pt idx="143">
                  <c:v>130037048.06565835</c:v>
                </c:pt>
                <c:pt idx="144">
                  <c:v>140784300.46649033</c:v>
                </c:pt>
                <c:pt idx="145">
                  <c:v>147370235.15013725</c:v>
                </c:pt>
                <c:pt idx="146">
                  <c:v>149600183.33626148</c:v>
                </c:pt>
                <c:pt idx="147">
                  <c:v>147408231.48365799</c:v>
                </c:pt>
                <c:pt idx="148">
                  <c:v>140859169.61442471</c:v>
                </c:pt>
                <c:pt idx="149">
                  <c:v>130146576.23149177</c:v>
                </c:pt>
                <c:pt idx="150">
                  <c:v>115587096.43684649</c:v>
                </c:pt>
                <c:pt idx="151">
                  <c:v>97611082.384239674</c:v>
                </c:pt>
                <c:pt idx="152">
                  <c:v>76749872.72688888</c:v>
                </c:pt>
                <c:pt idx="153">
                  <c:v>53620087.069036581</c:v>
                </c:pt>
                <c:pt idx="154">
                  <c:v>28905399.66339713</c:v>
                </c:pt>
                <c:pt idx="155">
                  <c:v>3336331.1063191355</c:v>
                </c:pt>
                <c:pt idx="156">
                  <c:v>-22331344.633580007</c:v>
                </c:pt>
                <c:pt idx="157">
                  <c:v>-47338939.591028064</c:v>
                </c:pt>
                <c:pt idx="158">
                  <c:v>-70947277.262254462</c:v>
                </c:pt>
                <c:pt idx="159">
                  <c:v>-92458541.28336899</c:v>
                </c:pt>
                <c:pt idx="160">
                  <c:v>-111236901.51970457</c:v>
                </c:pt>
                <c:pt idx="161">
                  <c:v>-126727307.89918882</c:v>
                </c:pt>
                <c:pt idx="162">
                  <c:v>-138471896.48565862</c:v>
                </c:pt>
                <c:pt idx="163">
                  <c:v>-146123522.87016186</c:v>
                </c:pt>
                <c:pt idx="164">
                  <c:v>-149456022.87298942</c:v>
                </c:pt>
                <c:pt idx="165">
                  <c:v>-148370897.28629881</c:v>
                </c:pt>
                <c:pt idx="166">
                  <c:v>-142900223.08712578</c:v>
                </c:pt>
                <c:pt idx="167">
                  <c:v>-133205705.08892398</c:v>
                </c:pt>
                <c:pt idx="168">
                  <c:v>-119573896.07966794</c:v>
                </c:pt>
                <c:pt idx="169">
                  <c:v>-102407726.7441134</c:v>
                </c:pt>
                <c:pt idx="170">
                  <c:v>-82214595.739775196</c:v>
                </c:pt>
                <c:pt idx="171">
                  <c:v>-59591371.966902375</c:v>
                </c:pt>
                <c:pt idx="172">
                  <c:v>-35206752.337350704</c:v>
                </c:pt>
                <c:pt idx="173">
                  <c:v>-9781496.5085218269</c:v>
                </c:pt>
                <c:pt idx="174">
                  <c:v>15932877.203381624</c:v>
                </c:pt>
                <c:pt idx="175">
                  <c:v>41176305.03608723</c:v>
                </c:pt>
                <c:pt idx="176">
                  <c:v>65202643.556358427</c:v>
                </c:pt>
                <c:pt idx="177">
                  <c:v>87301723.970496088</c:v>
                </c:pt>
                <c:pt idx="178">
                  <c:v>106820343.10589699</c:v>
                </c:pt>
                <c:pt idx="179">
                  <c:v>123181570.62836634</c:v>
                </c:pt>
                <c:pt idx="180">
                  <c:v>135901801.82650048</c:v>
                </c:pt>
                <c:pt idx="181">
                  <c:v>144605051.92772439</c:v>
                </c:pt>
                <c:pt idx="182">
                  <c:v>149034069.44126347</c:v>
                </c:pt>
                <c:pt idx="183">
                  <c:v>149057940.0418711</c:v>
                </c:pt>
                <c:pt idx="184">
                  <c:v>144675956.23587298</c:v>
                </c:pt>
                <c:pt idx="185">
                  <c:v>136017638.4224585</c:v>
                </c:pt>
                <c:pt idx="186">
                  <c:v>123338906.71613121</c:v>
                </c:pt>
                <c:pt idx="187">
                  <c:v>107014516.6688564</c:v>
                </c:pt>
                <c:pt idx="188">
                  <c:v>87526982.460071221</c:v>
                </c:pt>
                <c:pt idx="189">
                  <c:v>65452314.945422582</c:v>
                </c:pt>
                <c:pt idx="190">
                  <c:v>41442996.102192543</c:v>
                </c:pt>
                <c:pt idx="191">
                  <c:v>16208693.097943116</c:v>
                </c:pt>
                <c:pt idx="192">
                  <c:v>-9504717.9756915793</c:v>
                </c:pt>
                <c:pt idx="193">
                  <c:v>-34937198.695058987</c:v>
                </c:pt>
                <c:pt idx="194">
                  <c:v>-59337013.57196635</c:v>
                </c:pt>
                <c:pt idx="195">
                  <c:v>-81982949.965906322</c:v>
                </c:pt>
                <c:pt idx="196">
                  <c:v>-102205635.85769804</c:v>
                </c:pt>
                <c:pt idx="197">
                  <c:v>-119407325.36220129</c:v>
                </c:pt>
                <c:pt idx="198">
                  <c:v>-133079567.14482167</c:v>
                </c:pt>
                <c:pt idx="199">
                  <c:v>-142818233.48123348</c:v>
                </c:pt>
                <c:pt idx="200">
                  <c:v>-148335465.71274257</c:v>
                </c:pt>
                <c:pt idx="201">
                  <c:v>-149468182.99522379</c:v>
                </c:pt>
                <c:pt idx="202">
                  <c:v>-146182902.82342842</c:v>
                </c:pt>
                <c:pt idx="203">
                  <c:v>-138576730.8319695</c:v>
                </c:pt>
                <c:pt idx="204">
                  <c:v>-126874490.60683435</c:v>
                </c:pt>
                <c:pt idx="205">
                  <c:v>-111422078.33960067</c:v>
                </c:pt>
                <c:pt idx="206">
                  <c:v>-92676238.747762635</c:v>
                </c:pt>
                <c:pt idx="207">
                  <c:v>-71191064.469941348</c:v>
                </c:pt>
                <c:pt idx="208">
                  <c:v>-47601617.997009978</c:v>
                </c:pt>
                <c:pt idx="209">
                  <c:v>-22605160.256219693</c:v>
                </c:pt>
                <c:pt idx="210">
                  <c:v>3059459.2890867111</c:v>
                </c:pt>
                <c:pt idx="211">
                  <c:v>28633641.8180434</c:v>
                </c:pt>
                <c:pt idx="212">
                  <c:v>53361462.067736857</c:v>
                </c:pt>
                <c:pt idx="213">
                  <c:v>76512012.19126308</c:v>
                </c:pt>
                <c:pt idx="214">
                  <c:v>97401006.103360534</c:v>
                </c:pt>
                <c:pt idx="215">
                  <c:v>115411005.72072704</c:v>
                </c:pt>
                <c:pt idx="216">
                  <c:v>130009671.24267933</c:v>
                </c:pt>
                <c:pt idx="217">
                  <c:v>140765496.02819166</c:v>
                </c:pt>
                <c:pt idx="218">
                  <c:v>147360560.98079991</c:v>
                </c:pt>
                <c:pt idx="219">
                  <c:v>149599931.45508671</c:v>
                </c:pt>
                <c:pt idx="220">
                  <c:v>147417418.94302145</c:v>
                </c:pt>
                <c:pt idx="221">
                  <c:v>140877537.25154725</c:v>
                </c:pt>
                <c:pt idx="222">
                  <c:v>130173595.36808708</c:v>
                </c:pt>
                <c:pt idx="223">
                  <c:v>115621983.40314256</c:v>
                </c:pt>
                <c:pt idx="224">
                  <c:v>97652820.52350159</c:v>
                </c:pt>
                <c:pt idx="225">
                  <c:v>76797241.319839567</c:v>
                </c:pt>
                <c:pt idx="226">
                  <c:v>53671696.410452396</c:v>
                </c:pt>
                <c:pt idx="227">
                  <c:v>28959731.33198652</c:v>
                </c:pt>
                <c:pt idx="228">
                  <c:v>3391782.3001092891</c:v>
                </c:pt>
                <c:pt idx="229">
                  <c:v>-22276413.964504257</c:v>
                </c:pt>
                <c:pt idx="230">
                  <c:v>-47286158.188760921</c:v>
                </c:pt>
                <c:pt idx="231">
                  <c:v>-70898214.023617104</c:v>
                </c:pt>
                <c:pt idx="232">
                  <c:v>-92414658.206053048</c:v>
                </c:pt>
                <c:pt idx="233">
                  <c:v>-111199509.5755323</c:v>
                </c:pt>
                <c:pt idx="234">
                  <c:v>-126697527.20951691</c:v>
                </c:pt>
                <c:pt idx="235">
                  <c:v>-138450622.05933437</c:v>
                </c:pt>
                <c:pt idx="236">
                  <c:v>-146111397.00611225</c:v>
                </c:pt>
                <c:pt idx="237">
                  <c:v>-149453415.13169107</c:v>
                </c:pt>
                <c:pt idx="238">
                  <c:v>-148377892.70297322</c:v>
                </c:pt>
                <c:pt idx="239">
                  <c:v>-142916619.04193705</c:v>
                </c:pt>
                <c:pt idx="240">
                  <c:v>-133231016.97443683</c:v>
                </c:pt>
                <c:pt idx="241">
                  <c:v>-119607371.62296259</c:v>
                </c:pt>
                <c:pt idx="242">
                  <c:v>-102448368.56037411</c:v>
                </c:pt>
                <c:pt idx="243">
                  <c:v>-82261191.42608203</c:v>
                </c:pt>
                <c:pt idx="244">
                  <c:v>-59642530.799224652</c:v>
                </c:pt>
                <c:pt idx="245">
                  <c:v>-35260947.419365369</c:v>
                </c:pt>
                <c:pt idx="246">
                  <c:v>-9837111.0457129534</c:v>
                </c:pt>
                <c:pt idx="247">
                  <c:v>15877500.960588342</c:v>
                </c:pt>
                <c:pt idx="248">
                  <c:v>41122815.716203816</c:v>
                </c:pt>
                <c:pt idx="249">
                  <c:v>65152631.021271095</c:v>
                </c:pt>
                <c:pt idx="250">
                  <c:v>87256671.638791576</c:v>
                </c:pt>
                <c:pt idx="251">
                  <c:v>106781583.70725583</c:v>
                </c:pt>
                <c:pt idx="252">
                  <c:v>123150246.72772318</c:v>
                </c:pt>
                <c:pt idx="253">
                  <c:v>135878832.29122987</c:v>
                </c:pt>
                <c:pt idx="254">
                  <c:v>144591105.31048042</c:v>
                </c:pt>
                <c:pt idx="255">
                  <c:v>149029545.02318016</c:v>
                </c:pt>
                <c:pt idx="256">
                  <c:v>149062957.03413761</c:v>
                </c:pt>
                <c:pt idx="257">
                  <c:v>144690351.38111487</c:v>
                </c:pt>
                <c:pt idx="258">
                  <c:v>136040971.9796676</c:v>
                </c:pt>
                <c:pt idx="259">
                  <c:v>123370476.56242128</c:v>
                </c:pt>
                <c:pt idx="260">
                  <c:v>107053380.01570702</c:v>
                </c:pt>
                <c:pt idx="261">
                  <c:v>87571984.46757026</c:v>
                </c:pt>
                <c:pt idx="262">
                  <c:v>65502123.330845915</c:v>
                </c:pt>
                <c:pt idx="263">
                  <c:v>41496140.683241501</c:v>
                </c:pt>
                <c:pt idx="264">
                  <c:v>16263609.08915248</c:v>
                </c:pt>
                <c:pt idx="265">
                  <c:v>-9449644.1807798129</c:v>
                </c:pt>
                <c:pt idx="266">
                  <c:v>-34883582.572808333</c:v>
                </c:pt>
                <c:pt idx="267">
                  <c:v>-59286425.678775571</c:v>
                </c:pt>
                <c:pt idx="268">
                  <c:v>-81936870.618171096</c:v>
                </c:pt>
                <c:pt idx="269">
                  <c:v>-102165412.53575887</c:v>
                </c:pt>
                <c:pt idx="270">
                  <c:v>-119374134.00752717</c:v>
                </c:pt>
                <c:pt idx="271">
                  <c:v>-133054378.40717337</c:v>
                </c:pt>
                <c:pt idx="272">
                  <c:v>-142801784.83555216</c:v>
                </c:pt>
                <c:pt idx="273">
                  <c:v>-148328240.20739496</c:v>
                </c:pt>
                <c:pt idx="274">
                  <c:v>-149470395.21741259</c:v>
                </c:pt>
                <c:pt idx="275">
                  <c:v>-146194492.47774971</c:v>
                </c:pt>
                <c:pt idx="276">
                  <c:v>-138597364.12801859</c:v>
                </c:pt>
                <c:pt idx="277">
                  <c:v>-126903569.44541472</c:v>
                </c:pt>
                <c:pt idx="278">
                  <c:v>-111458757.07868977</c:v>
                </c:pt>
                <c:pt idx="279">
                  <c:v>-92719448.123372391</c:v>
                </c:pt>
                <c:pt idx="280">
                  <c:v>-71239542.048077032</c:v>
                </c:pt>
                <c:pt idx="281">
                  <c:v>-47653944.345977522</c:v>
                </c:pt>
                <c:pt idx="282">
                  <c:v>-22659799.858645577</c:v>
                </c:pt>
                <c:pt idx="283">
                  <c:v>3004113.5129690301</c:v>
                </c:pt>
                <c:pt idx="284">
                  <c:v>28579221.624948844</c:v>
                </c:pt>
                <c:pt idx="285">
                  <c:v>53309575.981781535</c:v>
                </c:pt>
                <c:pt idx="286">
                  <c:v>76464197.961501241</c:v>
                </c:pt>
                <c:pt idx="287">
                  <c:v>97358684.933468089</c:v>
                </c:pt>
                <c:pt idx="288">
                  <c:v>115375439.64831823</c:v>
                </c:pt>
                <c:pt idx="289">
                  <c:v>129981924.97549297</c:v>
                </c:pt>
                <c:pt idx="290">
                  <c:v>140746404.43187079</c:v>
                </c:pt>
                <c:pt idx="291">
                  <c:v>147350703.25994301</c:v>
                </c:pt>
                <c:pt idx="292">
                  <c:v>149599612.87919715</c:v>
                </c:pt>
                <c:pt idx="293">
                  <c:v>147426660.74690109</c:v>
                </c:pt>
                <c:pt idx="294">
                  <c:v>140896075.09204641</c:v>
                </c:pt>
                <c:pt idx="295">
                  <c:v>130200886.45376348</c:v>
                </c:pt>
                <c:pt idx="296">
                  <c:v>115657222.13906334</c:v>
                </c:pt>
                <c:pt idx="297">
                  <c:v>97694962.239676565</c:v>
                </c:pt>
                <c:pt idx="298">
                  <c:v>76845033.388374135</c:v>
                </c:pt>
                <c:pt idx="299">
                  <c:v>53723715.813173115</c:v>
                </c:pt>
                <c:pt idx="300">
                  <c:v>29014427.526078843</c:v>
                </c:pt>
                <c:pt idx="301">
                  <c:v>3447524.0524614453</c:v>
                </c:pt>
                <c:pt idx="302">
                  <c:v>-22221289.236302666</c:v>
                </c:pt>
                <c:pt idx="303">
                  <c:v>-47233294.114358306</c:v>
                </c:pt>
                <c:pt idx="304">
                  <c:v>-70849185.59341757</c:v>
                </c:pt>
                <c:pt idx="305">
                  <c:v>-92370924.254468337</c:v>
                </c:pt>
                <c:pt idx="306">
                  <c:v>-111162368.91310273</c:v>
                </c:pt>
                <c:pt idx="307">
                  <c:v>-126668079.75845163</c:v>
                </c:pt>
                <c:pt idx="308">
                  <c:v>-138429736.17797142</c:v>
                </c:pt>
                <c:pt idx="309">
                  <c:v>-146099683.9808194</c:v>
                </c:pt>
                <c:pt idx="310">
                  <c:v>-149451211.57787842</c:v>
                </c:pt>
                <c:pt idx="311">
                  <c:v>-148385251.35903326</c:v>
                </c:pt>
                <c:pt idx="312">
                  <c:v>-142933308.17061687</c:v>
                </c:pt>
                <c:pt idx="313">
                  <c:v>-133256528.3149471</c:v>
                </c:pt>
                <c:pt idx="314">
                  <c:v>-119640936.57336801</c:v>
                </c:pt>
                <c:pt idx="315">
                  <c:v>-102488982.02214044</c:v>
                </c:pt>
                <c:pt idx="316">
                  <c:v>-82307642.518734753</c:v>
                </c:pt>
                <c:pt idx="317">
                  <c:v>-59693439.459324516</c:v>
                </c:pt>
                <c:pt idx="318">
                  <c:v>-35314805.739425987</c:v>
                </c:pt>
                <c:pt idx="319">
                  <c:v>-9892328.0888045579</c:v>
                </c:pt>
                <c:pt idx="320">
                  <c:v>15822552.214087028</c:v>
                </c:pt>
                <c:pt idx="321">
                  <c:v>41069750.671290629</c:v>
                </c:pt>
                <c:pt idx="322">
                  <c:v>65103006.399732172</c:v>
                </c:pt>
                <c:pt idx="323">
                  <c:v>87211940.377962545</c:v>
                </c:pt>
                <c:pt idx="324">
                  <c:v>106743053.08853477</c:v>
                </c:pt>
                <c:pt idx="325">
                  <c:v>123119040.88923694</c:v>
                </c:pt>
                <c:pt idx="326">
                  <c:v>135855860.1433526</c:v>
                </c:pt>
                <c:pt idx="327">
                  <c:v>144577034.71401992</c:v>
                </c:pt>
                <c:pt idx="328">
                  <c:v>149024783.91261044</c:v>
                </c:pt>
                <c:pt idx="329">
                  <c:v>149067641.97690681</c:v>
                </c:pt>
                <c:pt idx="330">
                  <c:v>144704343.8633936</c:v>
                </c:pt>
                <c:pt idx="331">
                  <c:v>136063862.50334027</c:v>
                </c:pt>
                <c:pt idx="332">
                  <c:v>123401596.43201071</c:v>
                </c:pt>
                <c:pt idx="333">
                  <c:v>107091820.49138947</c:v>
                </c:pt>
                <c:pt idx="334">
                  <c:v>87616622.765598267</c:v>
                </c:pt>
                <c:pt idx="335">
                  <c:v>65551654.769487552</c:v>
                </c:pt>
                <c:pt idx="336">
                  <c:v>41549116.104754165</c:v>
                </c:pt>
                <c:pt idx="337">
                  <c:v>16318476.540118011</c:v>
                </c:pt>
                <c:pt idx="338">
                  <c:v>-9394494.653343834</c:v>
                </c:pt>
                <c:pt idx="339">
                  <c:v>-34829772.250229575</c:v>
                </c:pt>
                <c:pt idx="340">
                  <c:v>-59235539.932976633</c:v>
                </c:pt>
                <c:pt idx="341">
                  <c:v>-81890412.450630322</c:v>
                </c:pt>
                <c:pt idx="342">
                  <c:v>-102124758.23552541</c:v>
                </c:pt>
                <c:pt idx="343">
                  <c:v>-119340492.23247762</c:v>
                </c:pt>
                <c:pt idx="344">
                  <c:v>-133028753.91643755</c:v>
                </c:pt>
                <c:pt idx="345">
                  <c:v>-142784947.98710552</c:v>
                </c:pt>
                <c:pt idx="346">
                  <c:v>-148320703.18466473</c:v>
                </c:pt>
                <c:pt idx="347">
                  <c:v>-149472395.76531574</c:v>
                </c:pt>
                <c:pt idx="348">
                  <c:v>-146205985.71602845</c:v>
                </c:pt>
                <c:pt idx="349">
                  <c:v>-138618022.7736792</c:v>
                </c:pt>
                <c:pt idx="350">
                  <c:v>-126932792.5232331</c:v>
                </c:pt>
                <c:pt idx="351">
                  <c:v>-111495686.93694803</c:v>
                </c:pt>
                <c:pt idx="352">
                  <c:v>-92762995.309825003</c:v>
                </c:pt>
                <c:pt idx="353">
                  <c:v>-71288417.347614512</c:v>
                </c:pt>
                <c:pt idx="354">
                  <c:v>-47706697.045763932</c:v>
                </c:pt>
                <c:pt idx="355">
                  <c:v>-22714861.097401839</c:v>
                </c:pt>
                <c:pt idx="356">
                  <c:v>2948383.6291787829</c:v>
                </c:pt>
                <c:pt idx="357">
                  <c:v>28524484.590682704</c:v>
                </c:pt>
                <c:pt idx="358">
                  <c:v>53257464.679414071</c:v>
                </c:pt>
                <c:pt idx="359">
                  <c:v>76416267.237224981</c:v>
                </c:pt>
                <c:pt idx="360">
                  <c:v>97316364.512802571</c:v>
                </c:pt>
                <c:pt idx="361">
                  <c:v>115339990.870092</c:v>
                </c:pt>
                <c:pt idx="362">
                  <c:v>129954402.70110995</c:v>
                </c:pt>
                <c:pt idx="363">
                  <c:v>140727625.31834686</c:v>
                </c:pt>
                <c:pt idx="364">
                  <c:v>147341221.37690169</c:v>
                </c:pt>
                <c:pt idx="365">
                  <c:v>149599703.40945941</c:v>
                </c:pt>
                <c:pt idx="366">
                  <c:v>147436312.24641788</c:v>
                </c:pt>
                <c:pt idx="367">
                  <c:v>140914990.50745016</c:v>
                </c:pt>
                <c:pt idx="368">
                  <c:v>130228492.81483157</c:v>
                </c:pt>
                <c:pt idx="369">
                  <c:v>115692688.56894349</c:v>
                </c:pt>
                <c:pt idx="370">
                  <c:v>97737225.667288244</c:v>
                </c:pt>
                <c:pt idx="371">
                  <c:v>76892831.113634095</c:v>
                </c:pt>
                <c:pt idx="372">
                  <c:v>53775623.873934895</c:v>
                </c:pt>
                <c:pt idx="373">
                  <c:v>29068903.651847966</c:v>
                </c:pt>
                <c:pt idx="374">
                  <c:v>3502953.8683293331</c:v>
                </c:pt>
                <c:pt idx="375">
                  <c:v>-22166544.169071876</c:v>
                </c:pt>
                <c:pt idx="376">
                  <c:v>-47180847.866048783</c:v>
                </c:pt>
                <c:pt idx="377">
                  <c:v>-70800580.473724395</c:v>
                </c:pt>
                <c:pt idx="378">
                  <c:v>-92327585.836788654</c:v>
                </c:pt>
                <c:pt idx="379">
                  <c:v>-111125564.7572315</c:v>
                </c:pt>
                <c:pt idx="380">
                  <c:v>-126638882.9851543</c:v>
                </c:pt>
                <c:pt idx="381">
                  <c:v>-138408994.89142546</c:v>
                </c:pt>
                <c:pt idx="382">
                  <c:v>-146087997.35429558</c:v>
                </c:pt>
                <c:pt idx="383">
                  <c:v>-149448913.22010377</c:v>
                </c:pt>
                <c:pt idx="384">
                  <c:v>-148392400.36948678</c:v>
                </c:pt>
                <c:pt idx="385">
                  <c:v>-142949688.07716757</c:v>
                </c:pt>
                <c:pt idx="386">
                  <c:v>-133281653.8722074</c:v>
                </c:pt>
                <c:pt idx="387">
                  <c:v>-119674068.18983743</c:v>
                </c:pt>
                <c:pt idx="388">
                  <c:v>-102529147.38317831</c:v>
                </c:pt>
                <c:pt idx="389">
                  <c:v>-82353664.784654453</c:v>
                </c:pt>
                <c:pt idx="390">
                  <c:v>-59743971.247095495</c:v>
                </c:pt>
                <c:pt idx="391">
                  <c:v>-35368367.945788436</c:v>
                </c:pt>
                <c:pt idx="392">
                  <c:v>-9947352.4849534724</c:v>
                </c:pt>
                <c:pt idx="393">
                  <c:v>15767677.788122056</c:v>
                </c:pt>
                <c:pt idx="394">
                  <c:v>41016635.758604549</c:v>
                </c:pt>
                <c:pt idx="395">
                  <c:v>65053211.315183379</c:v>
                </c:pt>
                <c:pt idx="396">
                  <c:v>87166930.836551204</c:v>
                </c:pt>
                <c:pt idx="397">
                  <c:v>106704157.35666941</c:v>
                </c:pt>
                <c:pt idx="398">
                  <c:v>123087410.68861619</c:v>
                </c:pt>
                <c:pt idx="399">
                  <c:v>135832436.45028931</c:v>
                </c:pt>
                <c:pt idx="400">
                  <c:v>144562519.47736475</c:v>
                </c:pt>
                <c:pt idx="401">
                  <c:v>149019618.56253803</c:v>
                </c:pt>
                <c:pt idx="402">
                  <c:v>149071993.41737089</c:v>
                </c:pt>
                <c:pt idx="403">
                  <c:v>144718098.43663031</c:v>
                </c:pt>
                <c:pt idx="404">
                  <c:v>136086628.19020864</c:v>
                </c:pt>
                <c:pt idx="405">
                  <c:v>123432713.31293109</c:v>
                </c:pt>
                <c:pt idx="406">
                  <c:v>107130379.24594218</c:v>
                </c:pt>
                <c:pt idx="407">
                  <c:v>87661490.741928175</c:v>
                </c:pt>
                <c:pt idx="408">
                  <c:v>65601508.915587798</c:v>
                </c:pt>
                <c:pt idx="409">
                  <c:v>41602481.830654614</c:v>
                </c:pt>
                <c:pt idx="410">
                  <c:v>16373771.381265685</c:v>
                </c:pt>
                <c:pt idx="411">
                  <c:v>-9338913.8681265954</c:v>
                </c:pt>
                <c:pt idx="412">
                  <c:v>-34775560.150878794</c:v>
                </c:pt>
                <c:pt idx="413">
                  <c:v>-59184312.788673714</c:v>
                </c:pt>
                <c:pt idx="414">
                  <c:v>-81843699.321855396</c:v>
                </c:pt>
                <c:pt idx="415">
                  <c:v>-102083954.62476477</c:v>
                </c:pt>
                <c:pt idx="416">
                  <c:v>-119306817.69289707</c:v>
                </c:pt>
                <c:pt idx="417">
                  <c:v>-133003214.96009614</c:v>
                </c:pt>
                <c:pt idx="418">
                  <c:v>-142768307.46995777</c:v>
                </c:pt>
                <c:pt idx="419">
                  <c:v>-148313457.14024577</c:v>
                </c:pt>
                <c:pt idx="420">
                  <c:v>-149474758.41971707</c:v>
                </c:pt>
                <c:pt idx="421">
                  <c:v>-146217883.1521396</c:v>
                </c:pt>
                <c:pt idx="422">
                  <c:v>-138639095.43224761</c:v>
                </c:pt>
                <c:pt idx="423">
                  <c:v>-126962406.44231935</c:v>
                </c:pt>
                <c:pt idx="424">
                  <c:v>-111532953.35017942</c:v>
                </c:pt>
                <c:pt idx="425">
                  <c:v>-92806797.957565174</c:v>
                </c:pt>
                <c:pt idx="426">
                  <c:v>-71337446.613144234</c:v>
                </c:pt>
                <c:pt idx="427">
                  <c:v>-47759489.8190144</c:v>
                </c:pt>
                <c:pt idx="428">
                  <c:v>-22769845.098555714</c:v>
                </c:pt>
                <c:pt idx="429">
                  <c:v>2892842.4597940557</c:v>
                </c:pt>
                <c:pt idx="430">
                  <c:v>28470033.108126376</c:v>
                </c:pt>
                <c:pt idx="431">
                  <c:v>53205713.45604907</c:v>
                </c:pt>
                <c:pt idx="432">
                  <c:v>76368742.872679994</c:v>
                </c:pt>
                <c:pt idx="433">
                  <c:v>97274464.74815391</c:v>
                </c:pt>
                <c:pt idx="434">
                  <c:v>115304943.81461444</c:v>
                </c:pt>
                <c:pt idx="435">
                  <c:v>129927231.33483399</c:v>
                </c:pt>
                <c:pt idx="436">
                  <c:v>140709118.25745058</c:v>
                </c:pt>
                <c:pt idx="437">
                  <c:v>147331910.68836722</c:v>
                </c:pt>
                <c:pt idx="438">
                  <c:v>149599850.04362774</c:v>
                </c:pt>
                <c:pt idx="439">
                  <c:v>147445899.4282043</c:v>
                </c:pt>
                <c:pt idx="440">
                  <c:v>140933725.19600138</c:v>
                </c:pt>
                <c:pt idx="441">
                  <c:v>130255815.11381611</c:v>
                </c:pt>
                <c:pt idx="442">
                  <c:v>115727788.75132257</c:v>
                </c:pt>
                <c:pt idx="443">
                  <c:v>97779068.2745336</c:v>
                </c:pt>
                <c:pt idx="444">
                  <c:v>76940185.404257596</c:v>
                </c:pt>
                <c:pt idx="445">
                  <c:v>53827099.733537674</c:v>
                </c:pt>
                <c:pt idx="446">
                  <c:v>29122991.939550702</c:v>
                </c:pt>
                <c:pt idx="447">
                  <c:v>3558070.0645256606</c:v>
                </c:pt>
                <c:pt idx="448">
                  <c:v>-22112014.229402874</c:v>
                </c:pt>
                <c:pt idx="449">
                  <c:v>-47128501.440930285</c:v>
                </c:pt>
                <c:pt idx="450">
                  <c:v>-70751951.828835025</c:v>
                </c:pt>
                <c:pt idx="451">
                  <c:v>-92284101.90211527</c:v>
                </c:pt>
                <c:pt idx="452">
                  <c:v>-111088503.75844292</c:v>
                </c:pt>
                <c:pt idx="453">
                  <c:v>-126609337.20982355</c:v>
                </c:pt>
                <c:pt idx="454">
                  <c:v>-138387838.64820468</c:v>
                </c:pt>
                <c:pt idx="455">
                  <c:v>-146075861.05310538</c:v>
                </c:pt>
                <c:pt idx="456">
                  <c:v>-149446164.3454603</c:v>
                </c:pt>
                <c:pt idx="457">
                  <c:v>-148399131.93978602</c:v>
                </c:pt>
                <c:pt idx="458">
                  <c:v>-142965714.98362729</c:v>
                </c:pt>
                <c:pt idx="459">
                  <c:v>-133306517.27630337</c:v>
                </c:pt>
                <c:pt idx="460">
                  <c:v>-119707047.93246111</c:v>
                </c:pt>
                <c:pt idx="461">
                  <c:v>-102569282.12806726</c:v>
                </c:pt>
                <c:pt idx="462">
                  <c:v>-82399779.389250576</c:v>
                </c:pt>
                <c:pt idx="463">
                  <c:v>-59794710.632711187</c:v>
                </c:pt>
                <c:pt idx="464">
                  <c:v>-35422236.532938972</c:v>
                </c:pt>
                <c:pt idx="465">
                  <c:v>-10002758.07611309</c:v>
                </c:pt>
                <c:pt idx="466">
                  <c:v>15712376.950352477</c:v>
                </c:pt>
                <c:pt idx="467">
                  <c:v>40963082.148562148</c:v>
                </c:pt>
                <c:pt idx="468">
                  <c:v>65002998.964576326</c:v>
                </c:pt>
                <c:pt idx="469">
                  <c:v>87121557.35871534</c:v>
                </c:pt>
                <c:pt idx="470">
                  <c:v>106664978.63925697</c:v>
                </c:pt>
                <c:pt idx="471">
                  <c:v>123055599.67455673</c:v>
                </c:pt>
                <c:pt idx="472">
                  <c:v>135808947.31382072</c:v>
                </c:pt>
                <c:pt idx="473">
                  <c:v>144548058.34342811</c:v>
                </c:pt>
                <c:pt idx="474">
                  <c:v>149014621.71846104</c:v>
                </c:pt>
                <c:pt idx="475">
                  <c:v>149076613.73186547</c:v>
                </c:pt>
                <c:pt idx="476">
                  <c:v>144732200.44062728</c:v>
                </c:pt>
                <c:pt idx="477">
                  <c:v>136109791.99596271</c:v>
                </c:pt>
                <c:pt idx="478">
                  <c:v>123464247.26215065</c:v>
                </c:pt>
                <c:pt idx="479">
                  <c:v>107169340.89472328</c:v>
                </c:pt>
                <c:pt idx="480">
                  <c:v>87706715.520318955</c:v>
                </c:pt>
                <c:pt idx="481">
                  <c:v>65651645.552460417</c:v>
                </c:pt>
                <c:pt idx="482">
                  <c:v>41656033.419157535</c:v>
                </c:pt>
                <c:pt idx="483">
                  <c:v>16429140.783889635</c:v>
                </c:pt>
                <c:pt idx="484">
                  <c:v>-9283375.7067519333</c:v>
                </c:pt>
                <c:pt idx="485">
                  <c:v>-34721504.497069493</c:v>
                </c:pt>
                <c:pt idx="486">
                  <c:v>-59133343.562581234</c:v>
                </c:pt>
                <c:pt idx="487">
                  <c:v>-81797325.213002861</c:v>
                </c:pt>
                <c:pt idx="488">
                  <c:v>-102043544.33242764</c:v>
                </c:pt>
                <c:pt idx="489">
                  <c:v>-119273559.62721008</c:v>
                </c:pt>
                <c:pt idx="490">
                  <c:v>-132978082.58283746</c:v>
                </c:pt>
                <c:pt idx="491">
                  <c:v>-142752031.26323366</c:v>
                </c:pt>
                <c:pt idx="492">
                  <c:v>-148306503.9741165</c:v>
                </c:pt>
                <c:pt idx="493">
                  <c:v>-149477318.85430154</c:v>
                </c:pt>
                <c:pt idx="494">
                  <c:v>-146229866.9641588</c:v>
                </c:pt>
                <c:pt idx="495">
                  <c:v>-138660135.40843499</c:v>
                </c:pt>
                <c:pt idx="496">
                  <c:v>-126991870.24029131</c:v>
                </c:pt>
                <c:pt idx="497">
                  <c:v>-111569962.99818738</c:v>
                </c:pt>
                <c:pt idx="498">
                  <c:v>-92850256.354082868</c:v>
                </c:pt>
                <c:pt idx="499">
                  <c:v>-71386070.200524688</c:v>
                </c:pt>
                <c:pt idx="500">
                  <c:v>-47811846.446431167</c:v>
                </c:pt>
                <c:pt idx="501">
                  <c:v>-22824395.960989632</c:v>
                </c:pt>
                <c:pt idx="502">
                  <c:v>2837698.0157123161</c:v>
                </c:pt>
                <c:pt idx="503">
                  <c:v>28415911.183286615</c:v>
                </c:pt>
                <c:pt idx="504">
                  <c:v>53154198.903928399</c:v>
                </c:pt>
                <c:pt idx="505">
                  <c:v>76321343.607335508</c:v>
                </c:pt>
                <c:pt idx="506">
                  <c:v>97232568.316367432</c:v>
                </c:pt>
                <c:pt idx="507">
                  <c:v>115269777.42727067</c:v>
                </c:pt>
                <c:pt idx="508">
                  <c:v>129899826.45800266</c:v>
                </c:pt>
                <c:pt idx="509">
                  <c:v>140690280.74277502</c:v>
                </c:pt>
                <c:pt idx="510">
                  <c:v>147322197.27772915</c:v>
                </c:pt>
                <c:pt idx="511">
                  <c:v>149599551.91745842</c:v>
                </c:pt>
                <c:pt idx="512">
                  <c:v>147455033.28337225</c:v>
                </c:pt>
                <c:pt idx="513">
                  <c:v>140952032.14143148</c:v>
                </c:pt>
                <c:pt idx="514">
                  <c:v>130282767.46380278</c:v>
                </c:pt>
                <c:pt idx="515">
                  <c:v>115762604.58229968</c:v>
                </c:pt>
                <c:pt idx="516">
                  <c:v>97820733.395633698</c:v>
                </c:pt>
                <c:pt idx="517">
                  <c:v>76987482.18070434</c:v>
                </c:pt>
                <c:pt idx="518">
                  <c:v>53878642.000315219</c:v>
                </c:pt>
                <c:pt idx="519">
                  <c:v>29177265.056826815</c:v>
                </c:pt>
                <c:pt idx="520">
                  <c:v>3613475.0019050445</c:v>
                </c:pt>
                <c:pt idx="521">
                  <c:v>-22057114.029741317</c:v>
                </c:pt>
                <c:pt idx="522">
                  <c:v>-47075731.776291929</c:v>
                </c:pt>
                <c:pt idx="523">
                  <c:v>-70702879.443977207</c:v>
                </c:pt>
                <c:pt idx="524">
                  <c:v>-92240187.638844445</c:v>
                </c:pt>
                <c:pt idx="525">
                  <c:v>-111051058.57353272</c:v>
                </c:pt>
                <c:pt idx="526">
                  <c:v>-126579482.42344366</c:v>
                </c:pt>
                <c:pt idx="527">
                  <c:v>-138366471.67548504</c:v>
                </c:pt>
                <c:pt idx="528">
                  <c:v>-146063627.71885782</c:v>
                </c:pt>
                <c:pt idx="529">
                  <c:v>-149443438.69019306</c:v>
                </c:pt>
                <c:pt idx="530">
                  <c:v>-148406004.19950226</c:v>
                </c:pt>
                <c:pt idx="531">
                  <c:v>-142981988.17339522</c:v>
                </c:pt>
                <c:pt idx="532">
                  <c:v>-133331712.53663035</c:v>
                </c:pt>
                <c:pt idx="533">
                  <c:v>-119740418.51732935</c:v>
                </c:pt>
                <c:pt idx="534">
                  <c:v>-102609835.63403383</c:v>
                </c:pt>
                <c:pt idx="535">
                  <c:v>-82446307.556438446</c:v>
                </c:pt>
                <c:pt idx="536">
                  <c:v>-59845825.800590202</c:v>
                </c:pt>
                <c:pt idx="537">
                  <c:v>-35476413.615871243</c:v>
                </c:pt>
                <c:pt idx="538">
                  <c:v>-10058380.743643733</c:v>
                </c:pt>
                <c:pt idx="539">
                  <c:v>15656967.338811269</c:v>
                </c:pt>
                <c:pt idx="540">
                  <c:v>40909536.390864022</c:v>
                </c:pt>
                <c:pt idx="541">
                  <c:v>64952910.21451062</c:v>
                </c:pt>
                <c:pt idx="542">
                  <c:v>87076413.226226121</c:v>
                </c:pt>
                <c:pt idx="543">
                  <c:v>106626116.67077036</c:v>
                </c:pt>
                <c:pt idx="544">
                  <c:v>123024167.57182007</c:v>
                </c:pt>
                <c:pt idx="545">
                  <c:v>135785869.08616945</c:v>
                </c:pt>
                <c:pt idx="546">
                  <c:v>144534007.38805673</c:v>
                </c:pt>
                <c:pt idx="547">
                  <c:v>149010001.59400868</c:v>
                </c:pt>
                <c:pt idx="548">
                  <c:v>149081547.14109573</c:v>
                </c:pt>
                <c:pt idx="549">
                  <c:v>144746526.6772655</c:v>
                </c:pt>
                <c:pt idx="550">
                  <c:v>136133072.84798035</c:v>
                </c:pt>
                <c:pt idx="551">
                  <c:v>123495781.10766962</c:v>
                </c:pt>
                <c:pt idx="552">
                  <c:v>107208184.48532686</c:v>
                </c:pt>
                <c:pt idx="553">
                  <c:v>87751712.726958916</c:v>
                </c:pt>
                <c:pt idx="554">
                  <c:v>65701462.157249019</c:v>
                </c:pt>
                <c:pt idx="555">
                  <c:v>41709196.876721367</c:v>
                </c:pt>
                <c:pt idx="556">
                  <c:v>16484083.751879232</c:v>
                </c:pt>
                <c:pt idx="557">
                  <c:v>-9228269.35505642</c:v>
                </c:pt>
                <c:pt idx="558">
                  <c:v>-34667852.513697833</c:v>
                </c:pt>
                <c:pt idx="559">
                  <c:v>-59082718.365991607</c:v>
                </c:pt>
                <c:pt idx="560">
                  <c:v>-81751208.450864509</c:v>
                </c:pt>
                <c:pt idx="561">
                  <c:v>-102003284.22851126</c:v>
                </c:pt>
                <c:pt idx="562">
                  <c:v>-119240332.28466853</c:v>
                </c:pt>
                <c:pt idx="563">
                  <c:v>-132952858.2982963</c:v>
                </c:pt>
                <c:pt idx="564">
                  <c:v>-142735546.76388726</c:v>
                </c:pt>
                <c:pt idx="565">
                  <c:v>-148299241.32740197</c:v>
                </c:pt>
                <c:pt idx="566">
                  <c:v>-149479491.62040031</c:v>
                </c:pt>
                <c:pt idx="567">
                  <c:v>-146241413.96952835</c:v>
                </c:pt>
                <c:pt idx="568">
                  <c:v>-138680722.3177512</c:v>
                </c:pt>
                <c:pt idx="569">
                  <c:v>-127020898.8986457</c:v>
                </c:pt>
                <c:pt idx="570">
                  <c:v>-111606588.30923603</c:v>
                </c:pt>
                <c:pt idx="571">
                  <c:v>-92893410.257412165</c:v>
                </c:pt>
                <c:pt idx="572">
                  <c:v>-71434492.117136762</c:v>
                </c:pt>
                <c:pt idx="573">
                  <c:v>-47864119.379541449</c:v>
                </c:pt>
                <c:pt idx="574">
                  <c:v>-22878987.27489543</c:v>
                </c:pt>
                <c:pt idx="575">
                  <c:v>2782392.2584583042</c:v>
                </c:pt>
                <c:pt idx="576">
                  <c:v>28361519.562162139</c:v>
                </c:pt>
                <c:pt idx="577">
                  <c:v>53102326.979328729</c:v>
                </c:pt>
                <c:pt idx="578">
                  <c:v>76273526.62988387</c:v>
                </c:pt>
                <c:pt idx="579">
                  <c:v>97190225.691579461</c:v>
                </c:pt>
                <c:pt idx="580">
                  <c:v>115234170.29361573</c:v>
                </c:pt>
                <c:pt idx="581">
                  <c:v>129872019.66846585</c:v>
                </c:pt>
                <c:pt idx="582">
                  <c:v>140671110.43110734</c:v>
                </c:pt>
                <c:pt idx="583">
                  <c:v>147312245.04236937</c:v>
                </c:pt>
                <c:pt idx="584">
                  <c:v>149599126.4715223</c:v>
                </c:pt>
                <c:pt idx="585">
                  <c:v>147464160.20290527</c:v>
                </c:pt>
                <c:pt idx="586">
                  <c:v>140970452.10224006</c:v>
                </c:pt>
                <c:pt idx="587">
                  <c:v>130309943.09701054</c:v>
                </c:pt>
                <c:pt idx="588">
                  <c:v>115797735.80870311</c:v>
                </c:pt>
                <c:pt idx="589">
                  <c:v>97862780.828169018</c:v>
                </c:pt>
                <c:pt idx="590">
                  <c:v>77035197.922355548</c:v>
                </c:pt>
                <c:pt idx="591">
                  <c:v>53930606.92129188</c:v>
                </c:pt>
                <c:pt idx="592">
                  <c:v>29231931.418812606</c:v>
                </c:pt>
                <c:pt idx="593">
                  <c:v>3669213.1169980294</c:v>
                </c:pt>
                <c:pt idx="594">
                  <c:v>-22001966.555104773</c:v>
                </c:pt>
                <c:pt idx="595">
                  <c:v>-47022819.751164898</c:v>
                </c:pt>
                <c:pt idx="596">
                  <c:v>-70653780.332260638</c:v>
                </c:pt>
                <c:pt idx="597">
                  <c:v>-92196363.887617901</c:v>
                </c:pt>
                <c:pt idx="598">
                  <c:v>-111013813.52036028</c:v>
                </c:pt>
                <c:pt idx="599">
                  <c:v>-126549921.15302218</c:v>
                </c:pt>
                <c:pt idx="600">
                  <c:v>-138345468.03060713</c:v>
                </c:pt>
                <c:pt idx="601">
                  <c:v>-146051798.46595159</c:v>
                </c:pt>
                <c:pt idx="602">
                  <c:v>-149441125.60347056</c:v>
                </c:pt>
                <c:pt idx="603">
                  <c:v>-148413264.56890517</c:v>
                </c:pt>
                <c:pt idx="604">
                  <c:v>-142998593.96963617</c:v>
                </c:pt>
                <c:pt idx="605">
                  <c:v>-133357158.19150689</c:v>
                </c:pt>
                <c:pt idx="606">
                  <c:v>-119773937.00875114</c:v>
                </c:pt>
                <c:pt idx="607">
                  <c:v>-102650422.31189561</c:v>
                </c:pt>
                <c:pt idx="608">
                  <c:v>-82492750.915664434</c:v>
                </c:pt>
                <c:pt idx="609">
                  <c:v>-59896744.208302096</c:v>
                </c:pt>
                <c:pt idx="610">
                  <c:v>-35530296.835989669</c:v>
                </c:pt>
                <c:pt idx="611">
                  <c:v>-10113634.978396224</c:v>
                </c:pt>
                <c:pt idx="612">
                  <c:v>15601972.252958564</c:v>
                </c:pt>
                <c:pt idx="613">
                  <c:v>40856419.034560964</c:v>
                </c:pt>
                <c:pt idx="614">
                  <c:v>64903230.283162139</c:v>
                </c:pt>
                <c:pt idx="615">
                  <c:v>87031626.230279088</c:v>
                </c:pt>
                <c:pt idx="616">
                  <c:v>106587531.91547132</c:v>
                </c:pt>
                <c:pt idx="617">
                  <c:v>122992910.58090533</c:v>
                </c:pt>
                <c:pt idx="618">
                  <c:v>135762849.49304858</c:v>
                </c:pt>
                <c:pt idx="619">
                  <c:v>144519893.15374741</c:v>
                </c:pt>
                <c:pt idx="620">
                  <c:v>149005200.22828913</c:v>
                </c:pt>
                <c:pt idx="621">
                  <c:v>149086194.40719634</c:v>
                </c:pt>
                <c:pt idx="622">
                  <c:v>144760483.05587244</c:v>
                </c:pt>
                <c:pt idx="623">
                  <c:v>136155927.82812276</c:v>
                </c:pt>
                <c:pt idx="624">
                  <c:v>123526865.16472253</c:v>
                </c:pt>
                <c:pt idx="625">
                  <c:v>107246588.40416342</c:v>
                </c:pt>
                <c:pt idx="626">
                  <c:v>87796313.735251606</c:v>
                </c:pt>
                <c:pt idx="627">
                  <c:v>65750956.153904393</c:v>
                </c:pt>
                <c:pt idx="628">
                  <c:v>41762135.877086155</c:v>
                </c:pt>
                <c:pt idx="629">
                  <c:v>16538917.528272165</c:v>
                </c:pt>
                <c:pt idx="630">
                  <c:v>-9173148.5785415787</c:v>
                </c:pt>
                <c:pt idx="631">
                  <c:v>-34614063.545878105</c:v>
                </c:pt>
                <c:pt idx="632">
                  <c:v>-59031844.009636991</c:v>
                </c:pt>
                <c:pt idx="633">
                  <c:v>-81704749.267732084</c:v>
                </c:pt>
                <c:pt idx="634">
                  <c:v>-101962614.43240692</c:v>
                </c:pt>
                <c:pt idx="635">
                  <c:v>-119206659.04714508</c:v>
                </c:pt>
                <c:pt idx="636">
                  <c:v>-132927185.67563751</c:v>
                </c:pt>
                <c:pt idx="637">
                  <c:v>-142718645.3419767</c:v>
                </c:pt>
                <c:pt idx="638">
                  <c:v>-148291624.53415573</c:v>
                </c:pt>
                <c:pt idx="639">
                  <c:v>-149481399.47647372</c:v>
                </c:pt>
                <c:pt idx="640">
                  <c:v>-146252804.8407478</c:v>
                </c:pt>
                <c:pt idx="641">
                  <c:v>-138701273.00238171</c:v>
                </c:pt>
                <c:pt idx="642">
                  <c:v>-127050013.13548844</c:v>
                </c:pt>
                <c:pt idx="643">
                  <c:v>-111643413.53605121</c:v>
                </c:pt>
                <c:pt idx="644">
                  <c:v>-92936862.191388965</c:v>
                </c:pt>
                <c:pt idx="645">
                  <c:v>-71483286.478872672</c:v>
                </c:pt>
                <c:pt idx="646">
                  <c:v>-47916809.848029844</c:v>
                </c:pt>
                <c:pt idx="647">
                  <c:v>-22934008.552096087</c:v>
                </c:pt>
                <c:pt idx="648">
                  <c:v>2726677.5707076299</c:v>
                </c:pt>
                <c:pt idx="649">
                  <c:v>28306771.705722354</c:v>
                </c:pt>
                <c:pt idx="650">
                  <c:v>53050178.926229149</c:v>
                </c:pt>
                <c:pt idx="651">
                  <c:v>76225534.673515901</c:v>
                </c:pt>
                <c:pt idx="652">
                  <c:v>97147822.29146418</c:v>
                </c:pt>
                <c:pt idx="653">
                  <c:v>115198620.65698303</c:v>
                </c:pt>
                <c:pt idx="654">
                  <c:v>129844383.43550101</c:v>
                </c:pt>
                <c:pt idx="655">
                  <c:v>140652209.66747615</c:v>
                </c:pt>
                <c:pt idx="656">
                  <c:v>147302639.53827578</c:v>
                </c:pt>
                <c:pt idx="657">
                  <c:v>149599097.10859674</c:v>
                </c:pt>
                <c:pt idx="658">
                  <c:v>147473700.88727555</c:v>
                </c:pt>
                <c:pt idx="659">
                  <c:v>140989270.483998</c:v>
                </c:pt>
                <c:pt idx="660">
                  <c:v>130337470.0130233</c:v>
                </c:pt>
                <c:pt idx="661">
                  <c:v>115833143.10756427</c:v>
                </c:pt>
                <c:pt idx="662">
                  <c:v>97905006.972814292</c:v>
                </c:pt>
                <c:pt idx="663">
                  <c:v>77082980.526515424</c:v>
                </c:pt>
                <c:pt idx="664">
                  <c:v>53982521.168212466</c:v>
                </c:pt>
                <c:pt idx="665">
                  <c:v>29286433.141071897</c:v>
                </c:pt>
                <c:pt idx="666">
                  <c:v>3724685.1892926306</c:v>
                </c:pt>
                <c:pt idx="667">
                  <c:v>-21947165.939601868</c:v>
                </c:pt>
                <c:pt idx="668">
                  <c:v>-46970308.384805135</c:v>
                </c:pt>
                <c:pt idx="669">
                  <c:v>-70605104.32961829</c:v>
                </c:pt>
                <c:pt idx="670">
                  <c:v>-92152952.451645285</c:v>
                </c:pt>
                <c:pt idx="671">
                  <c:v>-110976937.43893915</c:v>
                </c:pt>
                <c:pt idx="672">
                  <c:v>-126520656.19523595</c:v>
                </c:pt>
                <c:pt idx="673">
                  <c:v>-138324664.2504406</c:v>
                </c:pt>
                <c:pt idx="674">
                  <c:v>-146040056.2354157</c:v>
                </c:pt>
                <c:pt idx="675">
                  <c:v>-149438778.99377444</c:v>
                </c:pt>
                <c:pt idx="676">
                  <c:v>-148420372.48357758</c:v>
                </c:pt>
                <c:pt idx="677">
                  <c:v>-143014939.21363172</c:v>
                </c:pt>
                <c:pt idx="678">
                  <c:v>-133382254.44103837</c:v>
                </c:pt>
                <c:pt idx="679">
                  <c:v>-119807043.43322986</c:v>
                </c:pt>
                <c:pt idx="680">
                  <c:v>-102690565.3966344</c:v>
                </c:pt>
                <c:pt idx="681">
                  <c:v>-82538752.846104279</c:v>
                </c:pt>
                <c:pt idx="682">
                  <c:v>-59947257.00705827</c:v>
                </c:pt>
                <c:pt idx="683">
                  <c:v>-35583841.29615628</c:v>
                </c:pt>
                <c:pt idx="684">
                  <c:v>-10168643.312802859</c:v>
                </c:pt>
                <c:pt idx="685">
                  <c:v>15547111.223996771</c:v>
                </c:pt>
                <c:pt idx="686">
                  <c:v>40803313.403348647</c:v>
                </c:pt>
                <c:pt idx="687">
                  <c:v>64853438.567853585</c:v>
                </c:pt>
                <c:pt idx="688">
                  <c:v>86986612.17430751</c:v>
                </c:pt>
                <c:pt idx="689">
                  <c:v>106548621.84212369</c:v>
                </c:pt>
                <c:pt idx="690">
                  <c:v>122961254.51550227</c:v>
                </c:pt>
                <c:pt idx="691">
                  <c:v>135739387.17668203</c:v>
                </c:pt>
                <c:pt idx="692">
                  <c:v>144505325.95263538</c:v>
                </c:pt>
                <c:pt idx="693">
                  <c:v>148999969.79336739</c:v>
                </c:pt>
                <c:pt idx="694">
                  <c:v>149090468.7619375</c:v>
                </c:pt>
                <c:pt idx="695">
                  <c:v>144774150.59000766</c:v>
                </c:pt>
                <c:pt idx="696">
                  <c:v>136178599.45535848</c:v>
                </c:pt>
                <c:pt idx="697">
                  <c:v>123557884.66908957</c:v>
                </c:pt>
                <c:pt idx="698">
                  <c:v>107285050.75860646</c:v>
                </c:pt>
                <c:pt idx="699">
                  <c:v>87841090.934501097</c:v>
                </c:pt>
                <c:pt idx="700">
                  <c:v>65800729.869178727</c:v>
                </c:pt>
                <c:pt idx="701">
                  <c:v>41815436.02063477</c:v>
                </c:pt>
                <c:pt idx="702">
                  <c:v>16594165.619051205</c:v>
                </c:pt>
                <c:pt idx="703">
                  <c:v>-9117592.5230764393</c:v>
                </c:pt>
                <c:pt idx="704">
                  <c:v>-34559851.99613519</c:v>
                </c:pt>
                <c:pt idx="705">
                  <c:v>-58980592.27888006</c:v>
                </c:pt>
                <c:pt idx="706">
                  <c:v>-81657986.765192643</c:v>
                </c:pt>
                <c:pt idx="707">
                  <c:v>-101921738.33295737</c:v>
                </c:pt>
                <c:pt idx="708">
                  <c:v>-119172891.83404194</c:v>
                </c:pt>
                <c:pt idx="709">
                  <c:v>-132901537.90112482</c:v>
                </c:pt>
                <c:pt idx="710">
                  <c:v>-142701884.79207486</c:v>
                </c:pt>
                <c:pt idx="711">
                  <c:v>-148284252.78387031</c:v>
                </c:pt>
                <c:pt idx="712">
                  <c:v>-149483636.58653274</c:v>
                </c:pt>
                <c:pt idx="713">
                  <c:v>-146264582.68521783</c:v>
                </c:pt>
                <c:pt idx="714">
                  <c:v>-138722237.43738422</c:v>
                </c:pt>
                <c:pt idx="715">
                  <c:v>-127079534.93290378</c:v>
                </c:pt>
                <c:pt idx="716">
                  <c:v>-111680607.7229294</c:v>
                </c:pt>
                <c:pt idx="717">
                  <c:v>-92980615.166068912</c:v>
                </c:pt>
                <c:pt idx="718">
                  <c:v>-71532290.028066099</c:v>
                </c:pt>
                <c:pt idx="719">
                  <c:v>-47969600.97409644</c:v>
                </c:pt>
                <c:pt idx="720">
                  <c:v>-22989013.84349297</c:v>
                </c:pt>
                <c:pt idx="721">
                  <c:v>2671094.42462125</c:v>
                </c:pt>
                <c:pt idx="722">
                  <c:v>28252260.738061368</c:v>
                </c:pt>
                <c:pt idx="723">
                  <c:v>52998354.570462979</c:v>
                </c:pt>
                <c:pt idx="724">
                  <c:v>76177927.796397567</c:v>
                </c:pt>
                <c:pt idx="725">
                  <c:v>97105835.017969772</c:v>
                </c:pt>
                <c:pt idx="726">
                  <c:v>115163485.31679897</c:v>
                </c:pt>
                <c:pt idx="727">
                  <c:v>129817126.81426084</c:v>
                </c:pt>
                <c:pt idx="728">
                  <c:v>140633623.56700045</c:v>
                </c:pt>
                <c:pt idx="729">
                  <c:v>147293258.44549981</c:v>
                </c:pt>
                <c:pt idx="730">
                  <c:v>149599183.55010799</c:v>
                </c:pt>
                <c:pt idx="731">
                  <c:v>147483238.81304595</c:v>
                </c:pt>
                <c:pt idx="732">
                  <c:v>141007966.78727537</c:v>
                </c:pt>
                <c:pt idx="733">
                  <c:v>130364764.06046464</c:v>
                </c:pt>
                <c:pt idx="734">
                  <c:v>115868223.93079136</c:v>
                </c:pt>
                <c:pt idx="735">
                  <c:v>97946837.565186098</c:v>
                </c:pt>
                <c:pt idx="736">
                  <c:v>77130328.501676455</c:v>
                </c:pt>
                <c:pt idx="737">
                  <c:v>54033994.873718381</c:v>
                </c:pt>
                <c:pt idx="738">
                  <c:v>29340522.183885176</c:v>
                </c:pt>
                <c:pt idx="739">
                  <c:v>3779804.2225005948</c:v>
                </c:pt>
                <c:pt idx="740">
                  <c:v>-21892631.396669924</c:v>
                </c:pt>
                <c:pt idx="741">
                  <c:v>-46917955.366870105</c:v>
                </c:pt>
                <c:pt idx="742">
                  <c:v>-70556466.374547631</c:v>
                </c:pt>
                <c:pt idx="743">
                  <c:v>-92109455.350100696</c:v>
                </c:pt>
                <c:pt idx="744">
                  <c:v>-110939858.0090104</c:v>
                </c:pt>
                <c:pt idx="745">
                  <c:v>-126491085.22947444</c:v>
                </c:pt>
                <c:pt idx="746">
                  <c:v>-138303474.67724055</c:v>
                </c:pt>
                <c:pt idx="747">
                  <c:v>-146027877.40462589</c:v>
                </c:pt>
                <c:pt idx="748">
                  <c:v>-149435977.83980653</c:v>
                </c:pt>
                <c:pt idx="749">
                  <c:v>-148427042.14095634</c:v>
                </c:pt>
                <c:pt idx="750">
                  <c:v>-143030895.46322271</c:v>
                </c:pt>
                <c:pt idx="751">
                  <c:v>-133407040.15404364</c:v>
                </c:pt>
                <c:pt idx="752">
                  <c:v>-119839940.95914735</c:v>
                </c:pt>
                <c:pt idx="753">
                  <c:v>-102730616.6161028</c:v>
                </c:pt>
                <c:pt idx="754">
                  <c:v>-82584786.38572824</c:v>
                </c:pt>
                <c:pt idx="755">
                  <c:v>-59997921.897419393</c:v>
                </c:pt>
                <c:pt idx="756">
                  <c:v>-35637646.152970508</c:v>
                </c:pt>
                <c:pt idx="757">
                  <c:v>-10223999.941242697</c:v>
                </c:pt>
                <c:pt idx="758">
                  <c:v>15491841.053594403</c:v>
                </c:pt>
                <c:pt idx="759">
                  <c:v>40749769.378008232</c:v>
                </c:pt>
                <c:pt idx="760">
                  <c:v>64803212.900494322</c:v>
                </c:pt>
                <c:pt idx="761">
                  <c:v>86941201.800709501</c:v>
                </c:pt>
                <c:pt idx="762">
                  <c:v>106509383.21664093</c:v>
                </c:pt>
                <c:pt idx="763">
                  <c:v>122929362.41584925</c:v>
                </c:pt>
                <c:pt idx="764">
                  <c:v>135715798.82077894</c:v>
                </c:pt>
                <c:pt idx="765">
                  <c:v>144490751.57791013</c:v>
                </c:pt>
                <c:pt idx="766">
                  <c:v>148994850.65548861</c:v>
                </c:pt>
                <c:pt idx="767">
                  <c:v>149094963.28136143</c:v>
                </c:pt>
                <c:pt idx="768">
                  <c:v>144788129.11865357</c:v>
                </c:pt>
                <c:pt idx="769">
                  <c:v>136201647.86075038</c:v>
                </c:pt>
                <c:pt idx="770">
                  <c:v>123589316.64925322</c:v>
                </c:pt>
                <c:pt idx="771">
                  <c:v>107323928.51796681</c:v>
                </c:pt>
                <c:pt idx="772">
                  <c:v>87886253.579444423</c:v>
                </c:pt>
                <c:pt idx="773">
                  <c:v>65850828.631541356</c:v>
                </c:pt>
                <c:pt idx="774">
                  <c:v>41868975.197542742</c:v>
                </c:pt>
                <c:pt idx="775">
                  <c:v>16649547.935864104</c:v>
                </c:pt>
                <c:pt idx="776">
                  <c:v>-9062017.5568899922</c:v>
                </c:pt>
                <c:pt idx="777">
                  <c:v>-34505738.256027102</c:v>
                </c:pt>
                <c:pt idx="778">
                  <c:v>-58929547.273156703</c:v>
                </c:pt>
                <c:pt idx="779">
                  <c:v>-81611523.499503791</c:v>
                </c:pt>
                <c:pt idx="780">
                  <c:v>-101881230.26226327</c:v>
                </c:pt>
                <c:pt idx="781">
                  <c:v>-119139532.25888297</c:v>
                </c:pt>
                <c:pt idx="782">
                  <c:v>-132876305.00887889</c:v>
                </c:pt>
                <c:pt idx="783">
                  <c:v>-142685513.35232258</c:v>
                </c:pt>
                <c:pt idx="784">
                  <c:v>-148277213.28729254</c:v>
                </c:pt>
                <c:pt idx="785">
                  <c:v>-149486122.37758234</c:v>
                </c:pt>
                <c:pt idx="786">
                  <c:v>-146276505.38834271</c:v>
                </c:pt>
                <c:pt idx="787">
                  <c:v>-138743230.72360581</c:v>
                </c:pt>
                <c:pt idx="788">
                  <c:v>-127108966.42597291</c:v>
                </c:pt>
                <c:pt idx="789">
                  <c:v>-111717598.60962684</c:v>
                </c:pt>
                <c:pt idx="790">
                  <c:v>-93024066.859818801</c:v>
                </c:pt>
                <c:pt idx="791">
                  <c:v>-71580917.044514313</c:v>
                </c:pt>
                <c:pt idx="792">
                  <c:v>-48021969.015600272</c:v>
                </c:pt>
                <c:pt idx="793">
                  <c:v>-23043581.960047714</c:v>
                </c:pt>
                <c:pt idx="794">
                  <c:v>2615928.8261099034</c:v>
                </c:pt>
                <c:pt idx="795">
                  <c:v>28198115.324851703</c:v>
                </c:pt>
                <c:pt idx="796">
                  <c:v>52946815.269829363</c:v>
                </c:pt>
                <c:pt idx="797">
                  <c:v>76130503.04249087</c:v>
                </c:pt>
                <c:pt idx="798">
                  <c:v>97063912.324955478</c:v>
                </c:pt>
                <c:pt idx="799">
                  <c:v>115128291.3721071</c:v>
                </c:pt>
                <c:pt idx="800">
                  <c:v>129789692.18581957</c:v>
                </c:pt>
                <c:pt idx="801">
                  <c:v>140614752.99285907</c:v>
                </c:pt>
                <c:pt idx="802">
                  <c:v>147283507.52581516</c:v>
                </c:pt>
                <c:pt idx="803">
                  <c:v>149598842.49335384</c:v>
                </c:pt>
                <c:pt idx="804">
                  <c:v>147492323.70382375</c:v>
                </c:pt>
                <c:pt idx="805">
                  <c:v>141026218.64577162</c:v>
                </c:pt>
                <c:pt idx="806">
                  <c:v>130391655.7573868</c:v>
                </c:pt>
                <c:pt idx="807">
                  <c:v>115902974.81072812</c:v>
                </c:pt>
                <c:pt idx="808">
                  <c:v>97988435.42033194</c:v>
                </c:pt>
                <c:pt idx="809">
                  <c:v>77177558.331701964</c:v>
                </c:pt>
                <c:pt idx="810">
                  <c:v>54085473.67151539</c:v>
                </c:pt>
                <c:pt idx="811">
                  <c:v>29394738.806291822</c:v>
                </c:pt>
                <c:pt idx="812">
                  <c:v>3835163.2456562142</c:v>
                </c:pt>
                <c:pt idx="813">
                  <c:v>-21837763.070834246</c:v>
                </c:pt>
                <c:pt idx="814">
                  <c:v>-46865200.487847634</c:v>
                </c:pt>
                <c:pt idx="815">
                  <c:v>-70507389.304433033</c:v>
                </c:pt>
                <c:pt idx="816">
                  <c:v>-92065515.434364885</c:v>
                </c:pt>
                <c:pt idx="817">
                  <c:v>-110902365.76528177</c:v>
                </c:pt>
                <c:pt idx="818">
                  <c:v>-126461162.701721</c:v>
                </c:pt>
                <c:pt idx="819">
                  <c:v>-138282021.19762418</c:v>
                </c:pt>
                <c:pt idx="820">
                  <c:v>-146015541.85816965</c:v>
                </c:pt>
                <c:pt idx="821">
                  <c:v>-149433138.34096384</c:v>
                </c:pt>
                <c:pt idx="822">
                  <c:v>-148433793.81143588</c:v>
                </c:pt>
                <c:pt idx="823">
                  <c:v>-143047046.75333309</c:v>
                </c:pt>
                <c:pt idx="824">
                  <c:v>-133432117.88347334</c:v>
                </c:pt>
                <c:pt idx="825">
                  <c:v>-119873203.97629637</c:v>
                </c:pt>
                <c:pt idx="826">
                  <c:v>-102771077.69755329</c:v>
                </c:pt>
                <c:pt idx="827">
                  <c:v>-82631241.729131222</c:v>
                </c:pt>
                <c:pt idx="828">
                  <c:v>-60048987.311836027</c:v>
                </c:pt>
                <c:pt idx="829">
                  <c:v>-35691798.829826288</c:v>
                </c:pt>
                <c:pt idx="830">
                  <c:v>-10279624.504835427</c:v>
                </c:pt>
                <c:pt idx="831">
                  <c:v>15436403.657709775</c:v>
                </c:pt>
                <c:pt idx="832">
                  <c:v>40696171.69020123</c:v>
                </c:pt>
                <c:pt idx="833">
                  <c:v>64753051.02284316</c:v>
                </c:pt>
                <c:pt idx="834">
                  <c:v>86895967.300592199</c:v>
                </c:pt>
                <c:pt idx="835">
                  <c:v>106470418.35094666</c:v>
                </c:pt>
                <c:pt idx="836">
                  <c:v>122897820.05259301</c:v>
                </c:pt>
                <c:pt idx="837">
                  <c:v>135692608.27404889</c:v>
                </c:pt>
                <c:pt idx="838">
                  <c:v>144476591.37285841</c:v>
                </c:pt>
                <c:pt idx="839">
                  <c:v>148990129.01027322</c:v>
                </c:pt>
                <c:pt idx="840">
                  <c:v>149099806.84128982</c:v>
                </c:pt>
                <c:pt idx="841">
                  <c:v>144802380.21352491</c:v>
                </c:pt>
                <c:pt idx="842">
                  <c:v>136224870.28893581</c:v>
                </c:pt>
                <c:pt idx="843">
                  <c:v>123620809.73049584</c:v>
                </c:pt>
                <c:pt idx="844">
                  <c:v>107362748.90969697</c:v>
                </c:pt>
                <c:pt idx="845">
                  <c:v>87931244.12611106</c:v>
                </c:pt>
                <c:pt idx="846">
                  <c:v>65900653.319394387</c:v>
                </c:pt>
                <c:pt idx="847">
                  <c:v>41922159.12344896</c:v>
                </c:pt>
                <c:pt idx="848">
                  <c:v>16704521.071658643</c:v>
                </c:pt>
                <c:pt idx="849">
                  <c:v>-9006874.1112058759</c:v>
                </c:pt>
                <c:pt idx="850">
                  <c:v>-34452044.885483108</c:v>
                </c:pt>
                <c:pt idx="851">
                  <c:v>-58878878.692064129</c:v>
                </c:pt>
                <c:pt idx="852">
                  <c:v>-81565363.163284346</c:v>
                </c:pt>
                <c:pt idx="853">
                  <c:v>-101840927.62020965</c:v>
                </c:pt>
                <c:pt idx="854">
                  <c:v>-119106264.02604279</c:v>
                </c:pt>
                <c:pt idx="855">
                  <c:v>-132851041.51207007</c:v>
                </c:pt>
                <c:pt idx="856">
                  <c:v>-142668990.85763183</c:v>
                </c:pt>
                <c:pt idx="857">
                  <c:v>-148269913.04889467</c:v>
                </c:pt>
                <c:pt idx="858">
                  <c:v>-149488256.96429196</c:v>
                </c:pt>
                <c:pt idx="859">
                  <c:v>-146288012.6493344</c:v>
                </c:pt>
                <c:pt idx="860">
                  <c:v>-138763775.55238149</c:v>
                </c:pt>
                <c:pt idx="861">
                  <c:v>-127137950.27611193</c:v>
                </c:pt>
                <c:pt idx="862">
                  <c:v>-111754176.511198</c:v>
                </c:pt>
                <c:pt idx="863">
                  <c:v>-93067171.485823959</c:v>
                </c:pt>
                <c:pt idx="864">
                  <c:v>-71629289.186440229</c:v>
                </c:pt>
                <c:pt idx="865">
                  <c:v>-48074193.650374509</c:v>
                </c:pt>
                <c:pt idx="866">
                  <c:v>-23098128.931642741</c:v>
                </c:pt>
                <c:pt idx="867">
                  <c:v>2560660.624311822</c:v>
                </c:pt>
                <c:pt idx="868">
                  <c:v>28143751.491775673</c:v>
                </c:pt>
                <c:pt idx="869">
                  <c:v>52894958.468612909</c:v>
                </c:pt>
                <c:pt idx="870">
                  <c:v>76082685.956253633</c:v>
                </c:pt>
                <c:pt idx="871">
                  <c:v>97021552.361632451</c:v>
                </c:pt>
                <c:pt idx="872">
                  <c:v>115092648.45656179</c:v>
                </c:pt>
                <c:pt idx="873">
                  <c:v>129761830.91099678</c:v>
                </c:pt>
                <c:pt idx="874">
                  <c:v>140595510.29581317</c:v>
                </c:pt>
                <c:pt idx="875">
                  <c:v>147273466.91041589</c:v>
                </c:pt>
                <c:pt idx="876">
                  <c:v>149598315.64209545</c:v>
                </c:pt>
                <c:pt idx="877">
                  <c:v>147501340.11064816</c:v>
                </c:pt>
                <c:pt idx="878">
                  <c:v>141044523.6657773</c:v>
                </c:pt>
                <c:pt idx="879">
                  <c:v>130418717.21462424</c:v>
                </c:pt>
                <c:pt idx="880">
                  <c:v>115937998.03996581</c:v>
                </c:pt>
                <c:pt idx="881">
                  <c:v>98030386.351513103</c:v>
                </c:pt>
                <c:pt idx="882">
                  <c:v>77225193.966082096</c:v>
                </c:pt>
                <c:pt idx="883">
                  <c:v>54137379.055557169</c:v>
                </c:pt>
                <c:pt idx="884">
                  <c:v>29449369.392368205</c:v>
                </c:pt>
                <c:pt idx="885">
                  <c:v>3890891.3458258817</c:v>
                </c:pt>
                <c:pt idx="886">
                  <c:v>-21782599.173036985</c:v>
                </c:pt>
                <c:pt idx="887">
                  <c:v>-46812246.296768889</c:v>
                </c:pt>
                <c:pt idx="888">
                  <c:v>-70458224.314860389</c:v>
                </c:pt>
                <c:pt idx="889">
                  <c:v>-92021605.339040756</c:v>
                </c:pt>
                <c:pt idx="890">
                  <c:v>-110865018.16568291</c:v>
                </c:pt>
                <c:pt idx="891">
                  <c:v>-126431487.70606104</c:v>
                </c:pt>
                <c:pt idx="892">
                  <c:v>-138260898.1289725</c:v>
                </c:pt>
                <c:pt idx="893">
                  <c:v>-146003593.09385845</c:v>
                </c:pt>
                <c:pt idx="894">
                  <c:v>-149430711.06967223</c:v>
                </c:pt>
                <c:pt idx="895">
                  <c:v>-148440950.23529622</c:v>
                </c:pt>
                <c:pt idx="896">
                  <c:v>-143063562.98869425</c:v>
                </c:pt>
                <c:pt idx="897">
                  <c:v>-133457491.53553356</c:v>
                </c:pt>
                <c:pt idx="898">
                  <c:v>-119906670.08956891</c:v>
                </c:pt>
                <c:pt idx="899">
                  <c:v>-102811632.52543287</c:v>
                </c:pt>
                <c:pt idx="900">
                  <c:v>-82677673.530172646</c:v>
                </c:pt>
                <c:pt idx="901">
                  <c:v>-60099913.175163753</c:v>
                </c:pt>
                <c:pt idx="902">
                  <c:v>-35745706.362981506</c:v>
                </c:pt>
                <c:pt idx="903">
                  <c:v>-10334917.089010239</c:v>
                </c:pt>
                <c:pt idx="904">
                  <c:v>15381359.425479848</c:v>
                </c:pt>
                <c:pt idx="905">
                  <c:v>40642997.789492436</c:v>
                </c:pt>
                <c:pt idx="906">
                  <c:v>64703310.456234686</c:v>
                </c:pt>
                <c:pt idx="907">
                  <c:v>86851118.569475502</c:v>
                </c:pt>
                <c:pt idx="908">
                  <c:v>106431773.25400108</c:v>
                </c:pt>
                <c:pt idx="909">
                  <c:v>122866505.98397979</c:v>
                </c:pt>
                <c:pt idx="910">
                  <c:v>135669536.05257845</c:v>
                </c:pt>
                <c:pt idx="911">
                  <c:v>144462429.46375549</c:v>
                </c:pt>
                <c:pt idx="912">
                  <c:v>148985284.81287846</c:v>
                </c:pt>
                <c:pt idx="913">
                  <c:v>149104415.51474372</c:v>
                </c:pt>
                <c:pt idx="914">
                  <c:v>144816301.30350742</c:v>
                </c:pt>
                <c:pt idx="915">
                  <c:v>136247692.20700285</c:v>
                </c:pt>
                <c:pt idx="916">
                  <c:v>123651861.92821169</c:v>
                </c:pt>
                <c:pt idx="917">
                  <c:v>107401121.38707493</c:v>
                </c:pt>
                <c:pt idx="918">
                  <c:v>87975813.721873716</c:v>
                </c:pt>
                <c:pt idx="919">
                  <c:v>65950116.053034231</c:v>
                </c:pt>
                <c:pt idx="920">
                  <c:v>41975067.699468069</c:v>
                </c:pt>
                <c:pt idx="921">
                  <c:v>16759326.517918827</c:v>
                </c:pt>
                <c:pt idx="922">
                  <c:v>-8951777.8133840859</c:v>
                </c:pt>
                <c:pt idx="923">
                  <c:v>-34398274.409210548</c:v>
                </c:pt>
                <c:pt idx="924">
                  <c:v>-58828014.498455726</c:v>
                </c:pt>
                <c:pt idx="925">
                  <c:v>-81518903.474776641</c:v>
                </c:pt>
                <c:pt idx="926">
                  <c:v>-101800244.54072991</c:v>
                </c:pt>
                <c:pt idx="927">
                  <c:v>-119072563.07367894</c:v>
                </c:pt>
                <c:pt idx="928">
                  <c:v>-132825325.75345203</c:v>
                </c:pt>
                <c:pt idx="929">
                  <c:v>-142652030.72218207</c:v>
                </c:pt>
                <c:pt idx="930">
                  <c:v>-148262222.75678656</c:v>
                </c:pt>
                <c:pt idx="931">
                  <c:v>-149490078.32681045</c:v>
                </c:pt>
                <c:pt idx="932">
                  <c:v>-146299306.79796338</c:v>
                </c:pt>
                <c:pt idx="933">
                  <c:v>-138784222.92812559</c:v>
                </c:pt>
                <c:pt idx="934">
                  <c:v>-127166958.96920133</c:v>
                </c:pt>
                <c:pt idx="935">
                  <c:v>-111790898.79034248</c:v>
                </c:pt>
                <c:pt idx="936">
                  <c:v>-93110528.103315696</c:v>
                </c:pt>
                <c:pt idx="937">
                  <c:v>-71678000.798967019</c:v>
                </c:pt>
                <c:pt idx="938">
                  <c:v>-48126818.46396441</c:v>
                </c:pt>
                <c:pt idx="939">
                  <c:v>-23153105.471194852</c:v>
                </c:pt>
                <c:pt idx="940">
                  <c:v>2504966.8969406937</c:v>
                </c:pt>
                <c:pt idx="941">
                  <c:v>28088999.125010103</c:v>
                </c:pt>
                <c:pt idx="942">
                  <c:v>52842780.040879622</c:v>
                </c:pt>
                <c:pt idx="943">
                  <c:v>76034638.719630793</c:v>
                </c:pt>
                <c:pt idx="944">
                  <c:v>96979071.053564444</c:v>
                </c:pt>
                <c:pt idx="945">
                  <c:v>115057001.76421961</c:v>
                </c:pt>
                <c:pt idx="946">
                  <c:v>129734082.96246815</c:v>
                </c:pt>
                <c:pt idx="947">
                  <c:v>140576488.39454117</c:v>
                </c:pt>
                <c:pt idx="948">
                  <c:v>147263736.52947071</c:v>
                </c:pt>
                <c:pt idx="949">
                  <c:v>149598163.46022481</c:v>
                </c:pt>
                <c:pt idx="950">
                  <c:v>147510765.6108394</c:v>
                </c:pt>
                <c:pt idx="951">
                  <c:v>141063239.53907812</c:v>
                </c:pt>
                <c:pt idx="952">
                  <c:v>130446158.52718265</c:v>
                </c:pt>
                <c:pt idx="953">
                  <c:v>115973339.84005877</c:v>
                </c:pt>
                <c:pt idx="954">
                  <c:v>98072569.12571992</c:v>
                </c:pt>
                <c:pt idx="955">
                  <c:v>77272956.109140947</c:v>
                </c:pt>
                <c:pt idx="956">
                  <c:v>54189295.304804467</c:v>
                </c:pt>
                <c:pt idx="957">
                  <c:v>29503894.002136353</c:v>
                </c:pt>
                <c:pt idx="958">
                  <c:v>3946404.6445645825</c:v>
                </c:pt>
                <c:pt idx="959">
                  <c:v>-21727742.286288489</c:v>
                </c:pt>
                <c:pt idx="960">
                  <c:v>-46759667.398214467</c:v>
                </c:pt>
                <c:pt idx="961">
                  <c:v>-70409473.516523972</c:v>
                </c:pt>
                <c:pt idx="962">
                  <c:v>-91978115.781705841</c:v>
                </c:pt>
                <c:pt idx="963">
                  <c:v>-110828064.26526174</c:v>
                </c:pt>
                <c:pt idx="964">
                  <c:v>-126402148.34044813</c:v>
                </c:pt>
                <c:pt idx="965">
                  <c:v>-138240025.78720748</c:v>
                </c:pt>
                <c:pt idx="966">
                  <c:v>-145991789.81901538</c:v>
                </c:pt>
                <c:pt idx="967">
                  <c:v>-149428311.81817642</c:v>
                </c:pt>
                <c:pt idx="968">
                  <c:v>-148448014.0550904</c:v>
                </c:pt>
                <c:pt idx="969">
                  <c:v>-143079872.19343194</c:v>
                </c:pt>
                <c:pt idx="970">
                  <c:v>-133482558.82796988</c:v>
                </c:pt>
                <c:pt idx="971">
                  <c:v>-119939753.37021726</c:v>
                </c:pt>
                <c:pt idx="972">
                  <c:v>-102851756.91738769</c:v>
                </c:pt>
                <c:pt idx="973">
                  <c:v>-82723659.962130353</c:v>
                </c:pt>
                <c:pt idx="974">
                  <c:v>-60150412.695790291</c:v>
                </c:pt>
                <c:pt idx="975">
                  <c:v>-35799239.213938832</c:v>
                </c:pt>
                <c:pt idx="976">
                  <c:v>-10389915.443645667</c:v>
                </c:pt>
                <c:pt idx="977">
                  <c:v>15326506.243575381</c:v>
                </c:pt>
                <c:pt idx="978">
                  <c:v>40589896.857602477</c:v>
                </c:pt>
                <c:pt idx="979">
                  <c:v>64653518.856415726</c:v>
                </c:pt>
                <c:pt idx="980">
                  <c:v>86806098.330932766</c:v>
                </c:pt>
                <c:pt idx="981">
                  <c:v>106392848.89086601</c:v>
                </c:pt>
                <c:pt idx="982">
                  <c:v>122834825.82529172</c:v>
                </c:pt>
                <c:pt idx="983">
                  <c:v>135646038.47029141</c:v>
                </c:pt>
                <c:pt idx="984">
                  <c:v>144447814.98380518</c:v>
                </c:pt>
                <c:pt idx="985">
                  <c:v>148979994.94546589</c:v>
                </c:pt>
                <c:pt idx="986">
                  <c:v>149108618.96548197</c:v>
                </c:pt>
                <c:pt idx="987">
                  <c:v>144829888.03022966</c:v>
                </c:pt>
                <c:pt idx="988">
                  <c:v>136270275.57200947</c:v>
                </c:pt>
                <c:pt idx="989">
                  <c:v>123682788.96758921</c:v>
                </c:pt>
                <c:pt idx="990">
                  <c:v>107439490.98333091</c:v>
                </c:pt>
                <c:pt idx="991">
                  <c:v>88020502.230105624</c:v>
                </c:pt>
                <c:pt idx="992">
                  <c:v>65999809.70135019</c:v>
                </c:pt>
                <c:pt idx="993">
                  <c:v>42028300.868902981</c:v>
                </c:pt>
                <c:pt idx="994">
                  <c:v>16814524.813154779</c:v>
                </c:pt>
                <c:pt idx="995">
                  <c:v>-8896250.9561433699</c:v>
                </c:pt>
                <c:pt idx="996">
                  <c:v>-34344068.960492224</c:v>
                </c:pt>
                <c:pt idx="997">
                  <c:v>-58776744.39120809</c:v>
                </c:pt>
                <c:pt idx="998">
                  <c:v>-81472097.99124594</c:v>
                </c:pt>
                <c:pt idx="999">
                  <c:v>-101759302.03780538</c:v>
                </c:pt>
                <c:pt idx="1000">
                  <c:v>-119038708.49754661</c:v>
                </c:pt>
                <c:pt idx="1001">
                  <c:v>-132799573.28865436</c:v>
                </c:pt>
                <c:pt idx="1002">
                  <c:v>-142635152.76768854</c:v>
                </c:pt>
                <c:pt idx="1003">
                  <c:v>-148254726.22721574</c:v>
                </c:pt>
                <c:pt idx="1004">
                  <c:v>-149492189.04651418</c:v>
                </c:pt>
                <c:pt idx="1005">
                  <c:v>-146310962.49749637</c:v>
                </c:pt>
                <c:pt idx="1006">
                  <c:v>-138805075.07556549</c:v>
                </c:pt>
                <c:pt idx="1007">
                  <c:v>-127196383.3829079</c:v>
                </c:pt>
                <c:pt idx="1008">
                  <c:v>-111828014.69536877</c:v>
                </c:pt>
                <c:pt idx="1009">
                  <c:v>-93154225.021221906</c:v>
                </c:pt>
                <c:pt idx="1010">
                  <c:v>-71726972.40988113</c:v>
                </c:pt>
                <c:pt idx="1011">
                  <c:v>-48179602.359571345</c:v>
                </c:pt>
                <c:pt idx="1012">
                  <c:v>-23208127.535246667</c:v>
                </c:pt>
                <c:pt idx="1013">
                  <c:v>2449344.8818404241</c:v>
                </c:pt>
                <c:pt idx="1014">
                  <c:v>28034430.135102026</c:v>
                </c:pt>
                <c:pt idx="1015">
                  <c:v>52790882.263145275</c:v>
                </c:pt>
                <c:pt idx="1016">
                  <c:v>75986947.315841079</c:v>
                </c:pt>
                <c:pt idx="1017">
                  <c:v>96936992.69365555</c:v>
                </c:pt>
                <c:pt idx="1018">
                  <c:v>115021773.27989237</c:v>
                </c:pt>
                <c:pt idx="1019">
                  <c:v>129706735.32515451</c:v>
                </c:pt>
                <c:pt idx="1020">
                  <c:v>140557817.04093117</c:v>
                </c:pt>
                <c:pt idx="1021">
                  <c:v>147254278.84981686</c:v>
                </c:pt>
                <c:pt idx="1022">
                  <c:v>149598184.03736433</c:v>
                </c:pt>
                <c:pt idx="1023">
                  <c:v>147520249.55922115</c:v>
                </c:pt>
                <c:pt idx="1024">
                  <c:v>141081894.05084494</c:v>
                </c:pt>
                <c:pt idx="1025">
                  <c:v>130473422.49391808</c:v>
                </c:pt>
                <c:pt idx="1026">
                  <c:v>116008401.19088899</c:v>
                </c:pt>
                <c:pt idx="1027">
                  <c:v>98114389.310967326</c:v>
                </c:pt>
                <c:pt idx="1028">
                  <c:v>77320300.968620628</c:v>
                </c:pt>
                <c:pt idx="1029">
                  <c:v>54240771.395124897</c:v>
                </c:pt>
                <c:pt idx="1030">
                  <c:v>29557989.321021449</c:v>
                </c:pt>
                <c:pt idx="1031">
                  <c:v>4001532.5843460415</c:v>
                </c:pt>
                <c:pt idx="1032">
                  <c:v>-21673196.997986984</c:v>
                </c:pt>
                <c:pt idx="1033">
                  <c:v>-46707302.054428428</c:v>
                </c:pt>
                <c:pt idx="1034">
                  <c:v>-70360821.377003118</c:v>
                </c:pt>
                <c:pt idx="1035">
                  <c:v>-91934601.880553916</c:v>
                </c:pt>
                <c:pt idx="1036">
                  <c:v>-110790964.2990277</c:v>
                </c:pt>
                <c:pt idx="1037">
                  <c:v>-126372551.77366252</c:v>
                </c:pt>
                <c:pt idx="1038">
                  <c:v>-138218804.20293579</c:v>
                </c:pt>
                <c:pt idx="1039">
                  <c:v>-145979571.40708256</c:v>
                </c:pt>
                <c:pt idx="1040">
                  <c:v>-149425462.73573208</c:v>
                </c:pt>
                <c:pt idx="1041">
                  <c:v>-148454627.2159909</c:v>
                </c:pt>
                <c:pt idx="1042">
                  <c:v>-143095763.84783784</c:v>
                </c:pt>
                <c:pt idx="1043">
                  <c:v>-133507273.0854838</c:v>
                </c:pt>
                <c:pt idx="1044">
                  <c:v>-119972574.6032197</c:v>
                </c:pt>
                <c:pt idx="1045">
                  <c:v>-102891729.76099589</c:v>
                </c:pt>
                <c:pt idx="1046">
                  <c:v>-82769616.408913836</c:v>
                </c:pt>
                <c:pt idx="1047">
                  <c:v>-60201005.573008962</c:v>
                </c:pt>
                <c:pt idx="1048">
                  <c:v>-35852981.134854838</c:v>
                </c:pt>
                <c:pt idx="1049">
                  <c:v>-10445222.14892441</c:v>
                </c:pt>
                <c:pt idx="1050">
                  <c:v>15271269.387284456</c:v>
                </c:pt>
                <c:pt idx="1051">
                  <c:v>40536366.55076509</c:v>
                </c:pt>
                <c:pt idx="1052">
                  <c:v>64603285.178523466</c:v>
                </c:pt>
                <c:pt idx="1053">
                  <c:v>86760657.134395123</c:v>
                </c:pt>
                <c:pt idx="1054">
                  <c:v>106353556.73100832</c:v>
                </c:pt>
                <c:pt idx="1055">
                  <c:v>122802858.82493712</c:v>
                </c:pt>
                <c:pt idx="1056">
                  <c:v>135622356.41520464</c:v>
                </c:pt>
                <c:pt idx="1057">
                  <c:v>144433131.79869393</c:v>
                </c:pt>
                <c:pt idx="1058">
                  <c:v>148974756.51261795</c:v>
                </c:pt>
                <c:pt idx="1059">
                  <c:v>149112989.02529636</c:v>
                </c:pt>
                <c:pt idx="1060">
                  <c:v>144843742.65167108</c:v>
                </c:pt>
                <c:pt idx="1061">
                  <c:v>136293206.40986058</c:v>
                </c:pt>
                <c:pt idx="1062">
                  <c:v>123714115.2416694</c:v>
                </c:pt>
                <c:pt idx="1063">
                  <c:v>107478279.83262333</c:v>
                </c:pt>
                <c:pt idx="1064">
                  <c:v>88065596.822222516</c:v>
                </c:pt>
                <c:pt idx="1065">
                  <c:v>66049864.224956684</c:v>
                </c:pt>
                <c:pt idx="1066">
                  <c:v>42081821.312913656</c:v>
                </c:pt>
                <c:pt idx="1067">
                  <c:v>16869914.249905199</c:v>
                </c:pt>
                <c:pt idx="1068">
                  <c:v>-8840644.009242896</c:v>
                </c:pt>
                <c:pt idx="1069">
                  <c:v>-34289900.620132394</c:v>
                </c:pt>
                <c:pt idx="1070">
                  <c:v>-58725625.489449576</c:v>
                </c:pt>
                <c:pt idx="1071">
                  <c:v>-81425545.70930922</c:v>
                </c:pt>
                <c:pt idx="1072">
                  <c:v>-101718694.58034101</c:v>
                </c:pt>
                <c:pt idx="1073">
                  <c:v>-119005244.184376</c:v>
                </c:pt>
                <c:pt idx="1074">
                  <c:v>-132774235.28641367</c:v>
                </c:pt>
                <c:pt idx="1075">
                  <c:v>-142618680.49209243</c:v>
                </c:pt>
                <c:pt idx="1076">
                  <c:v>-148247594.22538343</c:v>
                </c:pt>
                <c:pt idx="1077">
                  <c:v>-149494593.92637998</c:v>
                </c:pt>
                <c:pt idx="1078">
                  <c:v>-146322818.21657529</c:v>
                </c:pt>
                <c:pt idx="1079">
                  <c:v>-138826016.64310044</c:v>
                </c:pt>
                <c:pt idx="1080">
                  <c:v>-127225778.77618814</c:v>
                </c:pt>
                <c:pt idx="1081">
                  <c:v>-111864984.55061533</c:v>
                </c:pt>
                <c:pt idx="1082">
                  <c:v>-93197669.438805878</c:v>
                </c:pt>
                <c:pt idx="1083">
                  <c:v>-71775604.018583968</c:v>
                </c:pt>
                <c:pt idx="1084">
                  <c:v>-48231984.619701803</c:v>
                </c:pt>
                <c:pt idx="1085">
                  <c:v>-23262717.129007991</c:v>
                </c:pt>
                <c:pt idx="1086">
                  <c:v>2394152.8202134944</c:v>
                </c:pt>
                <c:pt idx="1087">
                  <c:v>27980255.256340072</c:v>
                </c:pt>
                <c:pt idx="1088">
                  <c:v>52739312.037129976</c:v>
                </c:pt>
                <c:pt idx="1089">
                  <c:v>75939491.180800006</c:v>
                </c:pt>
                <c:pt idx="1090">
                  <c:v>96895038.592680022</c:v>
                </c:pt>
                <c:pt idx="1091">
                  <c:v>114986547.78012148</c:v>
                </c:pt>
                <c:pt idx="1092">
                  <c:v>129679268.40981556</c:v>
                </c:pt>
                <c:pt idx="1093">
                  <c:v>140538912.53379998</c:v>
                </c:pt>
                <c:pt idx="1094">
                  <c:v>147244491.27898797</c:v>
                </c:pt>
                <c:pt idx="1095">
                  <c:v>149597802.57391462</c:v>
                </c:pt>
                <c:pt idx="1096">
                  <c:v>147529289.47997585</c:v>
                </c:pt>
                <c:pt idx="1097">
                  <c:v>141100095.97682202</c:v>
                </c:pt>
                <c:pt idx="1098">
                  <c:v>130500259.45096715</c:v>
                </c:pt>
                <c:pt idx="1099">
                  <c:v>116043093.33078545</c:v>
                </c:pt>
                <c:pt idx="1100">
                  <c:v>98155925.924091354</c:v>
                </c:pt>
                <c:pt idx="1101">
                  <c:v>77367469.217997208</c:v>
                </c:pt>
                <c:pt idx="1102">
                  <c:v>54292191.010843284</c:v>
                </c:pt>
                <c:pt idx="1103">
                  <c:v>29612152.319042575</c:v>
                </c:pt>
                <c:pt idx="1104">
                  <c:v>4056846.9192307931</c:v>
                </c:pt>
                <c:pt idx="1105">
                  <c:v>-21618361.065364681</c:v>
                </c:pt>
                <c:pt idx="1106">
                  <c:v>-46654564.19128532</c:v>
                </c:pt>
                <c:pt idx="1107">
                  <c:v>-70311743.39554362</c:v>
                </c:pt>
                <c:pt idx="1108">
                  <c:v>-91890641.342678025</c:v>
                </c:pt>
                <c:pt idx="1109">
                  <c:v>-110753430.89811371</c:v>
                </c:pt>
                <c:pt idx="1110">
                  <c:v>-126342567.82418245</c:v>
                </c:pt>
                <c:pt idx="1111">
                  <c:v>-138197270.46760803</c:v>
                </c:pt>
                <c:pt idx="1112">
                  <c:v>-145967139.34907106</c:v>
                </c:pt>
                <c:pt idx="1113">
                  <c:v>-149422514.10306567</c:v>
                </c:pt>
                <c:pt idx="1114">
                  <c:v>-148461261.65148395</c:v>
                </c:pt>
                <c:pt idx="1115">
                  <c:v>-143111794.9764502</c:v>
                </c:pt>
                <c:pt idx="1116">
                  <c:v>-133532233.26971616</c:v>
                </c:pt>
                <c:pt idx="1117">
                  <c:v>-120005728.2843581</c:v>
                </c:pt>
                <c:pt idx="1118">
                  <c:v>-102932095.02914463</c:v>
                </c:pt>
                <c:pt idx="1119">
                  <c:v>-82815994.177546188</c:v>
                </c:pt>
                <c:pt idx="1120">
                  <c:v>-60252015.483978666</c:v>
                </c:pt>
                <c:pt idx="1121">
                  <c:v>-35907103.096766271</c:v>
                </c:pt>
                <c:pt idx="1122">
                  <c:v>-10500842.223919222</c:v>
                </c:pt>
                <c:pt idx="1123">
                  <c:v>15215810.178700246</c:v>
                </c:pt>
                <c:pt idx="1124">
                  <c:v>40482722.034646176</c:v>
                </c:pt>
                <c:pt idx="1125">
                  <c:v>64553054.01561188</c:v>
                </c:pt>
                <c:pt idx="1126">
                  <c:v>86715334.557090461</c:v>
                </c:pt>
                <c:pt idx="1127">
                  <c:v>106314489.53396933</c:v>
                </c:pt>
                <c:pt idx="1128">
                  <c:v>122771205.0027083</c:v>
                </c:pt>
                <c:pt idx="1129">
                  <c:v>135599050.68280163</c:v>
                </c:pt>
                <c:pt idx="1130">
                  <c:v>144418858.03376463</c:v>
                </c:pt>
                <c:pt idx="1131">
                  <c:v>148969927.92827269</c:v>
                </c:pt>
                <c:pt idx="1132">
                  <c:v>149117736.62968457</c:v>
                </c:pt>
                <c:pt idx="1133">
                  <c:v>144857912.28325024</c:v>
                </c:pt>
                <c:pt idx="1134">
                  <c:v>136316364.36567715</c:v>
                </c:pt>
                <c:pt idx="1135">
                  <c:v>123745562.249263</c:v>
                </c:pt>
                <c:pt idx="1136">
                  <c:v>107517072.86331247</c:v>
                </c:pt>
                <c:pt idx="1137">
                  <c:v>88110578.012338534</c:v>
                </c:pt>
                <c:pt idx="1138">
                  <c:v>66099695.969072625</c:v>
                </c:pt>
                <c:pt idx="1139">
                  <c:v>42135026.424443282</c:v>
                </c:pt>
                <c:pt idx="1140">
                  <c:v>16924919.953694344</c:v>
                </c:pt>
                <c:pt idx="1141">
                  <c:v>-8785459.5782171004</c:v>
                </c:pt>
                <c:pt idx="1142">
                  <c:v>-34236160.787206486</c:v>
                </c:pt>
                <c:pt idx="1143">
                  <c:v>-58674907.663651735</c:v>
                </c:pt>
                <c:pt idx="1144">
                  <c:v>-81379335.613187522</c:v>
                </c:pt>
                <c:pt idx="1145">
                  <c:v>-101678343.37282188</c:v>
                </c:pt>
                <c:pt idx="1146">
                  <c:v>-118971929.66363254</c:v>
                </c:pt>
                <c:pt idx="1147">
                  <c:v>-132748928.23115154</c:v>
                </c:pt>
                <c:pt idx="1148">
                  <c:v>-142602117.04668054</c:v>
                </c:pt>
                <c:pt idx="1149">
                  <c:v>-148240255.06145141</c:v>
                </c:pt>
                <c:pt idx="1150">
                  <c:v>-149496690.72548625</c:v>
                </c:pt>
                <c:pt idx="1151">
                  <c:v>-146334287.82003099</c:v>
                </c:pt>
                <c:pt idx="1152">
                  <c:v>-138846523.01034132</c:v>
                </c:pt>
                <c:pt idx="1153">
                  <c:v>-127254722.68672565</c:v>
                </c:pt>
                <c:pt idx="1154">
                  <c:v>-111901520.78067164</c:v>
                </c:pt>
                <c:pt idx="1155">
                  <c:v>-93240730.94638443</c:v>
                </c:pt>
                <c:pt idx="1156">
                  <c:v>-71823932.483942062</c:v>
                </c:pt>
                <c:pt idx="1157">
                  <c:v>-48284166.515919246</c:v>
                </c:pt>
                <c:pt idx="1158">
                  <c:v>-23317224.343469556</c:v>
                </c:pt>
                <c:pt idx="1159">
                  <c:v>2338918.9242753759</c:v>
                </c:pt>
                <c:pt idx="1160">
                  <c:v>27925917.554894432</c:v>
                </c:pt>
                <c:pt idx="1161">
                  <c:v>52687470.430116512</c:v>
                </c:pt>
                <c:pt idx="1162">
                  <c:v>75891675.783808947</c:v>
                </c:pt>
                <c:pt idx="1163">
                  <c:v>96852664.681794763</c:v>
                </c:pt>
                <c:pt idx="1164">
                  <c:v>114950873.80833578</c:v>
                </c:pt>
                <c:pt idx="1165">
                  <c:v>129651358.34765974</c:v>
                </c:pt>
                <c:pt idx="1166">
                  <c:v>140519603.6831024</c:v>
                </c:pt>
                <c:pt idx="1167">
                  <c:v>147234368.56825855</c:v>
                </c:pt>
                <c:pt idx="1168">
                  <c:v>149597180.16916105</c:v>
                </c:pt>
                <c:pt idx="1169">
                  <c:v>147538200.33970833</c:v>
                </c:pt>
                <c:pt idx="1170">
                  <c:v>141118289.74975902</c:v>
                </c:pt>
                <c:pt idx="1171">
                  <c:v>130527208.86597879</c:v>
                </c:pt>
                <c:pt idx="1172">
                  <c:v>116078008.96844354</c:v>
                </c:pt>
                <c:pt idx="1173">
                  <c:v>98197778.996235117</c:v>
                </c:pt>
                <c:pt idx="1174">
                  <c:v>77415021.724925414</c:v>
                </c:pt>
                <c:pt idx="1175">
                  <c:v>54344032.40425057</c:v>
                </c:pt>
                <c:pt idx="1176">
                  <c:v>29666741.581585556</c:v>
                </c:pt>
                <c:pt idx="1177">
                  <c:v>4112558.7869904852</c:v>
                </c:pt>
                <c:pt idx="1178">
                  <c:v>-21563187.155908655</c:v>
                </c:pt>
                <c:pt idx="1179">
                  <c:v>-46601573.948839664</c:v>
                </c:pt>
                <c:pt idx="1180">
                  <c:v>-70262517.877615631</c:v>
                </c:pt>
                <c:pt idx="1181">
                  <c:v>-91846649.078382373</c:v>
                </c:pt>
                <c:pt idx="1182">
                  <c:v>-110715983.433993</c:v>
                </c:pt>
                <c:pt idx="1183">
                  <c:v>-126312780.08811015</c:v>
                </c:pt>
                <c:pt idx="1184">
                  <c:v>-138176027.18975374</c:v>
                </c:pt>
                <c:pt idx="1185">
                  <c:v>-145955068.58074847</c:v>
                </c:pt>
                <c:pt idx="1186">
                  <c:v>-149419968.6417996</c:v>
                </c:pt>
                <c:pt idx="1187">
                  <c:v>-148468308.92218125</c:v>
                </c:pt>
                <c:pt idx="1188">
                  <c:v>-143128215.6438157</c:v>
                </c:pt>
                <c:pt idx="1189">
                  <c:v>-133557528.5760223</c:v>
                </c:pt>
                <c:pt idx="1190">
                  <c:v>-120039135.82948452</c:v>
                </c:pt>
                <c:pt idx="1191">
                  <c:v>-102972612.44604117</c:v>
                </c:pt>
                <c:pt idx="1192">
                  <c:v>-82862409.914987668</c:v>
                </c:pt>
                <c:pt idx="1193">
                  <c:v>-60302945.697265282</c:v>
                </c:pt>
                <c:pt idx="1194">
                  <c:v>-35961033.472314619</c:v>
                </c:pt>
                <c:pt idx="1195">
                  <c:v>-10556173.430154629</c:v>
                </c:pt>
                <c:pt idx="1196">
                  <c:v>15160714.811127229</c:v>
                </c:pt>
                <c:pt idx="1197">
                  <c:v>40429488.044130467</c:v>
                </c:pt>
                <c:pt idx="1198">
                  <c:v>64503247.992200516</c:v>
                </c:pt>
                <c:pt idx="1199">
                  <c:v>86670418.371906817</c:v>
                </c:pt>
                <c:pt idx="1200">
                  <c:v>106275777.92693906</c:v>
                </c:pt>
                <c:pt idx="1201">
                  <c:v>122739827.7204012</c:v>
                </c:pt>
                <c:pt idx="1202">
                  <c:v>135575920.20812714</c:v>
                </c:pt>
                <c:pt idx="1203">
                  <c:v>144404643.77438271</c:v>
                </c:pt>
                <c:pt idx="1204">
                  <c:v>148965037.53682193</c:v>
                </c:pt>
                <c:pt idx="1205">
                  <c:v>149122304.92223325</c:v>
                </c:pt>
                <c:pt idx="1206">
                  <c:v>144871798.00853732</c:v>
                </c:pt>
                <c:pt idx="1207">
                  <c:v>136339154.86221239</c:v>
                </c:pt>
                <c:pt idx="1208">
                  <c:v>123776585.81529173</c:v>
                </c:pt>
                <c:pt idx="1209">
                  <c:v>107555418.46064836</c:v>
                </c:pt>
                <c:pt idx="1210">
                  <c:v>88155121.733306974</c:v>
                </c:pt>
                <c:pt idx="1211">
                  <c:v>66149133.520011611</c:v>
                </c:pt>
                <c:pt idx="1212">
                  <c:v>42187910.722711153</c:v>
                </c:pt>
                <c:pt idx="1213">
                  <c:v>16979702.80090452</c:v>
                </c:pt>
                <c:pt idx="1214">
                  <c:v>-8730382.8933177497</c:v>
                </c:pt>
                <c:pt idx="1215">
                  <c:v>-34182405.184811614</c:v>
                </c:pt>
                <c:pt idx="1216">
                  <c:v>-58624051.54917109</c:v>
                </c:pt>
                <c:pt idx="1217">
                  <c:v>-81332875.036526829</c:v>
                </c:pt>
                <c:pt idx="1218">
                  <c:v>-101637648.36257753</c:v>
                </c:pt>
                <c:pt idx="1219">
                  <c:v>-118938203.98391822</c:v>
                </c:pt>
                <c:pt idx="1220">
                  <c:v>-132723173.73102832</c:v>
                </c:pt>
                <c:pt idx="1221">
                  <c:v>-142585103.66134748</c:v>
                </c:pt>
                <c:pt idx="1222">
                  <c:v>-148232497.38181594</c:v>
                </c:pt>
                <c:pt idx="1223">
                  <c:v>-149498431.88078314</c:v>
                </c:pt>
                <c:pt idx="1224">
                  <c:v>-146345491.22016171</c:v>
                </c:pt>
                <c:pt idx="1225">
                  <c:v>-138866872.27500492</c:v>
                </c:pt>
                <c:pt idx="1226">
                  <c:v>-127283629.85271469</c:v>
                </c:pt>
                <c:pt idx="1227">
                  <c:v>-111938142.63339183</c:v>
                </c:pt>
                <c:pt idx="1228">
                  <c:v>-93283993.074027568</c:v>
                </c:pt>
                <c:pt idx="1229">
                  <c:v>-71872560.410668403</c:v>
                </c:pt>
                <c:pt idx="1230">
                  <c:v>-48336723.042229511</c:v>
                </c:pt>
                <c:pt idx="1231">
                  <c:v>-23372152.015610028</c:v>
                </c:pt>
                <c:pt idx="1232">
                  <c:v>2283251.4702556403</c:v>
                </c:pt>
                <c:pt idx="1233">
                  <c:v>27871166.76821414</c:v>
                </c:pt>
                <c:pt idx="1234">
                  <c:v>52635268.029497243</c:v>
                </c:pt>
                <c:pt idx="1235">
                  <c:v>75843579.48951681</c:v>
                </c:pt>
                <c:pt idx="1236">
                  <c:v>96810111.032155335</c:v>
                </c:pt>
                <c:pt idx="1237">
                  <c:v>114915134.54366302</c:v>
                </c:pt>
                <c:pt idx="1238">
                  <c:v>129623501.74034089</c:v>
                </c:pt>
                <c:pt idx="1239">
                  <c:v>140500462.04044342</c:v>
                </c:pt>
                <c:pt idx="1240">
                  <c:v>147224512.9400242</c:v>
                </c:pt>
                <c:pt idx="1241">
                  <c:v>149596903.06094167</c:v>
                </c:pt>
                <c:pt idx="1242">
                  <c:v>147547506.97464341</c:v>
                </c:pt>
                <c:pt idx="1243">
                  <c:v>141136898.14405796</c:v>
                </c:pt>
                <c:pt idx="1244">
                  <c:v>130554558.69820471</c:v>
                </c:pt>
                <c:pt idx="1245">
                  <c:v>116113278.93898746</c:v>
                </c:pt>
                <c:pt idx="1246">
                  <c:v>98239912.102097511</c:v>
                </c:pt>
                <c:pt idx="1247">
                  <c:v>77462757.62535058</c:v>
                </c:pt>
                <c:pt idx="1248">
                  <c:v>54395945.833572902</c:v>
                </c:pt>
                <c:pt idx="1249">
                  <c:v>29721285.584039502</c:v>
                </c:pt>
                <c:pt idx="1250">
                  <c:v>4168111.4098062338</c:v>
                </c:pt>
                <c:pt idx="1251">
                  <c:v>-21508274.166281521</c:v>
                </c:pt>
                <c:pt idx="1252">
                  <c:v>-46548925.945195936</c:v>
                </c:pt>
                <c:pt idx="1253">
                  <c:v>-70213689.096817985</c:v>
                </c:pt>
                <c:pt idx="1254">
                  <c:v>-91803076.851087704</c:v>
                </c:pt>
                <c:pt idx="1255">
                  <c:v>-110678946.16113697</c:v>
                </c:pt>
                <c:pt idx="1256">
                  <c:v>-126283360.19055519</c:v>
                </c:pt>
                <c:pt idx="1257">
                  <c:v>-138155080.06916401</c:v>
                </c:pt>
                <c:pt idx="1258">
                  <c:v>-145943198.43515256</c:v>
                </c:pt>
                <c:pt idx="1259">
                  <c:v>-149417511.76550022</c:v>
                </c:pt>
                <c:pt idx="1260">
                  <c:v>-148475324.89385694</c:v>
                </c:pt>
                <c:pt idx="1261">
                  <c:v>-143144486.57586598</c:v>
                </c:pt>
                <c:pt idx="1262">
                  <c:v>-133582566.36906715</c:v>
                </c:pt>
                <c:pt idx="1263">
                  <c:v>-120072197.15451513</c:v>
                </c:pt>
                <c:pt idx="1264">
                  <c:v>-103012720.96839015</c:v>
                </c:pt>
                <c:pt idx="1265">
                  <c:v>-82908385.083650842</c:v>
                </c:pt>
                <c:pt idx="1266">
                  <c:v>-60353437.253982082</c:v>
                </c:pt>
                <c:pt idx="1267">
                  <c:v>-36014560.690267056</c:v>
                </c:pt>
                <c:pt idx="1268">
                  <c:v>-10611167.974549996</c:v>
                </c:pt>
                <c:pt idx="1269">
                  <c:v>15105863.597212749</c:v>
                </c:pt>
                <c:pt idx="1270">
                  <c:v>40376386.684230193</c:v>
                </c:pt>
                <c:pt idx="1271">
                  <c:v>64453452.535117224</c:v>
                </c:pt>
                <c:pt idx="1272">
                  <c:v>86625389.44565776</c:v>
                </c:pt>
                <c:pt idx="1273">
                  <c:v>106236838.43533573</c:v>
                </c:pt>
                <c:pt idx="1274">
                  <c:v>122708124.3652779</c:v>
                </c:pt>
                <c:pt idx="1275">
                  <c:v>135552389.92614883</c:v>
                </c:pt>
                <c:pt idx="1276">
                  <c:v>144389986.05485642</c:v>
                </c:pt>
                <c:pt idx="1277">
                  <c:v>148959693.43779999</c:v>
                </c:pt>
                <c:pt idx="1278">
                  <c:v>149126443.42907605</c:v>
                </c:pt>
                <c:pt idx="1279">
                  <c:v>144885310.18496433</c:v>
                </c:pt>
                <c:pt idx="1280">
                  <c:v>136361656.03290266</c:v>
                </c:pt>
                <c:pt idx="1281">
                  <c:v>123807425.79588357</c:v>
                </c:pt>
                <c:pt idx="1282">
                  <c:v>107593699.62110022</c:v>
                </c:pt>
                <c:pt idx="1283">
                  <c:v>88199724.4501504</c:v>
                </c:pt>
                <c:pt idx="1284">
                  <c:v>66198748.34888567</c:v>
                </c:pt>
                <c:pt idx="1285">
                  <c:v>42241076.411542669</c:v>
                </c:pt>
                <c:pt idx="1286">
                  <c:v>17034849.073748682</c:v>
                </c:pt>
                <c:pt idx="1287">
                  <c:v>-8674889.0147980638</c:v>
                </c:pt>
                <c:pt idx="1288">
                  <c:v>-34128210.884207323</c:v>
                </c:pt>
                <c:pt idx="1289">
                  <c:v>-58572768.993784726</c:v>
                </c:pt>
                <c:pt idx="1290">
                  <c:v>-81286032.927713484</c:v>
                </c:pt>
                <c:pt idx="1291">
                  <c:v>-101596645.75174542</c:v>
                </c:pt>
                <c:pt idx="1292">
                  <c:v>-118904267.79673491</c:v>
                </c:pt>
                <c:pt idx="1293">
                  <c:v>-132697321.34224471</c:v>
                </c:pt>
                <c:pt idx="1294">
                  <c:v>-142568111.71631816</c:v>
                </c:pt>
                <c:pt idx="1295">
                  <c:v>-148224877.87203804</c:v>
                </c:pt>
                <c:pt idx="1296">
                  <c:v>-149500416.2556341</c:v>
                </c:pt>
                <c:pt idx="1297">
                  <c:v>-146357023.06293669</c:v>
                </c:pt>
                <c:pt idx="1298">
                  <c:v>-138887608.79713753</c:v>
                </c:pt>
                <c:pt idx="1299">
                  <c:v>-127312952.17544416</c:v>
                </c:pt>
                <c:pt idx="1300">
                  <c:v>-111975174.54138832</c:v>
                </c:pt>
                <c:pt idx="1301">
                  <c:v>-93327627.650957242</c:v>
                </c:pt>
                <c:pt idx="1302">
                  <c:v>-71921493.712356687</c:v>
                </c:pt>
                <c:pt idx="1303">
                  <c:v>-48389493.738133028</c:v>
                </c:pt>
                <c:pt idx="1304">
                  <c:v>-23427185.741697878</c:v>
                </c:pt>
                <c:pt idx="1305">
                  <c:v>2227594.4479708741</c:v>
                </c:pt>
                <c:pt idx="1306">
                  <c:v>27816542.075756457</c:v>
                </c:pt>
                <c:pt idx="1307">
                  <c:v>52583297.433381006</c:v>
                </c:pt>
                <c:pt idx="1308">
                  <c:v>75795802.405231968</c:v>
                </c:pt>
                <c:pt idx="1309">
                  <c:v>96767938.769015834</c:v>
                </c:pt>
                <c:pt idx="1310">
                  <c:v>114879808.65805465</c:v>
                </c:pt>
                <c:pt idx="1311">
                  <c:v>129596057.72303547</c:v>
                </c:pt>
                <c:pt idx="1312">
                  <c:v>140481699.38146174</c:v>
                </c:pt>
                <c:pt idx="1313">
                  <c:v>147214972.40381461</c:v>
                </c:pt>
                <c:pt idx="1314">
                  <c:v>149596851.7733441</c:v>
                </c:pt>
                <c:pt idx="1315">
                  <c:v>147556931.67947361</c:v>
                </c:pt>
                <c:pt idx="1316">
                  <c:v>141155506.7393631</c:v>
                </c:pt>
                <c:pt idx="1317">
                  <c:v>130581789.91812034</c:v>
                </c:pt>
                <c:pt idx="1318">
                  <c:v>116148319.81383632</c:v>
                </c:pt>
                <c:pt idx="1319">
                  <c:v>98281722.613229781</c:v>
                </c:pt>
                <c:pt idx="1320">
                  <c:v>77510101.777552947</c:v>
                </c:pt>
                <c:pt idx="1321">
                  <c:v>54447428.200925782</c:v>
                </c:pt>
                <c:pt idx="1322">
                  <c:v>29775392.24805288</c:v>
                </c:pt>
                <c:pt idx="1323">
                  <c:v>4223254.1036145324</c:v>
                </c:pt>
                <c:pt idx="1324">
                  <c:v>-21453711.965606533</c:v>
                </c:pt>
                <c:pt idx="1325">
                  <c:v>-46496542.272551395</c:v>
                </c:pt>
                <c:pt idx="1326">
                  <c:v>-70165017.404447317</c:v>
                </c:pt>
                <c:pt idx="1327">
                  <c:v>-91759541.837589458</c:v>
                </c:pt>
                <c:pt idx="1328">
                  <c:v>-110641822.74023969</c:v>
                </c:pt>
                <c:pt idx="1329">
                  <c:v>-126253736.7287825</c:v>
                </c:pt>
                <c:pt idx="1330">
                  <c:v>-138133826.90762615</c:v>
                </c:pt>
                <c:pt idx="1331">
                  <c:v>-145930942.57227156</c:v>
                </c:pt>
                <c:pt idx="1332">
                  <c:v>-149414618.41740987</c:v>
                </c:pt>
                <c:pt idx="1333">
                  <c:v>-148481886.47025847</c:v>
                </c:pt>
                <c:pt idx="1334">
                  <c:v>-143160319.41495153</c:v>
                </c:pt>
                <c:pt idx="1335">
                  <c:v>-133607215.36935927</c:v>
                </c:pt>
                <c:pt idx="1336">
                  <c:v>-120104948.22844978</c:v>
                </c:pt>
                <c:pt idx="1337">
                  <c:v>-103052621.0268672</c:v>
                </c:pt>
                <c:pt idx="1338">
                  <c:v>-82954269.047846109</c:v>
                </c:pt>
                <c:pt idx="1339">
                  <c:v>-60403961.385794841</c:v>
                </c:pt>
                <c:pt idx="1340">
                  <c:v>-36068241.34201926</c:v>
                </c:pt>
                <c:pt idx="1341">
                  <c:v>-10666424.687594512</c:v>
                </c:pt>
                <c:pt idx="1342">
                  <c:v>15050661.860382583</c:v>
                </c:pt>
                <c:pt idx="1343">
                  <c:v>40322873.503468879</c:v>
                </c:pt>
                <c:pt idx="1344">
                  <c:v>64403215.598116308</c:v>
                </c:pt>
                <c:pt idx="1345">
                  <c:v>86579923.158615157</c:v>
                </c:pt>
                <c:pt idx="1346">
                  <c:v>106197499.01520787</c:v>
                </c:pt>
                <c:pt idx="1347">
                  <c:v>122676088.79802109</c:v>
                </c:pt>
                <c:pt idx="1348">
                  <c:v>135528620.0780215</c:v>
                </c:pt>
                <c:pt idx="1349">
                  <c:v>144375199.0827463</c:v>
                </c:pt>
                <c:pt idx="1350">
                  <c:v>148954339.46296281</c:v>
                </c:pt>
                <c:pt idx="1351">
                  <c:v>149130691.22163394</c:v>
                </c:pt>
                <c:pt idx="1352">
                  <c:v>144899041.36061049</c:v>
                </c:pt>
                <c:pt idx="1353">
                  <c:v>136384467.99646929</c:v>
                </c:pt>
                <c:pt idx="1354">
                  <c:v>123838643.38781358</c:v>
                </c:pt>
                <c:pt idx="1355">
                  <c:v>107632395.14221129</c:v>
                </c:pt>
                <c:pt idx="1356">
                  <c:v>88244745.467502221</c:v>
                </c:pt>
                <c:pt idx="1357">
                  <c:v>66248752.431044795</c:v>
                </c:pt>
                <c:pt idx="1358">
                  <c:v>42294571.714508332</c:v>
                </c:pt>
                <c:pt idx="1359">
                  <c:v>17090239.50768812</c:v>
                </c:pt>
                <c:pt idx="1360">
                  <c:v>-8619255.455998065</c:v>
                </c:pt>
                <c:pt idx="1361">
                  <c:v>-34073992.148366876</c:v>
                </c:pt>
                <c:pt idx="1362">
                  <c:v>-58521578.916653</c:v>
                </c:pt>
                <c:pt idx="1363">
                  <c:v>-81239392.660675198</c:v>
                </c:pt>
                <c:pt idx="1364">
                  <c:v>-101555938.17415012</c:v>
                </c:pt>
                <c:pt idx="1365">
                  <c:v>-118870696.30878328</c:v>
                </c:pt>
                <c:pt idx="1366">
                  <c:v>-132671874.28214626</c:v>
                </c:pt>
                <c:pt idx="1367">
                  <c:v>-142551533.45446289</c:v>
                </c:pt>
                <c:pt idx="1368">
                  <c:v>-148217647.41275713</c:v>
                </c:pt>
                <c:pt idx="1369">
                  <c:v>-149502733.93225509</c:v>
                </c:pt>
                <c:pt idx="1370">
                  <c:v>-146368805.65327919</c:v>
                </c:pt>
                <c:pt idx="1371">
                  <c:v>-138908493.12349245</c:v>
                </c:pt>
                <c:pt idx="1372">
                  <c:v>-127342306.99430011</c:v>
                </c:pt>
                <c:pt idx="1373">
                  <c:v>-112012120.28199729</c:v>
                </c:pt>
                <c:pt idx="1374">
                  <c:v>-93371063.335616916</c:v>
                </c:pt>
                <c:pt idx="1375">
                  <c:v>-71970130.191277936</c:v>
                </c:pt>
                <c:pt idx="1376">
                  <c:v>-48441892.202919163</c:v>
                </c:pt>
                <c:pt idx="1377">
                  <c:v>-23481800.347363535</c:v>
                </c:pt>
                <c:pt idx="1378">
                  <c:v>2172371.1194615634</c:v>
                </c:pt>
                <c:pt idx="1379">
                  <c:v>27762332.036612041</c:v>
                </c:pt>
                <c:pt idx="1380">
                  <c:v>52531690.142997697</c:v>
                </c:pt>
                <c:pt idx="1381">
                  <c:v>75748308.786989212</c:v>
                </c:pt>
                <c:pt idx="1382">
                  <c:v>96725947.672696441</c:v>
                </c:pt>
                <c:pt idx="1383">
                  <c:v>114844546.96782075</c:v>
                </c:pt>
                <c:pt idx="1384">
                  <c:v>129568555.20026493</c:v>
                </c:pt>
                <c:pt idx="1385">
                  <c:v>140462759.19581065</c:v>
                </c:pt>
                <c:pt idx="1386">
                  <c:v>147205148.14854762</c:v>
                </c:pt>
                <c:pt idx="1387">
                  <c:v>149596431.58574843</c:v>
                </c:pt>
                <c:pt idx="1388">
                  <c:v>147565929.89828059</c:v>
                </c:pt>
                <c:pt idx="1389">
                  <c:v>141173663.3322694</c:v>
                </c:pt>
                <c:pt idx="1390">
                  <c:v>130608577.70784651</c:v>
                </c:pt>
                <c:pt idx="1391">
                  <c:v>116182959.32477151</c:v>
                </c:pt>
                <c:pt idx="1392">
                  <c:v>98323204.156819016</c:v>
                </c:pt>
                <c:pt idx="1393">
                  <c:v>77557214.197565258</c:v>
                </c:pt>
                <c:pt idx="1394">
                  <c:v>54498793.514102384</c:v>
                </c:pt>
                <c:pt idx="1395">
                  <c:v>29829505.245998051</c:v>
                </c:pt>
                <c:pt idx="1396">
                  <c:v>4278525.8328091418</c:v>
                </c:pt>
                <c:pt idx="1397">
                  <c:v>-21398908.052527748</c:v>
                </c:pt>
                <c:pt idx="1398">
                  <c:v>-46443822.79525435</c:v>
                </c:pt>
                <c:pt idx="1399">
                  <c:v>-70115941.524652943</c:v>
                </c:pt>
                <c:pt idx="1400">
                  <c:v>-91715565.105361074</c:v>
                </c:pt>
                <c:pt idx="1401">
                  <c:v>-110604253.6862801</c:v>
                </c:pt>
                <c:pt idx="1402">
                  <c:v>-126223697.51557465</c:v>
                </c:pt>
                <c:pt idx="1403">
                  <c:v>-138112219.25449571</c:v>
                </c:pt>
                <c:pt idx="1404">
                  <c:v>-145918420.03175023</c:v>
                </c:pt>
                <c:pt idx="1405">
                  <c:v>-149411565.90529537</c:v>
                </c:pt>
                <c:pt idx="1406">
                  <c:v>-148488407.74368665</c:v>
                </c:pt>
                <c:pt idx="1407">
                  <c:v>-143176232.95727575</c:v>
                </c:pt>
                <c:pt idx="1408">
                  <c:v>-133632058.88468388</c:v>
                </c:pt>
                <c:pt idx="1409">
                  <c:v>-120137991.68042578</c:v>
                </c:pt>
                <c:pt idx="1410">
                  <c:v>-103092887.88482849</c:v>
                </c:pt>
                <c:pt idx="1411">
                  <c:v>-83000565.138037056</c:v>
                </c:pt>
                <c:pt idx="1412">
                  <c:v>-60454910.49591893</c:v>
                </c:pt>
                <c:pt idx="1413">
                  <c:v>-36122326.502916008</c:v>
                </c:pt>
                <c:pt idx="1414">
                  <c:v>-10722033.865082029</c:v>
                </c:pt>
                <c:pt idx="1415">
                  <c:v>14995187.080159644</c:v>
                </c:pt>
                <c:pt idx="1416">
                  <c:v>40269187.754546255</c:v>
                </c:pt>
                <c:pt idx="1417">
                  <c:v>64352919.6720322</c:v>
                </c:pt>
                <c:pt idx="1418">
                  <c:v>86534515.60771741</c:v>
                </c:pt>
                <c:pt idx="1419">
                  <c:v>106158330.93623963</c:v>
                </c:pt>
                <c:pt idx="1420">
                  <c:v>122644323.20387392</c:v>
                </c:pt>
                <c:pt idx="1421">
                  <c:v>135505197.11221805</c:v>
                </c:pt>
                <c:pt idx="1422">
                  <c:v>144360808.13653705</c:v>
                </c:pt>
                <c:pt idx="1423">
                  <c:v>148949399.02648976</c:v>
                </c:pt>
                <c:pt idx="1424">
                  <c:v>149135337.04704341</c:v>
                </c:pt>
                <c:pt idx="1425">
                  <c:v>144913123.24570227</c:v>
                </c:pt>
                <c:pt idx="1426">
                  <c:v>136407555.22227436</c:v>
                </c:pt>
                <c:pt idx="1427">
                  <c:v>123870038.57206137</c:v>
                </c:pt>
                <c:pt idx="1428">
                  <c:v>107671156.01226407</c:v>
                </c:pt>
                <c:pt idx="1429">
                  <c:v>88289713.819348156</c:v>
                </c:pt>
                <c:pt idx="1430">
                  <c:v>66298589.332601041</c:v>
                </c:pt>
                <c:pt idx="1431">
                  <c:v>42347797.837596089</c:v>
                </c:pt>
                <c:pt idx="1432">
                  <c:v>17145279.338050775</c:v>
                </c:pt>
                <c:pt idx="1433">
                  <c:v>-8564026.8749631997</c:v>
                </c:pt>
                <c:pt idx="1434">
                  <c:v>-34020201.33328829</c:v>
                </c:pt>
                <c:pt idx="1435">
                  <c:v>-58470806.32712324</c:v>
                </c:pt>
                <c:pt idx="1436">
                  <c:v>-81193126.719305649</c:v>
                </c:pt>
                <c:pt idx="1437">
                  <c:v>-101515532.22585027</c:v>
                </c:pt>
                <c:pt idx="1438">
                  <c:v>-118837329.71754433</c:v>
                </c:pt>
                <c:pt idx="1439">
                  <c:v>-132646518.73008959</c:v>
                </c:pt>
                <c:pt idx="1440">
                  <c:v>-142534925.34951669</c:v>
                </c:pt>
                <c:pt idx="1441">
                  <c:v>-148210267.13309404</c:v>
                </c:pt>
                <c:pt idx="1442">
                  <c:v>-149504792.44264331</c:v>
                </c:pt>
                <c:pt idx="1443">
                  <c:v>-146380238.82577145</c:v>
                </c:pt>
                <c:pt idx="1444">
                  <c:v>-138928963.88721737</c:v>
                </c:pt>
                <c:pt idx="1445">
                  <c:v>-127371215.23111095</c:v>
                </c:pt>
                <c:pt idx="1446">
                  <c:v>-112048620.180713</c:v>
                </c:pt>
                <c:pt idx="1447">
                  <c:v>-93414087.721652508</c:v>
                </c:pt>
                <c:pt idx="1448">
                  <c:v>-72018421.164504126</c:v>
                </c:pt>
                <c:pt idx="1449">
                  <c:v>-48494037.248325065</c:v>
                </c:pt>
                <c:pt idx="1450">
                  <c:v>-23536272.934088569</c:v>
                </c:pt>
                <c:pt idx="1451">
                  <c:v>2117167.5614949404</c:v>
                </c:pt>
                <c:pt idx="1452">
                  <c:v>27708017.973650608</c:v>
                </c:pt>
                <c:pt idx="1453">
                  <c:v>52479862.910667926</c:v>
                </c:pt>
                <c:pt idx="1454">
                  <c:v>75700496.002305537</c:v>
                </c:pt>
                <c:pt idx="1455">
                  <c:v>96683562.413409904</c:v>
                </c:pt>
                <c:pt idx="1456">
                  <c:v>114808846.01814188</c:v>
                </c:pt>
                <c:pt idx="1457">
                  <c:v>129540601.59608698</c:v>
                </c:pt>
                <c:pt idx="1458">
                  <c:v>140443390.20028278</c:v>
                </c:pt>
                <c:pt idx="1459">
                  <c:v>147194949.65130606</c:v>
                </c:pt>
                <c:pt idx="1460">
                  <c:v>149595719.74859035</c:v>
                </c:pt>
                <c:pt idx="1461">
                  <c:v>147574740.67010435</c:v>
                </c:pt>
                <c:pt idx="1462">
                  <c:v>141191750.23151222</c:v>
                </c:pt>
                <c:pt idx="1463">
                  <c:v>130635418.02744709</c:v>
                </c:pt>
                <c:pt idx="1464">
                  <c:v>116217768.65995161</c:v>
                </c:pt>
                <c:pt idx="1465">
                  <c:v>98364958.897762835</c:v>
                </c:pt>
                <c:pt idx="1466">
                  <c:v>77604681.375789121</c:v>
                </c:pt>
                <c:pt idx="1467">
                  <c:v>54550567.152072161</c:v>
                </c:pt>
                <c:pt idx="1468">
                  <c:v>29884048.142881315</c:v>
                </c:pt>
                <c:pt idx="1469">
                  <c:v>4334215.5336107034</c:v>
                </c:pt>
                <c:pt idx="1470">
                  <c:v>-21343730.504453078</c:v>
                </c:pt>
                <c:pt idx="1471">
                  <c:v>-46390802.82502649</c:v>
                </c:pt>
                <c:pt idx="1472">
                  <c:v>-70066661.268140867</c:v>
                </c:pt>
                <c:pt idx="1473">
                  <c:v>-91671495.484666586</c:v>
                </c:pt>
                <c:pt idx="1474">
                  <c:v>-110566709.82476655</c:v>
                </c:pt>
                <c:pt idx="1475">
                  <c:v>-126193798.89610188</c:v>
                </c:pt>
                <c:pt idx="1476">
                  <c:v>-138090855.87359422</c:v>
                </c:pt>
                <c:pt idx="1477">
                  <c:v>-145906225.60872686</c:v>
                </c:pt>
                <c:pt idx="1478">
                  <c:v>-149408898.97568464</c:v>
                </c:pt>
                <c:pt idx="1479">
                  <c:v>-148495341.20943609</c:v>
                </c:pt>
                <c:pt idx="1480">
                  <c:v>-143192552.39110938</c:v>
                </c:pt>
                <c:pt idx="1481">
                  <c:v>-133657269.60317421</c:v>
                </c:pt>
                <c:pt idx="1482">
                  <c:v>-120171334.3197705</c:v>
                </c:pt>
                <c:pt idx="1483">
                  <c:v>-103133361.94504046</c:v>
                </c:pt>
                <c:pt idx="1484">
                  <c:v>-83046959.714495018</c:v>
                </c:pt>
                <c:pt idx="1485">
                  <c:v>-60505841.200145394</c:v>
                </c:pt>
                <c:pt idx="1486">
                  <c:v>-36176277.39382574</c:v>
                </c:pt>
                <c:pt idx="1487">
                  <c:v>-10777403.072937809</c:v>
                </c:pt>
                <c:pt idx="1488">
                  <c:v>14940039.448828682</c:v>
                </c:pt>
                <c:pt idx="1489">
                  <c:v>40215890.890198976</c:v>
                </c:pt>
                <c:pt idx="1490">
                  <c:v>64303043.973480307</c:v>
                </c:pt>
                <c:pt idx="1491">
                  <c:v>86489526.647894055</c:v>
                </c:pt>
                <c:pt idx="1492">
                  <c:v>106119546.81326975</c:v>
                </c:pt>
                <c:pt idx="1493">
                  <c:v>122612876.48612183</c:v>
                </c:pt>
                <c:pt idx="1494">
                  <c:v>135482002.43204874</c:v>
                </c:pt>
                <c:pt idx="1495">
                  <c:v>144346536.30764657</c:v>
                </c:pt>
                <c:pt idx="1496">
                  <c:v>148944458.36068371</c:v>
                </c:pt>
                <c:pt idx="1497">
                  <c:v>149139862.33396336</c:v>
                </c:pt>
                <c:pt idx="1498">
                  <c:v>144926972.64002165</c:v>
                </c:pt>
                <c:pt idx="1499">
                  <c:v>136430315.06285748</c:v>
                </c:pt>
                <c:pt idx="1500">
                  <c:v>123901035.94212037</c:v>
                </c:pt>
                <c:pt idx="1501">
                  <c:v>107709478.64343016</c:v>
                </c:pt>
                <c:pt idx="1502">
                  <c:v>88334236.75028418</c:v>
                </c:pt>
                <c:pt idx="1503">
                  <c:v>66348007.557836317</c:v>
                </c:pt>
                <c:pt idx="1504">
                  <c:v>42400664.028358079</c:v>
                </c:pt>
                <c:pt idx="1505">
                  <c:v>17200045.586081259</c:v>
                </c:pt>
                <c:pt idx="1506">
                  <c:v>-8508964.444118239</c:v>
                </c:pt>
                <c:pt idx="1507">
                  <c:v>-33966456.307883814</c:v>
                </c:pt>
                <c:pt idx="1508">
                  <c:v>-58419955.395448335</c:v>
                </c:pt>
                <c:pt idx="1509">
                  <c:v>-81146663.988485947</c:v>
                </c:pt>
                <c:pt idx="1510">
                  <c:v>-101474825.75213079</c:v>
                </c:pt>
                <c:pt idx="1511">
                  <c:v>-118803581.47914854</c:v>
                </c:pt>
                <c:pt idx="1512">
                  <c:v>-132620729.19403176</c:v>
                </c:pt>
                <c:pt idx="1513">
                  <c:v>-142517863.6723935</c:v>
                </c:pt>
                <c:pt idx="1514">
                  <c:v>-148202447.89419708</c:v>
                </c:pt>
                <c:pt idx="1515">
                  <c:v>-149506459.63841569</c:v>
                </c:pt>
                <c:pt idx="1516">
                  <c:v>-146391357.66029543</c:v>
                </c:pt>
                <c:pt idx="1517">
                  <c:v>-138949220.67867249</c:v>
                </c:pt>
                <c:pt idx="1518">
                  <c:v>-127400025.52389985</c:v>
                </c:pt>
                <c:pt idx="1519">
                  <c:v>-112085144.913323</c:v>
                </c:pt>
                <c:pt idx="1520">
                  <c:v>-93457257.058144286</c:v>
                </c:pt>
                <c:pt idx="1521">
                  <c:v>-72066965.360366747</c:v>
                </c:pt>
                <c:pt idx="1522">
                  <c:v>-48546523.696885116</c:v>
                </c:pt>
                <c:pt idx="1523">
                  <c:v>-23591148.336129203</c:v>
                </c:pt>
                <c:pt idx="1524">
                  <c:v>2061531.137885775</c:v>
                </c:pt>
                <c:pt idx="1525">
                  <c:v>27653274.515788261</c:v>
                </c:pt>
                <c:pt idx="1526">
                  <c:v>52427642.837926388</c:v>
                </c:pt>
                <c:pt idx="1527">
                  <c:v>75652357.020489424</c:v>
                </c:pt>
                <c:pt idx="1528">
                  <c:v>96640942.373231307</c:v>
                </c:pt>
                <c:pt idx="1529">
                  <c:v>114773019.25647928</c:v>
                </c:pt>
                <c:pt idx="1530">
                  <c:v>129512640.14015773</c:v>
                </c:pt>
                <c:pt idx="1531">
                  <c:v>140424131.06899622</c:v>
                </c:pt>
                <c:pt idx="1532">
                  <c:v>147184969.29859838</c:v>
                </c:pt>
                <c:pt idx="1533">
                  <c:v>149595316.46742436</c:v>
                </c:pt>
                <c:pt idx="1534">
                  <c:v>147583925.52038202</c:v>
                </c:pt>
                <c:pt idx="1535">
                  <c:v>141210246.77981728</c:v>
                </c:pt>
                <c:pt idx="1536">
                  <c:v>130662670.90113594</c:v>
                </c:pt>
                <c:pt idx="1537">
                  <c:v>116252960.63308975</c:v>
                </c:pt>
                <c:pt idx="1538">
                  <c:v>98407035.951921284</c:v>
                </c:pt>
                <c:pt idx="1539">
                  <c:v>77652384.924845666</c:v>
                </c:pt>
                <c:pt idx="1540">
                  <c:v>54602472.395631284</c:v>
                </c:pt>
                <c:pt idx="1541">
                  <c:v>29938607.325331841</c:v>
                </c:pt>
                <c:pt idx="1542">
                  <c:v>4389804.7416109536</c:v>
                </c:pt>
                <c:pt idx="1543">
                  <c:v>-21288762.4706957</c:v>
                </c:pt>
                <c:pt idx="1544">
                  <c:v>-46338085.018635496</c:v>
                </c:pt>
                <c:pt idx="1545">
                  <c:v>-70017752.110430807</c:v>
                </c:pt>
                <c:pt idx="1546">
                  <c:v>-91627836.68682465</c:v>
                </c:pt>
                <c:pt idx="1547">
                  <c:v>-110529584.07954371</c:v>
                </c:pt>
                <c:pt idx="1548">
                  <c:v>-126164292.5663601</c:v>
                </c:pt>
                <c:pt idx="1549">
                  <c:v>-138069827.73384947</c:v>
                </c:pt>
                <c:pt idx="1550">
                  <c:v>-145894282.49765763</c:v>
                </c:pt>
                <c:pt idx="1551">
                  <c:v>-149406378.99892181</c:v>
                </c:pt>
                <c:pt idx="1552">
                  <c:v>-148502304.9008922</c:v>
                </c:pt>
                <c:pt idx="1553">
                  <c:v>-143208782.00457698</c:v>
                </c:pt>
                <c:pt idx="1554">
                  <c:v>-133682276.47141665</c:v>
                </c:pt>
                <c:pt idx="1555">
                  <c:v>-120204373.9920522</c:v>
                </c:pt>
                <c:pt idx="1556">
                  <c:v>-103173456.60198681</c:v>
                </c:pt>
                <c:pt idx="1557">
                  <c:v>-83092927.165897131</c:v>
                </c:pt>
                <c:pt idx="1558">
                  <c:v>-60556329.601233505</c:v>
                </c:pt>
                <c:pt idx="1559">
                  <c:v>-36229804.671463639</c:v>
                </c:pt>
                <c:pt idx="1560">
                  <c:v>-10832399.937489618</c:v>
                </c:pt>
                <c:pt idx="1561">
                  <c:v>14885184.11555971</c:v>
                </c:pt>
                <c:pt idx="1562">
                  <c:v>40162783.535399362</c:v>
                </c:pt>
                <c:pt idx="1563">
                  <c:v>64253240.049591243</c:v>
                </c:pt>
                <c:pt idx="1564">
                  <c:v>86444485.744131699</c:v>
                </c:pt>
                <c:pt idx="1565">
                  <c:v>106080590.48275293</c:v>
                </c:pt>
                <c:pt idx="1566">
                  <c:v>122581149.94010589</c:v>
                </c:pt>
                <c:pt idx="1567">
                  <c:v>135458441.17481667</c:v>
                </c:pt>
                <c:pt idx="1568">
                  <c:v>144331838.66074079</c:v>
                </c:pt>
                <c:pt idx="1569">
                  <c:v>148939064.67493871</c:v>
                </c:pt>
                <c:pt idx="1570">
                  <c:v>149143941.51517573</c:v>
                </c:pt>
                <c:pt idx="1571">
                  <c:v>144940416.42207247</c:v>
                </c:pt>
                <c:pt idx="1572">
                  <c:v>136452740.25443742</c:v>
                </c:pt>
                <c:pt idx="1573">
                  <c:v>123931794.65451729</c:v>
                </c:pt>
                <c:pt idx="1574">
                  <c:v>107747676.28215699</c:v>
                </c:pt>
                <c:pt idx="1575">
                  <c:v>88378757.328550175</c:v>
                </c:pt>
                <c:pt idx="1576">
                  <c:v>66397545.671104245</c:v>
                </c:pt>
                <c:pt idx="1577">
                  <c:v>42453762.623234205</c:v>
                </c:pt>
                <c:pt idx="1578">
                  <c:v>17255138.470423233</c:v>
                </c:pt>
                <c:pt idx="1579">
                  <c:v>-8453506.5631490834</c:v>
                </c:pt>
                <c:pt idx="1580">
                  <c:v>-33912277.598903619</c:v>
                </c:pt>
                <c:pt idx="1581">
                  <c:v>-58368665.921549484</c:v>
                </c:pt>
                <c:pt idx="1582">
                  <c:v>-81099791.447090536</c:v>
                </c:pt>
                <c:pt idx="1583">
                  <c:v>-101433769.41432081</c:v>
                </c:pt>
                <c:pt idx="1584">
                  <c:v>-118769569.7600112</c:v>
                </c:pt>
                <c:pt idx="1585">
                  <c:v>-132594782.19111708</c:v>
                </c:pt>
                <c:pt idx="1586">
                  <c:v>-142500761.86876273</c:v>
                </c:pt>
                <c:pt idx="1587">
                  <c:v>-148194708.03988326</c:v>
                </c:pt>
                <c:pt idx="1588">
                  <c:v>-149508318.60442209</c:v>
                </c:pt>
                <c:pt idx="1589">
                  <c:v>-146402764.80992758</c:v>
                </c:pt>
                <c:pt idx="1590">
                  <c:v>-138969839.03030658</c:v>
                </c:pt>
                <c:pt idx="1591">
                  <c:v>-127429241.69667205</c:v>
                </c:pt>
                <c:pt idx="1592">
                  <c:v>-112122087.56290412</c:v>
                </c:pt>
                <c:pt idx="1593">
                  <c:v>-93500823.234046742</c:v>
                </c:pt>
                <c:pt idx="1594">
                  <c:v>-72115853.959027275</c:v>
                </c:pt>
                <c:pt idx="1595">
                  <c:v>-48599274.955759794</c:v>
                </c:pt>
                <c:pt idx="1596">
                  <c:v>-23646188.121106204</c:v>
                </c:pt>
                <c:pt idx="1597">
                  <c:v>2005843.6490717365</c:v>
                </c:pt>
                <c:pt idx="1598">
                  <c:v>27598597.253007926</c:v>
                </c:pt>
                <c:pt idx="1599">
                  <c:v>52375600.910310835</c:v>
                </c:pt>
                <c:pt idx="1600">
                  <c:v>75604493.987512916</c:v>
                </c:pt>
                <c:pt idx="1601">
                  <c:v>96598674.209389806</c:v>
                </c:pt>
                <c:pt idx="1602">
                  <c:v>114737592.40205064</c:v>
                </c:pt>
                <c:pt idx="1603">
                  <c:v>129485094.88538128</c:v>
                </c:pt>
                <c:pt idx="1604">
                  <c:v>140405271.33645263</c:v>
                </c:pt>
                <c:pt idx="1605">
                  <c:v>147175339.67581168</c:v>
                </c:pt>
                <c:pt idx="1606">
                  <c:v>149595187.1069271</c:v>
                </c:pt>
                <c:pt idx="1607">
                  <c:v>147593285.27635533</c:v>
                </c:pt>
                <c:pt idx="1608">
                  <c:v>141228804.69724908</c:v>
                </c:pt>
                <c:pt idx="1609">
                  <c:v>130689865.92365669</c:v>
                </c:pt>
                <c:pt idx="1610">
                  <c:v>116287979.15669747</c:v>
                </c:pt>
                <c:pt idx="1611">
                  <c:v>98448836.630589738</c:v>
                </c:pt>
                <c:pt idx="1612">
                  <c:v>77699729.936198741</c:v>
                </c:pt>
                <c:pt idx="1613">
                  <c:v>54653964.204865046</c:v>
                </c:pt>
                <c:pt idx="1614">
                  <c:v>29992729.847115528</c:v>
                </c:pt>
                <c:pt idx="1615">
                  <c:v>4444967.6945806844</c:v>
                </c:pt>
                <c:pt idx="1616">
                  <c:v>-21234177.29236662</c:v>
                </c:pt>
                <c:pt idx="1617">
                  <c:v>-46285676.867381282</c:v>
                </c:pt>
                <c:pt idx="1618">
                  <c:v>-69969055.112963021</c:v>
                </c:pt>
                <c:pt idx="1619">
                  <c:v>-91584275.657031104</c:v>
                </c:pt>
                <c:pt idx="1620">
                  <c:v>-110492433.53285637</c:v>
                </c:pt>
                <c:pt idx="1621">
                  <c:v>-126134640.05964538</c:v>
                </c:pt>
                <c:pt idx="1622">
                  <c:v>-138048542.53594899</c:v>
                </c:pt>
                <c:pt idx="1623">
                  <c:v>-145881990.45339844</c:v>
                </c:pt>
                <c:pt idx="1624">
                  <c:v>-149403444.28634906</c:v>
                </c:pt>
                <c:pt idx="1625">
                  <c:v>-148508819.20108467</c:v>
                </c:pt>
                <c:pt idx="1626">
                  <c:v>-143224561.40927258</c:v>
                </c:pt>
                <c:pt idx="1627">
                  <c:v>-133706866.24948676</c:v>
                </c:pt>
                <c:pt idx="1628">
                  <c:v>-120237061.12581414</c:v>
                </c:pt>
                <c:pt idx="1629">
                  <c:v>-103213289.79286674</c:v>
                </c:pt>
                <c:pt idx="1630">
                  <c:v>-83138743.800990716</c:v>
                </c:pt>
                <c:pt idx="1631">
                  <c:v>-60606788.972973101</c:v>
                </c:pt>
                <c:pt idx="1632">
                  <c:v>-36283426.557121918</c:v>
                </c:pt>
                <c:pt idx="1633">
                  <c:v>-10887607.479534114</c:v>
                </c:pt>
                <c:pt idx="1634">
                  <c:v>14830018.428229664</c:v>
                </c:pt>
                <c:pt idx="1635">
                  <c:v>40109290.095791742</c:v>
                </c:pt>
                <c:pt idx="1636">
                  <c:v>64203003.956631459</c:v>
                </c:pt>
                <c:pt idx="1637">
                  <c:v>86398999.645187601</c:v>
                </c:pt>
                <c:pt idx="1638">
                  <c:v>106041209.8522194</c:v>
                </c:pt>
                <c:pt idx="1639">
                  <c:v>122549052.16250071</c:v>
                </c:pt>
                <c:pt idx="1640">
                  <c:v>135434589.70777389</c:v>
                </c:pt>
                <c:pt idx="1641">
                  <c:v>144316953.41747904</c:v>
                </c:pt>
                <c:pt idx="1642">
                  <c:v>148933599.58988252</c:v>
                </c:pt>
                <c:pt idx="1643">
                  <c:v>149148070.04537317</c:v>
                </c:pt>
                <c:pt idx="1644">
                  <c:v>144954025.49668747</c:v>
                </c:pt>
                <c:pt idx="1645">
                  <c:v>136475432.92271709</c:v>
                </c:pt>
                <c:pt idx="1646">
                  <c:v>123962901.40773919</c:v>
                </c:pt>
                <c:pt idx="1647">
                  <c:v>107786274.74677335</c:v>
                </c:pt>
                <c:pt idx="1648">
                  <c:v>88423699.755859435</c:v>
                </c:pt>
                <c:pt idx="1649">
                  <c:v>66447493.393397585</c:v>
                </c:pt>
                <c:pt idx="1650">
                  <c:v>42507226.416864656</c:v>
                </c:pt>
                <c:pt idx="1651">
                  <c:v>17310523.571161352</c:v>
                </c:pt>
                <c:pt idx="1652">
                  <c:v>-8397852.2003119327</c:v>
                </c:pt>
                <c:pt idx="1653">
                  <c:v>-33858013.308790222</c:v>
                </c:pt>
                <c:pt idx="1654">
                  <c:v>-58317408.174231976</c:v>
                </c:pt>
                <c:pt idx="1655">
                  <c:v>-81053065.097943276</c:v>
                </c:pt>
                <c:pt idx="1656">
                  <c:v>-101392961.87485769</c:v>
                </c:pt>
                <c:pt idx="1657">
                  <c:v>-118735889.50283225</c:v>
                </c:pt>
                <c:pt idx="1658">
                  <c:v>-132569222.85308018</c:v>
                </c:pt>
                <c:pt idx="1659">
                  <c:v>-142484073.02709612</c:v>
                </c:pt>
                <c:pt idx="1660">
                  <c:v>-148187373.51377311</c:v>
                </c:pt>
                <c:pt idx="1661">
                  <c:v>-149510542.88794738</c:v>
                </c:pt>
                <c:pt idx="1662">
                  <c:v>-146414467.98054361</c:v>
                </c:pt>
                <c:pt idx="1663">
                  <c:v>-138990660.20951992</c:v>
                </c:pt>
                <c:pt idx="1664">
                  <c:v>-127458550.87554483</c:v>
                </c:pt>
                <c:pt idx="1665">
                  <c:v>-112159005.3530966</c:v>
                </c:pt>
                <c:pt idx="1666">
                  <c:v>-93544247.873078153</c:v>
                </c:pt>
                <c:pt idx="1667">
                  <c:v>-72164494.693153009</c:v>
                </c:pt>
                <c:pt idx="1668">
                  <c:v>-48651690.75039082</c:v>
                </c:pt>
                <c:pt idx="1669">
                  <c:v>-23700830.511381067</c:v>
                </c:pt>
                <c:pt idx="1670">
                  <c:v>1950584.8540329302</c:v>
                </c:pt>
                <c:pt idx="1671">
                  <c:v>27544346.758072302</c:v>
                </c:pt>
                <c:pt idx="1672">
                  <c:v>52323950.580388345</c:v>
                </c:pt>
                <c:pt idx="1673">
                  <c:v>75556956.699505448</c:v>
                </c:pt>
                <c:pt idx="1674">
                  <c:v>96556640.204097837</c:v>
                </c:pt>
                <c:pt idx="1675">
                  <c:v>114702289.34325163</c:v>
                </c:pt>
                <c:pt idx="1676">
                  <c:v>129457552.71748787</c:v>
                </c:pt>
                <c:pt idx="1677">
                  <c:v>140386292.89073768</c:v>
                </c:pt>
                <c:pt idx="1678">
                  <c:v>147165477.81271482</c:v>
                </c:pt>
                <c:pt idx="1679">
                  <c:v>149594729.0025239</c:v>
                </c:pt>
                <c:pt idx="1680">
                  <c:v>147602244.26877487</c:v>
                </c:pt>
                <c:pt idx="1681">
                  <c:v>141246919.90812194</c:v>
                </c:pt>
                <c:pt idx="1682">
                  <c:v>130716609.66454543</c:v>
                </c:pt>
                <c:pt idx="1683">
                  <c:v>116322571.92521225</c:v>
                </c:pt>
                <c:pt idx="1684">
                  <c:v>98490269.299523264</c:v>
                </c:pt>
                <c:pt idx="1685">
                  <c:v>77746792.545743778</c:v>
                </c:pt>
                <c:pt idx="1686">
                  <c:v>54705280.587112293</c:v>
                </c:pt>
                <c:pt idx="1687">
                  <c:v>30046797.147729047</c:v>
                </c:pt>
                <c:pt idx="1688">
                  <c:v>4500199.7128893416</c:v>
                </c:pt>
                <c:pt idx="1689">
                  <c:v>-21179404.142061487</c:v>
                </c:pt>
                <c:pt idx="1690">
                  <c:v>-46232976.260329448</c:v>
                </c:pt>
                <c:pt idx="1691">
                  <c:v>-69919983.52843219</c:v>
                </c:pt>
                <c:pt idx="1692">
                  <c:v>-91540286.468461886</c:v>
                </c:pt>
                <c:pt idx="1693">
                  <c:v>-110454833.82330188</c:v>
                </c:pt>
                <c:pt idx="1694">
                  <c:v>-126104551.45636031</c:v>
                </c:pt>
                <c:pt idx="1695">
                  <c:v>-138026867.26295212</c:v>
                </c:pt>
                <c:pt idx="1696">
                  <c:v>-145869383.66692209</c:v>
                </c:pt>
                <c:pt idx="1697">
                  <c:v>-149400293.58808765</c:v>
                </c:pt>
                <c:pt idx="1698">
                  <c:v>-148515232.02171344</c:v>
                </c:pt>
                <c:pt idx="1699">
                  <c:v>-143240360.72499043</c:v>
                </c:pt>
                <c:pt idx="1700">
                  <c:v>-133731594.84403065</c:v>
                </c:pt>
              </c:numCache>
            </c:numRef>
          </c:xVal>
          <c:yVal>
            <c:numRef>
              <c:f>'Задание 2'!$B$11:$BML$11</c:f>
              <c:numCache>
                <c:formatCode>General</c:formatCode>
                <c:ptCount val="1701"/>
                <c:pt idx="0">
                  <c:v>-3012873027.2358804</c:v>
                </c:pt>
                <c:pt idx="1">
                  <c:v>-29742354703.407429</c:v>
                </c:pt>
                <c:pt idx="2">
                  <c:v>-57179279899.268929</c:v>
                </c:pt>
                <c:pt idx="3">
                  <c:v>-80183988762.381165</c:v>
                </c:pt>
                <c:pt idx="4">
                  <c:v>-96973138941.512268</c:v>
                </c:pt>
                <c:pt idx="5">
                  <c:v>-106245024883.7356</c:v>
                </c:pt>
                <c:pt idx="6">
                  <c:v>-107280453667.82187</c:v>
                </c:pt>
                <c:pt idx="7">
                  <c:v>-99998488400.163391</c:v>
                </c:pt>
                <c:pt idx="8">
                  <c:v>-84962739847.587189</c:v>
                </c:pt>
                <c:pt idx="9">
                  <c:v>-63337718252.129814</c:v>
                </c:pt>
                <c:pt idx="10">
                  <c:v>-36798626372.783676</c:v>
                </c:pt>
                <c:pt idx="11">
                  <c:v>-7401581976.5096951</c:v>
                </c:pt>
                <c:pt idx="12">
                  <c:v>22575676205.148289</c:v>
                </c:pt>
                <c:pt idx="13">
                  <c:v>50810258145.490578</c:v>
                </c:pt>
                <c:pt idx="14">
                  <c:v>75114096095.492767</c:v>
                </c:pt>
                <c:pt idx="15">
                  <c:v>93603478707.209549</c:v>
                </c:pt>
                <c:pt idx="16">
                  <c:v>104845010957.75555</c:v>
                </c:pt>
                <c:pt idx="17">
                  <c:v>107966691320.40916</c:v>
                </c:pt>
                <c:pt idx="18">
                  <c:v>102725499944.71498</c:v>
                </c:pt>
                <c:pt idx="19">
                  <c:v>89526260691.27388</c:v>
                </c:pt>
                <c:pt idx="20">
                  <c:v>69390314712.219345</c:v>
                </c:pt>
                <c:pt idx="21">
                  <c:v>43876431432.183464</c:v>
                </c:pt>
                <c:pt idx="22">
                  <c:v>14960083043.930573</c:v>
                </c:pt>
                <c:pt idx="23">
                  <c:v>-15119565678.729443</c:v>
                </c:pt>
                <c:pt idx="24">
                  <c:v>-44033099232.094124</c:v>
                </c:pt>
                <c:pt idx="25">
                  <c:v>-69541288911.495102</c:v>
                </c:pt>
                <c:pt idx="26">
                  <c:v>-89668547950.734283</c:v>
                </c:pt>
                <c:pt idx="27">
                  <c:v>-102855967009.88484</c:v>
                </c:pt>
                <c:pt idx="28">
                  <c:v>-108082074547.23166</c:v>
                </c:pt>
                <c:pt idx="29">
                  <c:v>-104941966861.25261</c:v>
                </c:pt>
                <c:pt idx="30">
                  <c:v>-93678677596.354156</c:v>
                </c:pt>
                <c:pt idx="31">
                  <c:v>-75164356428.86557</c:v>
                </c:pt>
                <c:pt idx="32">
                  <c:v>-50832714852.35527</c:v>
                </c:pt>
                <c:pt idx="33">
                  <c:v>-22567972242.006912</c:v>
                </c:pt>
                <c:pt idx="34">
                  <c:v>7441094775.410038</c:v>
                </c:pt>
                <c:pt idx="35">
                  <c:v>36870693250.597847</c:v>
                </c:pt>
                <c:pt idx="36">
                  <c:v>63442011284.685326</c:v>
                </c:pt>
                <c:pt idx="37">
                  <c:v>85097728013.541382</c:v>
                </c:pt>
                <c:pt idx="38">
                  <c:v>100161362623.3761</c:v>
                </c:pt>
                <c:pt idx="39">
                  <c:v>107467118360.58618</c:v>
                </c:pt>
                <c:pt idx="40">
                  <c:v>106450163328.56491</c:v>
                </c:pt>
                <c:pt idx="41">
                  <c:v>97190354892.243835</c:v>
                </c:pt>
                <c:pt idx="42">
                  <c:v>80406021283.887604</c:v>
                </c:pt>
                <c:pt idx="43">
                  <c:v>57398283098.370415</c:v>
                </c:pt>
                <c:pt idx="44">
                  <c:v>29950229038.334835</c:v>
                </c:pt>
                <c:pt idx="45">
                  <c:v>188757674.81110722</c:v>
                </c:pt>
                <c:pt idx="46">
                  <c:v>-29580210820.337879</c:v>
                </c:pt>
                <c:pt idx="47">
                  <c:v>-57050386096.937042</c:v>
                </c:pt>
                <c:pt idx="48">
                  <c:v>-80093781501.392639</c:v>
                </c:pt>
                <c:pt idx="49">
                  <c:v>-96925568145.965286</c:v>
                </c:pt>
                <c:pt idx="50">
                  <c:v>-106242337748.0757</c:v>
                </c:pt>
                <c:pt idx="51">
                  <c:v>-107323063072.82237</c:v>
                </c:pt>
                <c:pt idx="52">
                  <c:v>-100084934875.5826</c:v>
                </c:pt>
                <c:pt idx="53">
                  <c:v>-85089750207.177979</c:v>
                </c:pt>
                <c:pt idx="54">
                  <c:v>-63500357967.364616</c:v>
                </c:pt>
                <c:pt idx="55">
                  <c:v>-36990536872.06176</c:v>
                </c:pt>
                <c:pt idx="56">
                  <c:v>-7615288771.3768415</c:v>
                </c:pt>
                <c:pt idx="57">
                  <c:v>22348402984.914806</c:v>
                </c:pt>
                <c:pt idx="58">
                  <c:v>50578012280.038284</c:v>
                </c:pt>
                <c:pt idx="59">
                  <c:v>74885435919.798477</c:v>
                </c:pt>
                <c:pt idx="60">
                  <c:v>93386542936.660858</c:v>
                </c:pt>
                <c:pt idx="61">
                  <c:v>104647171214.71066</c:v>
                </c:pt>
                <c:pt idx="62">
                  <c:v>107794259914.82675</c:v>
                </c:pt>
                <c:pt idx="63">
                  <c:v>102583507304.67891</c:v>
                </c:pt>
                <c:pt idx="64">
                  <c:v>89418311810.344986</c:v>
                </c:pt>
                <c:pt idx="65">
                  <c:v>69318528458.777908</c:v>
                </c:pt>
                <c:pt idx="66">
                  <c:v>43841460961.332443</c:v>
                </c:pt>
                <c:pt idx="67">
                  <c:v>14961210275.225504</c:v>
                </c:pt>
                <c:pt idx="68">
                  <c:v>-15084273125.360495</c:v>
                </c:pt>
                <c:pt idx="69">
                  <c:v>-43966583794.761749</c:v>
                </c:pt>
                <c:pt idx="70">
                  <c:v>-69447268974.090164</c:v>
                </c:pt>
                <c:pt idx="71">
                  <c:v>-89551272179.104401</c:v>
                </c:pt>
                <c:pt idx="72">
                  <c:v>-102719974915.05989</c:v>
                </c:pt>
                <c:pt idx="73">
                  <c:v>-107931979173.5282</c:v>
                </c:pt>
                <c:pt idx="74">
                  <c:v>-104782272463.04068</c:v>
                </c:pt>
                <c:pt idx="75">
                  <c:v>-93513641254.048233</c:v>
                </c:pt>
                <c:pt idx="76">
                  <c:v>-74997898100.999847</c:v>
                </c:pt>
                <c:pt idx="77">
                  <c:v>-50668375742.493652</c:v>
                </c:pt>
                <c:pt idx="78">
                  <c:v>-22408916960.078384</c:v>
                </c:pt>
                <c:pt idx="79">
                  <c:v>7592040597.7618656</c:v>
                </c:pt>
                <c:pt idx="80">
                  <c:v>37010981163.339691</c:v>
                </c:pt>
                <c:pt idx="81">
                  <c:v>63569297125.977745</c:v>
                </c:pt>
                <c:pt idx="82">
                  <c:v>85209801557.126709</c:v>
                </c:pt>
                <c:pt idx="83">
                  <c:v>100256092664.56776</c:v>
                </c:pt>
                <c:pt idx="84">
                  <c:v>107542424179.56198</c:v>
                </c:pt>
                <c:pt idx="85">
                  <c:v>106504020465.54475</c:v>
                </c:pt>
                <c:pt idx="86">
                  <c:v>97220839381.12326</c:v>
                </c:pt>
                <c:pt idx="87">
                  <c:v>80411392245.852478</c:v>
                </c:pt>
                <c:pt idx="88">
                  <c:v>57377099261.223167</c:v>
                </c:pt>
                <c:pt idx="89">
                  <c:v>29901490696.934357</c:v>
                </c:pt>
                <c:pt idx="90">
                  <c:v>112062198.9860298</c:v>
                </c:pt>
                <c:pt idx="91">
                  <c:v>-29684514285.184505</c:v>
                </c:pt>
                <c:pt idx="92">
                  <c:v>-57181058372.162987</c:v>
                </c:pt>
                <c:pt idx="93">
                  <c:v>-80248587157.641464</c:v>
                </c:pt>
                <c:pt idx="94">
                  <c:v>-97101215531.973984</c:v>
                </c:pt>
                <c:pt idx="95">
                  <c:v>-106434476803.44859</c:v>
                </c:pt>
                <c:pt idx="96">
                  <c:v>-107526348696.49957</c:v>
                </c:pt>
                <c:pt idx="97">
                  <c:v>-100293159028.9716</c:v>
                </c:pt>
                <c:pt idx="98">
                  <c:v>-85296040852.805328</c:v>
                </c:pt>
                <c:pt idx="99">
                  <c:v>-63697437766.551018</c:v>
                </c:pt>
                <c:pt idx="100">
                  <c:v>-37171029689.616188</c:v>
                </c:pt>
                <c:pt idx="101">
                  <c:v>-7772057846.6215467</c:v>
                </c:pt>
                <c:pt idx="102">
                  <c:v>22221904504.488533</c:v>
                </c:pt>
                <c:pt idx="103">
                  <c:v>50487399617.509972</c:v>
                </c:pt>
                <c:pt idx="104">
                  <c:v>74835081342.631317</c:v>
                </c:pt>
                <c:pt idx="105">
                  <c:v>93379315288.434906</c:v>
                </c:pt>
                <c:pt idx="106">
                  <c:v>104684244170.57086</c:v>
                </c:pt>
                <c:pt idx="107">
                  <c:v>107875002913.65514</c:v>
                </c:pt>
                <c:pt idx="108">
                  <c:v>102705468143.90782</c:v>
                </c:pt>
                <c:pt idx="109">
                  <c:v>89577294210.22644</c:v>
                </c:pt>
                <c:pt idx="110">
                  <c:v>69508761909.752731</c:v>
                </c:pt>
                <c:pt idx="111">
                  <c:v>44055854284.871628</c:v>
                </c:pt>
                <c:pt idx="112">
                  <c:v>15191674973.521936</c:v>
                </c:pt>
                <c:pt idx="113">
                  <c:v>-14846448100.752001</c:v>
                </c:pt>
                <c:pt idx="114">
                  <c:v>-43730327444.829422</c:v>
                </c:pt>
                <c:pt idx="115">
                  <c:v>-69221317181.364929</c:v>
                </c:pt>
                <c:pt idx="116">
                  <c:v>-89343773714.007446</c:v>
                </c:pt>
                <c:pt idx="117">
                  <c:v>-102538136684.2811</c:v>
                </c:pt>
                <c:pt idx="118">
                  <c:v>-107781770019.49095</c:v>
                </c:pt>
                <c:pt idx="119">
                  <c:v>-104668200713.56432</c:v>
                </c:pt>
                <c:pt idx="120">
                  <c:v>-93438616162.905502</c:v>
                </c:pt>
                <c:pt idx="121">
                  <c:v>-74963179685.678299</c:v>
                </c:pt>
                <c:pt idx="122">
                  <c:v>-50673611726.063843</c:v>
                </c:pt>
                <c:pt idx="123">
                  <c:v>-22452259977.933575</c:v>
                </c:pt>
                <c:pt idx="124">
                  <c:v>7513747264.2585344</c:v>
                </c:pt>
                <c:pt idx="125">
                  <c:v>36901964975.071236</c:v>
                </c:pt>
                <c:pt idx="126">
                  <c:v>63434583106.156609</c:v>
                </c:pt>
                <c:pt idx="127">
                  <c:v>85054924101.163239</c:v>
                </c:pt>
                <c:pt idx="128">
                  <c:v>100086811677.8302</c:v>
                </c:pt>
                <c:pt idx="129">
                  <c:v>107364463251.4968</c:v>
                </c:pt>
                <c:pt idx="130">
                  <c:v>106322841913.67154</c:v>
                </c:pt>
                <c:pt idx="131">
                  <c:v>97041467135.391174</c:v>
                </c:pt>
                <c:pt idx="132">
                  <c:v>80238289021.780258</c:v>
                </c:pt>
                <c:pt idx="133">
                  <c:v>57214099663.582039</c:v>
                </c:pt>
                <c:pt idx="134">
                  <c:v>29751787194.619408</c:v>
                </c:pt>
                <c:pt idx="135">
                  <c:v>-21763308.762530625</c:v>
                </c:pt>
                <c:pt idx="136">
                  <c:v>-29800424000.254726</c:v>
                </c:pt>
                <c:pt idx="137">
                  <c:v>-57277470253.223778</c:v>
                </c:pt>
                <c:pt idx="138">
                  <c:v>-80324278821.88089</c:v>
                </c:pt>
                <c:pt idx="139">
                  <c:v>-97155234311.084351</c:v>
                </c:pt>
                <c:pt idx="140">
                  <c:v>-106466068379.73892</c:v>
                </c:pt>
                <c:pt idx="141">
                  <c:v>-107534914138.75783</c:v>
                </c:pt>
                <c:pt idx="142">
                  <c:v>-100278246553.86278</c:v>
                </c:pt>
                <c:pt idx="143">
                  <c:v>-85257374565.090347</c:v>
                </c:pt>
                <c:pt idx="144">
                  <c:v>-63634981336.606224</c:v>
                </c:pt>
                <c:pt idx="145">
                  <c:v>-37085078784.620468</c:v>
                </c:pt>
                <c:pt idx="146">
                  <c:v>-7663351505.6822882</c:v>
                </c:pt>
                <c:pt idx="147">
                  <c:v>22352066148.818268</c:v>
                </c:pt>
                <c:pt idx="148">
                  <c:v>50637045563.41317</c:v>
                </c:pt>
                <c:pt idx="149">
                  <c:v>75001482615.429779</c:v>
                </c:pt>
                <c:pt idx="150">
                  <c:v>93558934345.363419</c:v>
                </c:pt>
                <c:pt idx="151">
                  <c:v>104872732478.27769</c:v>
                </c:pt>
                <c:pt idx="152">
                  <c:v>108067255058.41005</c:v>
                </c:pt>
                <c:pt idx="153">
                  <c:v>102895736640.9023</c:v>
                </c:pt>
                <c:pt idx="154">
                  <c:v>89759364414.918579</c:v>
                </c:pt>
                <c:pt idx="155">
                  <c:v>69676181471.771957</c:v>
                </c:pt>
                <c:pt idx="156">
                  <c:v>44202206817.065361</c:v>
                </c:pt>
                <c:pt idx="157">
                  <c:v>15310883420.698328</c:v>
                </c:pt>
                <c:pt idx="158">
                  <c:v>-14759806169.942833</c:v>
                </c:pt>
                <c:pt idx="159">
                  <c:v>-43680712452.613617</c:v>
                </c:pt>
                <c:pt idx="160">
                  <c:v>-69211948544.694443</c:v>
                </c:pt>
                <c:pt idx="161">
                  <c:v>-89376398884.505478</c:v>
                </c:pt>
                <c:pt idx="162">
                  <c:v>-102612865571.75304</c:v>
                </c:pt>
                <c:pt idx="163">
                  <c:v>-107896988519.13347</c:v>
                </c:pt>
                <c:pt idx="164">
                  <c:v>-104820572340.38757</c:v>
                </c:pt>
                <c:pt idx="165">
                  <c:v>-93623175314.608521</c:v>
                </c:pt>
                <c:pt idx="166">
                  <c:v>-75173514192.335709</c:v>
                </c:pt>
                <c:pt idx="167">
                  <c:v>-50902126519.156456</c:v>
                </c:pt>
                <c:pt idx="168">
                  <c:v>-22690508341.575077</c:v>
                </c:pt>
                <c:pt idx="169">
                  <c:v>7274682921.6396751</c:v>
                </c:pt>
                <c:pt idx="170">
                  <c:v>36671064240.296181</c:v>
                </c:pt>
                <c:pt idx="171">
                  <c:v>63220473914.031448</c:v>
                </c:pt>
                <c:pt idx="172">
                  <c:v>84865488030.53627</c:v>
                </c:pt>
                <c:pt idx="173">
                  <c:v>99928830678.87291</c:v>
                </c:pt>
                <c:pt idx="174">
                  <c:v>107243327566.81923</c:v>
                </c:pt>
                <c:pt idx="175">
                  <c:v>106242334924.36485</c:v>
                </c:pt>
                <c:pt idx="176">
                  <c:v>97003637816.709503</c:v>
                </c:pt>
                <c:pt idx="177">
                  <c:v>80243416995.893204</c:v>
                </c:pt>
                <c:pt idx="178">
                  <c:v>57260751897.810234</c:v>
                </c:pt>
                <c:pt idx="179">
                  <c:v>29836959636.421177</c:v>
                </c:pt>
                <c:pt idx="180">
                  <c:v>97568962.272213385</c:v>
                </c:pt>
                <c:pt idx="181">
                  <c:v>-29652376950.667664</c:v>
                </c:pt>
                <c:pt idx="182">
                  <c:v>-57106928625.420868</c:v>
                </c:pt>
                <c:pt idx="183">
                  <c:v>-80137911233.446335</c:v>
                </c:pt>
                <c:pt idx="184">
                  <c:v>-96959834581.14534</c:v>
                </c:pt>
                <c:pt idx="185">
                  <c:v>-106268255153.15724</c:v>
                </c:pt>
                <c:pt idx="186">
                  <c:v>-107340869942.15242</c:v>
                </c:pt>
                <c:pt idx="187">
                  <c:v>-100093509056.1394</c:v>
                </c:pt>
                <c:pt idx="188">
                  <c:v>-85086688226.377899</c:v>
                </c:pt>
                <c:pt idx="189">
                  <c:v>-63482212642.795906</c:v>
                </c:pt>
                <c:pt idx="190">
                  <c:v>-36953193275.515747</c:v>
                </c:pt>
                <c:pt idx="191">
                  <c:v>-7554446201.4845181</c:v>
                </c:pt>
                <c:pt idx="192">
                  <c:v>22436685184.157856</c:v>
                </c:pt>
                <c:pt idx="193">
                  <c:v>50696753625.600677</c:v>
                </c:pt>
                <c:pt idx="194">
                  <c:v>75036209450.924423</c:v>
                </c:pt>
                <c:pt idx="195">
                  <c:v>93569034943.75383</c:v>
                </c:pt>
                <c:pt idx="196">
                  <c:v>104858869555.92451</c:v>
                </c:pt>
                <c:pt idx="197">
                  <c:v>108030304998.24446</c:v>
                </c:pt>
                <c:pt idx="198">
                  <c:v>102836727438.08537</c:v>
                </c:pt>
                <c:pt idx="199">
                  <c:v>89679450263.194916</c:v>
                </c:pt>
                <c:pt idx="200">
                  <c:v>69576654356.513718</c:v>
                </c:pt>
                <c:pt idx="201">
                  <c:v>44084541231.186501</c:v>
                </c:pt>
                <c:pt idx="202">
                  <c:v>15176806458.942997</c:v>
                </c:pt>
                <c:pt idx="203">
                  <c:v>-14908230217.013153</c:v>
                </c:pt>
                <c:pt idx="204">
                  <c:v>-43840996013.952286</c:v>
                </c:pt>
                <c:pt idx="205">
                  <c:v>-69381107134.139679</c:v>
                </c:pt>
                <c:pt idx="206">
                  <c:v>-89550903493.657318</c:v>
                </c:pt>
                <c:pt idx="207">
                  <c:v>-102788633019.99687</c:v>
                </c:pt>
                <c:pt idx="208">
                  <c:v>-108069418874.80577</c:v>
                </c:pt>
                <c:pt idx="209">
                  <c:v>-104984638758.06161</c:v>
                </c:pt>
                <c:pt idx="210">
                  <c:v>-93773567206.694473</c:v>
                </c:pt>
                <c:pt idx="211">
                  <c:v>-75304829922.411575</c:v>
                </c:pt>
                <c:pt idx="212">
                  <c:v>-51009107153.877907</c:v>
                </c:pt>
                <c:pt idx="213">
                  <c:v>-22768299811.998791</c:v>
                </c:pt>
                <c:pt idx="214">
                  <c:v>7230255265.9167337</c:v>
                </c:pt>
                <c:pt idx="215">
                  <c:v>36663226954.304565</c:v>
                </c:pt>
                <c:pt idx="216">
                  <c:v>63251261854.785278</c:v>
                </c:pt>
                <c:pt idx="217">
                  <c:v>84935544512.834351</c:v>
                </c:pt>
                <c:pt idx="218">
                  <c:v>100037268119.22708</c:v>
                </c:pt>
                <c:pt idx="219">
                  <c:v>107387662057.66304</c:v>
                </c:pt>
                <c:pt idx="220">
                  <c:v>106418503773.57423</c:v>
                </c:pt>
                <c:pt idx="221">
                  <c:v>97206103863.131744</c:v>
                </c:pt>
                <c:pt idx="222">
                  <c:v>80465357839.235489</c:v>
                </c:pt>
                <c:pt idx="223">
                  <c:v>57494326469.263527</c:v>
                </c:pt>
                <c:pt idx="224">
                  <c:v>30073639201.706543</c:v>
                </c:pt>
                <c:pt idx="225">
                  <c:v>328515085.25944316</c:v>
                </c:pt>
                <c:pt idx="226">
                  <c:v>-29435908407.113499</c:v>
                </c:pt>
                <c:pt idx="227">
                  <c:v>-56913180462.283562</c:v>
                </c:pt>
                <c:pt idx="228">
                  <c:v>-79974238383.925949</c:v>
                </c:pt>
                <c:pt idx="229">
                  <c:v>-96832360579.694061</c:v>
                </c:pt>
                <c:pt idx="230">
                  <c:v>-106181591531.11125</c:v>
                </c:pt>
                <c:pt idx="231">
                  <c:v>-107297914560.65561</c:v>
                </c:pt>
                <c:pt idx="232">
                  <c:v>-100095334400.75583</c:v>
                </c:pt>
                <c:pt idx="233">
                  <c:v>-85132524983.356979</c:v>
                </c:pt>
                <c:pt idx="234">
                  <c:v>-63569527858.91275</c:v>
                </c:pt>
                <c:pt idx="235">
                  <c:v>-37077856497.700569</c:v>
                </c:pt>
                <c:pt idx="236">
                  <c:v>-7710971614.5649891</c:v>
                </c:pt>
                <c:pt idx="237">
                  <c:v>22254837079.21125</c:v>
                </c:pt>
                <c:pt idx="238">
                  <c:v>50496834519.492844</c:v>
                </c:pt>
                <c:pt idx="239">
                  <c:v>74825823494.907928</c:v>
                </c:pt>
                <c:pt idx="240">
                  <c:v>93355782675.813202</c:v>
                </c:pt>
                <c:pt idx="241">
                  <c:v>104650016181.96906</c:v>
                </c:pt>
                <c:pt idx="242">
                  <c:v>107832491127.56541</c:v>
                </c:pt>
                <c:pt idx="243">
                  <c:v>102655736596.33234</c:v>
                </c:pt>
                <c:pt idx="244">
                  <c:v>89520042859.500336</c:v>
                </c:pt>
                <c:pt idx="245">
                  <c:v>69442472631.4543</c:v>
                </c:pt>
                <c:pt idx="246">
                  <c:v>43978084458.041809</c:v>
                </c:pt>
                <c:pt idx="247">
                  <c:v>15099470712.012842</c:v>
                </c:pt>
                <c:pt idx="248">
                  <c:v>-14956057706.583902</c:v>
                </c:pt>
                <c:pt idx="249">
                  <c:v>-43859801210.658699</c:v>
                </c:pt>
                <c:pt idx="250">
                  <c:v>-69372087664.010345</c:v>
                </c:pt>
                <c:pt idx="251">
                  <c:v>-89515797399.749329</c:v>
                </c:pt>
                <c:pt idx="252">
                  <c:v>-102729553393.33963</c:v>
                </c:pt>
                <c:pt idx="253">
                  <c:v>-107988708080.27812</c:v>
                </c:pt>
                <c:pt idx="254">
                  <c:v>-104884753018.60767</c:v>
                </c:pt>
                <c:pt idx="255">
                  <c:v>-93656998535.007095</c:v>
                </c:pt>
                <c:pt idx="256">
                  <c:v>-75174068131.183456</c:v>
                </c:pt>
                <c:pt idx="257">
                  <c:v>-50866640304.149757</c:v>
                </c:pt>
                <c:pt idx="258">
                  <c:v>-22616647350.138512</c:v>
                </c:pt>
                <c:pt idx="259">
                  <c:v>7388485926.7267818</c:v>
                </c:pt>
                <c:pt idx="260">
                  <c:v>36825272233.333755</c:v>
                </c:pt>
                <c:pt idx="261">
                  <c:v>63414135454.082176</c:v>
                </c:pt>
                <c:pt idx="262">
                  <c:v>85095985969.821869</c:v>
                </c:pt>
                <c:pt idx="263">
                  <c:v>100191718806.37901</c:v>
                </c:pt>
                <c:pt idx="264">
                  <c:v>107532278664.22971</c:v>
                </c:pt>
                <c:pt idx="265">
                  <c:v>106549215975.38577</c:v>
                </c:pt>
                <c:pt idx="266">
                  <c:v>97318718808.96344</c:v>
                </c:pt>
                <c:pt idx="267">
                  <c:v>80555709591.274246</c:v>
                </c:pt>
                <c:pt idx="268">
                  <c:v>57558464004.352379</c:v>
                </c:pt>
                <c:pt idx="269">
                  <c:v>30108042391.249229</c:v>
                </c:pt>
                <c:pt idx="270">
                  <c:v>330324584.96989483</c:v>
                </c:pt>
                <c:pt idx="271">
                  <c:v>-29468663901.919327</c:v>
                </c:pt>
                <c:pt idx="272">
                  <c:v>-56981377371.335342</c:v>
                </c:pt>
                <c:pt idx="273">
                  <c:v>-80077489431.132019</c:v>
                </c:pt>
                <c:pt idx="274">
                  <c:v>-96968900077.672531</c:v>
                </c:pt>
                <c:pt idx="275">
                  <c:v>-106348227925.9617</c:v>
                </c:pt>
                <c:pt idx="276">
                  <c:v>-107490059359.39743</c:v>
                </c:pt>
                <c:pt idx="277">
                  <c:v>-100307111693.74069</c:v>
                </c:pt>
                <c:pt idx="278">
                  <c:v>-85356960346.752182</c:v>
                </c:pt>
                <c:pt idx="279">
                  <c:v>-63798809874.384399</c:v>
                </c:pt>
                <c:pt idx="280">
                  <c:v>-37303658869.707047</c:v>
                </c:pt>
                <c:pt idx="281">
                  <c:v>-7924819296.5571213</c:v>
                </c:pt>
                <c:pt idx="282">
                  <c:v>22061177869.638332</c:v>
                </c:pt>
                <c:pt idx="283">
                  <c:v>50330964732.650841</c:v>
                </c:pt>
                <c:pt idx="284">
                  <c:v>74694341183.119171</c:v>
                </c:pt>
                <c:pt idx="285">
                  <c:v>93263956632.156174</c:v>
                </c:pt>
                <c:pt idx="286">
                  <c:v>104601523105.12395</c:v>
                </c:pt>
                <c:pt idx="287">
                  <c:v>107829232378.90428</c:v>
                </c:pt>
                <c:pt idx="288">
                  <c:v>102697745742.40657</c:v>
                </c:pt>
                <c:pt idx="289">
                  <c:v>89605489541.692383</c:v>
                </c:pt>
                <c:pt idx="290">
                  <c:v>69567762271.75975</c:v>
                </c:pt>
                <c:pt idx="291">
                  <c:v>44138047320.840729</c:v>
                </c:pt>
                <c:pt idx="292">
                  <c:v>15287628317.834087</c:v>
                </c:pt>
                <c:pt idx="293">
                  <c:v>-14747165491.304274</c:v>
                </c:pt>
                <c:pt idx="294">
                  <c:v>-43638248581.060211</c:v>
                </c:pt>
                <c:pt idx="295">
                  <c:v>-69146177041.869736</c:v>
                </c:pt>
                <c:pt idx="296">
                  <c:v>-89293678162.793365</c:v>
                </c:pt>
                <c:pt idx="297">
                  <c:v>-102518866964.34781</c:v>
                </c:pt>
                <c:pt idx="298">
                  <c:v>-107796278700.68161</c:v>
                </c:pt>
                <c:pt idx="299">
                  <c:v>-104716339804.85153</c:v>
                </c:pt>
                <c:pt idx="300">
                  <c:v>-93517119728.124588</c:v>
                </c:pt>
                <c:pt idx="301">
                  <c:v>-75065903162.236786</c:v>
                </c:pt>
                <c:pt idx="302">
                  <c:v>-50792009811.060478</c:v>
                </c:pt>
                <c:pt idx="303">
                  <c:v>-22576066004.056087</c:v>
                </c:pt>
                <c:pt idx="304">
                  <c:v>7395693608.6515369</c:v>
                </c:pt>
                <c:pt idx="305">
                  <c:v>36800806662.781944</c:v>
                </c:pt>
                <c:pt idx="306">
                  <c:v>63360523471.27179</c:v>
                </c:pt>
                <c:pt idx="307">
                  <c:v>85016366419.781967</c:v>
                </c:pt>
                <c:pt idx="308">
                  <c:v>100089629355.31958</c:v>
                </c:pt>
                <c:pt idx="309">
                  <c:v>107411459485.36203</c:v>
                </c:pt>
                <c:pt idx="310">
                  <c:v>106413443214.73941</c:v>
                </c:pt>
                <c:pt idx="311">
                  <c:v>97171677090.663422</c:v>
                </c:pt>
                <c:pt idx="312">
                  <c:v>80400908560.970062</c:v>
                </c:pt>
                <c:pt idx="313">
                  <c:v>57399199405.658829</c:v>
                </c:pt>
                <c:pt idx="314">
                  <c:v>29947397804.37429</c:v>
                </c:pt>
                <c:pt idx="315">
                  <c:v>171206094.44451162</c:v>
                </c:pt>
                <c:pt idx="316">
                  <c:v>-29623470882.06197</c:v>
                </c:pt>
                <c:pt idx="317">
                  <c:v>-57129141851.646492</c:v>
                </c:pt>
                <c:pt idx="318">
                  <c:v>-80215472648.791412</c:v>
                </c:pt>
                <c:pt idx="319">
                  <c:v>-97094310257.299957</c:v>
                </c:pt>
                <c:pt idx="320">
                  <c:v>-106458203112.70779</c:v>
                </c:pt>
                <c:pt idx="321">
                  <c:v>-107581686554.64053</c:v>
                </c:pt>
                <c:pt idx="322">
                  <c:v>-100377486798.95052</c:v>
                </c:pt>
                <c:pt idx="323">
                  <c:v>-85403289170.26416</c:v>
                </c:pt>
                <c:pt idx="324">
                  <c:v>-63818546040.480286</c:v>
                </c:pt>
                <c:pt idx="325">
                  <c:v>-37294670268.060829</c:v>
                </c:pt>
                <c:pt idx="326">
                  <c:v>-7885571087.9472046</c:v>
                </c:pt>
                <c:pt idx="327">
                  <c:v>22131438396.102818</c:v>
                </c:pt>
                <c:pt idx="328">
                  <c:v>50432037721.423882</c:v>
                </c:pt>
                <c:pt idx="329">
                  <c:v>74824934711.576813</c:v>
                </c:pt>
                <c:pt idx="330">
                  <c:v>93421593535.859222</c:v>
                </c:pt>
                <c:pt idx="331">
                  <c:v>104782507059.88297</c:v>
                </c:pt>
                <c:pt idx="332">
                  <c:v>108028682542.40504</c:v>
                </c:pt>
                <c:pt idx="333">
                  <c:v>102909704711.99606</c:v>
                </c:pt>
                <c:pt idx="334">
                  <c:v>89823104250.346603</c:v>
                </c:pt>
                <c:pt idx="335">
                  <c:v>69783532102.907089</c:v>
                </c:pt>
                <c:pt idx="336">
                  <c:v>44344128579.281731</c:v>
                </c:pt>
                <c:pt idx="337">
                  <c:v>15476179645.033617</c:v>
                </c:pt>
                <c:pt idx="338">
                  <c:v>-14583615765.932384</c:v>
                </c:pt>
                <c:pt idx="339">
                  <c:v>-43506434514.4188</c:v>
                </c:pt>
                <c:pt idx="340">
                  <c:v>-69051748846.577255</c:v>
                </c:pt>
                <c:pt idx="341">
                  <c:v>-89240899308.345169</c:v>
                </c:pt>
                <c:pt idx="342">
                  <c:v>-102510374090.78537</c:v>
                </c:pt>
                <c:pt idx="343">
                  <c:v>-107832920278.22021</c:v>
                </c:pt>
                <c:pt idx="344">
                  <c:v>-104797104770.04228</c:v>
                </c:pt>
                <c:pt idx="345">
                  <c:v>-93639161791.698959</c:v>
                </c:pt>
                <c:pt idx="346">
                  <c:v>-75224660502.220062</c:v>
                </c:pt>
                <c:pt idx="347">
                  <c:v>-50981413858.169403</c:v>
                </c:pt>
                <c:pt idx="348">
                  <c:v>-22788827419.27713</c:v>
                </c:pt>
                <c:pt idx="349">
                  <c:v>7167738475.9600477</c:v>
                </c:pt>
                <c:pt idx="350">
                  <c:v>36566309225.688812</c:v>
                </c:pt>
                <c:pt idx="351">
                  <c:v>63128218943.246971</c:v>
                </c:pt>
                <c:pt idx="352">
                  <c:v>84794675864.87764</c:v>
                </c:pt>
                <c:pt idx="353">
                  <c:v>99886290340.206512</c:v>
                </c:pt>
                <c:pt idx="354">
                  <c:v>107233205580.98785</c:v>
                </c:pt>
                <c:pt idx="355">
                  <c:v>106265748932.15086</c:v>
                </c:pt>
                <c:pt idx="356">
                  <c:v>97058580131.181763</c:v>
                </c:pt>
                <c:pt idx="357">
                  <c:v>80324915869.09462</c:v>
                </c:pt>
                <c:pt idx="358">
                  <c:v>57361277833.842247</c:v>
                </c:pt>
                <c:pt idx="359">
                  <c:v>29947044648.109474</c:v>
                </c:pt>
                <c:pt idx="360">
                  <c:v>206589734.26705268</c:v>
                </c:pt>
                <c:pt idx="361">
                  <c:v>-29555314133.430855</c:v>
                </c:pt>
                <c:pt idx="362">
                  <c:v>-57032071571.321312</c:v>
                </c:pt>
                <c:pt idx="363">
                  <c:v>-80093987286.448532</c:v>
                </c:pt>
                <c:pt idx="364">
                  <c:v>-96953287949.062393</c:v>
                </c:pt>
                <c:pt idx="365">
                  <c:v>-106302657765.80473</c:v>
                </c:pt>
                <c:pt idx="366">
                  <c:v>-107416554138.57242</c:v>
                </c:pt>
                <c:pt idx="367">
                  <c:v>-100207453234.97908</c:v>
                </c:pt>
                <c:pt idx="368">
                  <c:v>-85232666937.244858</c:v>
                </c:pt>
                <c:pt idx="369">
                  <c:v>-63651201973.530037</c:v>
                </c:pt>
                <c:pt idx="370">
                  <c:v>-37134002402.533234</c:v>
                </c:pt>
                <c:pt idx="371">
                  <c:v>-7734528172.3524323</c:v>
                </c:pt>
                <c:pt idx="372">
                  <c:v>22270304587.943066</c:v>
                </c:pt>
                <c:pt idx="373">
                  <c:v>50556499630.369385</c:v>
                </c:pt>
                <c:pt idx="374">
                  <c:v>74933009416.187485</c:v>
                </c:pt>
                <c:pt idx="375">
                  <c:v>93511469976.51181</c:v>
                </c:pt>
                <c:pt idx="376">
                  <c:v>104852492393.93469</c:v>
                </c:pt>
                <c:pt idx="377">
                  <c:v>108077177519.20399</c:v>
                </c:pt>
                <c:pt idx="378">
                  <c:v>102935214579.83405</c:v>
                </c:pt>
                <c:pt idx="379">
                  <c:v>89824287690.140686</c:v>
                </c:pt>
                <c:pt idx="380">
                  <c:v>69759286374.102005</c:v>
                </c:pt>
                <c:pt idx="381">
                  <c:v>44293704836.312424</c:v>
                </c:pt>
                <c:pt idx="382">
                  <c:v>15399318607.205391</c:v>
                </c:pt>
                <c:pt idx="383">
                  <c:v>-14686540597.11021</c:v>
                </c:pt>
                <c:pt idx="384">
                  <c:v>-43634280825.282158</c:v>
                </c:pt>
                <c:pt idx="385">
                  <c:v>-69202492083.32338</c:v>
                </c:pt>
                <c:pt idx="386">
                  <c:v>-89411556607.050415</c:v>
                </c:pt>
                <c:pt idx="387">
                  <c:v>-102696978343.26141</c:v>
                </c:pt>
                <c:pt idx="388">
                  <c:v>-108030553939.97954</c:v>
                </c:pt>
                <c:pt idx="389">
                  <c:v>-104999998876.27328</c:v>
                </c:pt>
                <c:pt idx="390">
                  <c:v>-93840860844.357956</c:v>
                </c:pt>
                <c:pt idx="391">
                  <c:v>-75418248790.841095</c:v>
                </c:pt>
                <c:pt idx="392">
                  <c:v>-51159793773.843506</c:v>
                </c:pt>
                <c:pt idx="393">
                  <c:v>-22945035810.268219</c:v>
                </c:pt>
                <c:pt idx="394">
                  <c:v>7040193513.5622215</c:v>
                </c:pt>
                <c:pt idx="395">
                  <c:v>36473111223.939545</c:v>
                </c:pt>
                <c:pt idx="396">
                  <c:v>63073926821.404572</c:v>
                </c:pt>
                <c:pt idx="397">
                  <c:v>84782449404.001923</c:v>
                </c:pt>
                <c:pt idx="398">
                  <c:v>99917676316.208893</c:v>
                </c:pt>
                <c:pt idx="399">
                  <c:v>107308000210.68185</c:v>
                </c:pt>
                <c:pt idx="400">
                  <c:v>106381947812.72037</c:v>
                </c:pt>
                <c:pt idx="401">
                  <c:v>97212421497.699203</c:v>
                </c:pt>
                <c:pt idx="402">
                  <c:v>80511017130.160172</c:v>
                </c:pt>
                <c:pt idx="403">
                  <c:v>57572859386.071121</c:v>
                </c:pt>
                <c:pt idx="404">
                  <c:v>30176229340.296837</c:v>
                </c:pt>
                <c:pt idx="405">
                  <c:v>444761454.31681174</c:v>
                </c:pt>
                <c:pt idx="406">
                  <c:v>-29317113090.34391</c:v>
                </c:pt>
                <c:pt idx="407">
                  <c:v>-56802727153.482399</c:v>
                </c:pt>
                <c:pt idx="408">
                  <c:v>-79881908083.591949</c:v>
                </c:pt>
                <c:pt idx="409">
                  <c:v>-96766030401.111099</c:v>
                </c:pt>
                <c:pt idx="410">
                  <c:v>-106146603041.28877</c:v>
                </c:pt>
                <c:pt idx="411">
                  <c:v>-107296653962.8002</c:v>
                </c:pt>
                <c:pt idx="412">
                  <c:v>-100127057259.61708</c:v>
                </c:pt>
                <c:pt idx="413">
                  <c:v>-85193438788.889465</c:v>
                </c:pt>
                <c:pt idx="414">
                  <c:v>-63653125296.157761</c:v>
                </c:pt>
                <c:pt idx="415">
                  <c:v>-37175472437.528809</c:v>
                </c:pt>
                <c:pt idx="416">
                  <c:v>-7812519111.7474213</c:v>
                </c:pt>
                <c:pt idx="417">
                  <c:v>22160010712.083649</c:v>
                </c:pt>
                <c:pt idx="418">
                  <c:v>50419040089.602432</c:v>
                </c:pt>
                <c:pt idx="419">
                  <c:v>74774143507.413254</c:v>
                </c:pt>
                <c:pt idx="420">
                  <c:v>93337277375.533279</c:v>
                </c:pt>
                <c:pt idx="421">
                  <c:v>104669086237.7614</c:v>
                </c:pt>
                <c:pt idx="422">
                  <c:v>107890449003.94489</c:v>
                </c:pt>
                <c:pt idx="423">
                  <c:v>102750622411.28265</c:v>
                </c:pt>
                <c:pt idx="424">
                  <c:v>89646701431.79541</c:v>
                </c:pt>
                <c:pt idx="425">
                  <c:v>69592887959.084412</c:v>
                </c:pt>
                <c:pt idx="426">
                  <c:v>44141947633.448753</c:v>
                </c:pt>
                <c:pt idx="427">
                  <c:v>15264938846.128399</c:v>
                </c:pt>
                <c:pt idx="428">
                  <c:v>-14801469172.618137</c:v>
                </c:pt>
                <c:pt idx="429">
                  <c:v>-43728261191.011963</c:v>
                </c:pt>
                <c:pt idx="430">
                  <c:v>-69274500983.723694</c:v>
                </c:pt>
                <c:pt idx="431">
                  <c:v>-89460938866.577499</c:v>
                </c:pt>
                <c:pt idx="432">
                  <c:v>-102723352095.05423</c:v>
                </c:pt>
                <c:pt idx="433">
                  <c:v>-108033738415.53981</c:v>
                </c:pt>
                <c:pt idx="434">
                  <c:v>-104979973359.27663</c:v>
                </c:pt>
                <c:pt idx="435">
                  <c:v>-93797759595.720627</c:v>
                </c:pt>
                <c:pt idx="436">
                  <c:v>-75352392535.650299</c:v>
                </c:pt>
                <c:pt idx="437">
                  <c:v>-51071754072.659821</c:v>
                </c:pt>
                <c:pt idx="438">
                  <c:v>-22835724690.686687</c:v>
                </c:pt>
                <c:pt idx="439">
                  <c:v>7169419567.1893463</c:v>
                </c:pt>
                <c:pt idx="440">
                  <c:v>36620346141.127579</c:v>
                </c:pt>
                <c:pt idx="441">
                  <c:v>63236623034.761841</c:v>
                </c:pt>
                <c:pt idx="442">
                  <c:v>84957353359.031387</c:v>
                </c:pt>
                <c:pt idx="443">
                  <c:v>100100804137.81267</c:v>
                </c:pt>
                <c:pt idx="444">
                  <c:v>107494663581.17467</c:v>
                </c:pt>
                <c:pt idx="445">
                  <c:v>106566836414.39282</c:v>
                </c:pt>
                <c:pt idx="446">
                  <c:v>97389743931.980316</c:v>
                </c:pt>
                <c:pt idx="447">
                  <c:v>80674697391.004044</c:v>
                </c:pt>
                <c:pt idx="448">
                  <c:v>57716781120.855461</c:v>
                </c:pt>
                <c:pt idx="449">
                  <c:v>30294515668.547489</c:v>
                </c:pt>
                <c:pt idx="450">
                  <c:v>532074401.2048648</c:v>
                </c:pt>
                <c:pt idx="451">
                  <c:v>-29265272136.530117</c:v>
                </c:pt>
                <c:pt idx="452">
                  <c:v>-56789735894.3367</c:v>
                </c:pt>
                <c:pt idx="453">
                  <c:v>-79909780506.594452</c:v>
                </c:pt>
                <c:pt idx="454">
                  <c:v>-96835230971.299911</c:v>
                </c:pt>
                <c:pt idx="455">
                  <c:v>-106255933163.8096</c:v>
                </c:pt>
                <c:pt idx="456">
                  <c:v>-107443221804.67154</c:v>
                </c:pt>
                <c:pt idx="457">
                  <c:v>-100306336905.38026</c:v>
                </c:pt>
                <c:pt idx="458">
                  <c:v>-85399419020.782913</c:v>
                </c:pt>
                <c:pt idx="459">
                  <c:v>-63878542438.854378</c:v>
                </c:pt>
                <c:pt idx="460">
                  <c:v>-37412116111.264725</c:v>
                </c:pt>
                <c:pt idx="461">
                  <c:v>-8051594802.2987127</c:v>
                </c:pt>
                <c:pt idx="462">
                  <c:v>21927482271.325371</c:v>
                </c:pt>
                <c:pt idx="463">
                  <c:v>50201809330.623421</c:v>
                </c:pt>
                <c:pt idx="464">
                  <c:v>74580327940.077362</c:v>
                </c:pt>
                <c:pt idx="465">
                  <c:v>93173990211.276917</c:v>
                </c:pt>
                <c:pt idx="466">
                  <c:v>104542118884.49626</c:v>
                </c:pt>
                <c:pt idx="467">
                  <c:v>107804025126.03648</c:v>
                </c:pt>
                <c:pt idx="468">
                  <c:v>102707236615.73776</c:v>
                </c:pt>
                <c:pt idx="469">
                  <c:v>89647050174.216461</c:v>
                </c:pt>
                <c:pt idx="470">
                  <c:v>69635894352.075912</c:v>
                </c:pt>
                <c:pt idx="471">
                  <c:v>44224875907.412155</c:v>
                </c:pt>
                <c:pt idx="472">
                  <c:v>15383588677.65835</c:v>
                </c:pt>
                <c:pt idx="473">
                  <c:v>-14652502998.990988</c:v>
                </c:pt>
                <c:pt idx="474">
                  <c:v>-43555281960.981377</c:v>
                </c:pt>
                <c:pt idx="475">
                  <c:v>-69084376532.876358</c:v>
                </c:pt>
                <c:pt idx="476">
                  <c:v>-89260762624.29454</c:v>
                </c:pt>
                <c:pt idx="477">
                  <c:v>-102520119244.29985</c:v>
                </c:pt>
                <c:pt idx="478">
                  <c:v>-107834055585.81932</c:v>
                </c:pt>
                <c:pt idx="479">
                  <c:v>-104789816905.90422</c:v>
                </c:pt>
                <c:pt idx="480">
                  <c:v>-93622293208.135254</c:v>
                </c:pt>
                <c:pt idx="481">
                  <c:v>-75195850010.788696</c:v>
                </c:pt>
                <c:pt idx="482">
                  <c:v>-50937387975.698341</c:v>
                </c:pt>
                <c:pt idx="483">
                  <c:v>-22725816702.961742</c:v>
                </c:pt>
                <c:pt idx="484">
                  <c:v>7253495168.7867107</c:v>
                </c:pt>
                <c:pt idx="485">
                  <c:v>36678017892.320557</c:v>
                </c:pt>
                <c:pt idx="486">
                  <c:v>63267990921.129211</c:v>
                </c:pt>
                <c:pt idx="487">
                  <c:v>84963046050.656601</c:v>
                </c:pt>
                <c:pt idx="488">
                  <c:v>100081839872.61591</c:v>
                </c:pt>
                <c:pt idx="489">
                  <c:v>107452328146.95807</c:v>
                </c:pt>
                <c:pt idx="490">
                  <c:v>106502588957.53624</c:v>
                </c:pt>
                <c:pt idx="491">
                  <c:v>97305157729.721191</c:v>
                </c:pt>
                <c:pt idx="492">
                  <c:v>80571438585.123627</c:v>
                </c:pt>
                <c:pt idx="493">
                  <c:v>57596624086.23069</c:v>
                </c:pt>
                <c:pt idx="494">
                  <c:v>30159389556.314991</c:v>
                </c:pt>
                <c:pt idx="495">
                  <c:v>384131811.86479515</c:v>
                </c:pt>
                <c:pt idx="496">
                  <c:v>-29423576117.806374</c:v>
                </c:pt>
                <c:pt idx="497">
                  <c:v>-56955567688.599205</c:v>
                </c:pt>
                <c:pt idx="498">
                  <c:v>-80079868815.472504</c:v>
                </c:pt>
                <c:pt idx="499">
                  <c:v>-97005837162.386566</c:v>
                </c:pt>
                <c:pt idx="500">
                  <c:v>-106422861927.7887</c:v>
                </c:pt>
                <c:pt idx="501">
                  <c:v>-107601879504.70337</c:v>
                </c:pt>
                <c:pt idx="502">
                  <c:v>-100451840980.56052</c:v>
                </c:pt>
                <c:pt idx="503">
                  <c:v>-85526757253.276398</c:v>
                </c:pt>
                <c:pt idx="504">
                  <c:v>-63982776219.008278</c:v>
                </c:pt>
                <c:pt idx="505">
                  <c:v>-37488617422.821228</c:v>
                </c:pt>
                <c:pt idx="506">
                  <c:v>-8096302872.1694508</c:v>
                </c:pt>
                <c:pt idx="507">
                  <c:v>21917801530.160229</c:v>
                </c:pt>
                <c:pt idx="508">
                  <c:v>50229319552.46003</c:v>
                </c:pt>
                <c:pt idx="509">
                  <c:v>74645912900.592911</c:v>
                </c:pt>
                <c:pt idx="510">
                  <c:v>93277096240.646469</c:v>
                </c:pt>
                <c:pt idx="511">
                  <c:v>104680663942.20898</c:v>
                </c:pt>
                <c:pt idx="512">
                  <c:v>107974385537.07013</c:v>
                </c:pt>
                <c:pt idx="513">
                  <c:v>102904317655.38696</c:v>
                </c:pt>
                <c:pt idx="514">
                  <c:v>89864441244.836746</c:v>
                </c:pt>
                <c:pt idx="515">
                  <c:v>69866103809.672943</c:v>
                </c:pt>
                <c:pt idx="516">
                  <c:v>44459635084.339378</c:v>
                </c:pt>
                <c:pt idx="517">
                  <c:v>15614209717.125708</c:v>
                </c:pt>
                <c:pt idx="518">
                  <c:v>-14434734861.053047</c:v>
                </c:pt>
                <c:pt idx="519">
                  <c:v>-43358703758.15239</c:v>
                </c:pt>
                <c:pt idx="520">
                  <c:v>-68916553926.858765</c:v>
                </c:pt>
                <c:pt idx="521">
                  <c:v>-89128130300.226776</c:v>
                </c:pt>
                <c:pt idx="522">
                  <c:v>-102427676506.51758</c:v>
                </c:pt>
                <c:pt idx="523">
                  <c:v>-107785134999.55183</c:v>
                </c:pt>
                <c:pt idx="524">
                  <c:v>-104785939299.18944</c:v>
                </c:pt>
                <c:pt idx="525">
                  <c:v>-93663116921.797577</c:v>
                </c:pt>
                <c:pt idx="526">
                  <c:v>-75279216345.680817</c:v>
                </c:pt>
                <c:pt idx="527">
                  <c:v>-51059458755.35704</c:v>
                </c:pt>
                <c:pt idx="528">
                  <c:v>-22881294171.585464</c:v>
                </c:pt>
                <c:pt idx="529">
                  <c:v>7071080859.615447</c:v>
                </c:pt>
                <c:pt idx="530">
                  <c:v>36475972246.452026</c:v>
                </c:pt>
                <c:pt idx="531">
                  <c:v>63054090903.657944</c:v>
                </c:pt>
                <c:pt idx="532">
                  <c:v>84745170387.4319</c:v>
                </c:pt>
                <c:pt idx="533">
                  <c:v>99867615603.885757</c:v>
                </c:pt>
                <c:pt idx="534">
                  <c:v>107248813222.8748</c:v>
                </c:pt>
                <c:pt idx="535">
                  <c:v>106316007382.02814</c:v>
                </c:pt>
                <c:pt idx="536">
                  <c:v>97140699438.149719</c:v>
                </c:pt>
                <c:pt idx="537">
                  <c:v>80433131222.353073</c:v>
                </c:pt>
                <c:pt idx="538">
                  <c:v>57487278524.166061</c:v>
                </c:pt>
                <c:pt idx="539">
                  <c:v>30080615759.175438</c:v>
                </c:pt>
                <c:pt idx="540">
                  <c:v>336416914.45007813</c:v>
                </c:pt>
                <c:pt idx="541">
                  <c:v>-29440739562.276268</c:v>
                </c:pt>
                <c:pt idx="542">
                  <c:v>-56943518132.953606</c:v>
                </c:pt>
                <c:pt idx="543">
                  <c:v>-80040593160.862595</c:v>
                </c:pt>
                <c:pt idx="544">
                  <c:v>-96941785692.58136</c:v>
                </c:pt>
                <c:pt idx="545">
                  <c:v>-106336775993.24754</c:v>
                </c:pt>
                <c:pt idx="546">
                  <c:v>-107496644788.45735</c:v>
                </c:pt>
                <c:pt idx="547">
                  <c:v>-100330375773.39034</c:v>
                </c:pt>
                <c:pt idx="548">
                  <c:v>-85391941088.115799</c:v>
                </c:pt>
                <c:pt idx="549">
                  <c:v>-63837419820.179375</c:v>
                </c:pt>
                <c:pt idx="550">
                  <c:v>-37335470592.529861</c:v>
                </c:pt>
                <c:pt idx="551">
                  <c:v>-7938093033.8255768</c:v>
                </c:pt>
                <c:pt idx="552">
                  <c:v>22078310553.92844</c:v>
                </c:pt>
                <c:pt idx="553">
                  <c:v>50389261063.705864</c:v>
                </c:pt>
                <c:pt idx="554">
                  <c:v>74802256595.750259</c:v>
                </c:pt>
                <c:pt idx="555">
                  <c:v>93426606290.517303</c:v>
                </c:pt>
                <c:pt idx="556">
                  <c:v>104819887308.10477</c:v>
                </c:pt>
                <c:pt idx="557">
                  <c:v>108099679183.43199</c:v>
                </c:pt>
                <c:pt idx="558">
                  <c:v>103011919653.50824</c:v>
                </c:pt>
                <c:pt idx="559">
                  <c:v>89950586499.714142</c:v>
                </c:pt>
                <c:pt idx="560">
                  <c:v>69927180638.271088</c:v>
                </c:pt>
                <c:pt idx="561">
                  <c:v>44492374508.42511</c:v>
                </c:pt>
                <c:pt idx="562">
                  <c:v>15615895481.165234</c:v>
                </c:pt>
                <c:pt idx="563">
                  <c:v>-14466050539.534145</c:v>
                </c:pt>
                <c:pt idx="564">
                  <c:v>-43423995577.436501</c:v>
                </c:pt>
                <c:pt idx="565">
                  <c:v>-69015647468.484833</c:v>
                </c:pt>
                <c:pt idx="566">
                  <c:v>-89259571183.773727</c:v>
                </c:pt>
                <c:pt idx="567">
                  <c:v>-102588659135.52379</c:v>
                </c:pt>
                <c:pt idx="568">
                  <c:v>-107971501855.3194</c:v>
                </c:pt>
                <c:pt idx="569">
                  <c:v>-104992257282.65759</c:v>
                </c:pt>
                <c:pt idx="570">
                  <c:v>-93882832093.00325</c:v>
                </c:pt>
                <c:pt idx="571">
                  <c:v>-75504882940.403168</c:v>
                </c:pt>
                <c:pt idx="572">
                  <c:v>-51283032975.285988</c:v>
                </c:pt>
                <c:pt idx="573">
                  <c:v>-23094478353.845959</c:v>
                </c:pt>
                <c:pt idx="574">
                  <c:v>6876462110.4084177</c:v>
                </c:pt>
                <c:pt idx="575">
                  <c:v>36307585220.055176</c:v>
                </c:pt>
                <c:pt idx="576">
                  <c:v>62918717922.282539</c:v>
                </c:pt>
                <c:pt idx="577">
                  <c:v>84648369486.348312</c:v>
                </c:pt>
                <c:pt idx="578">
                  <c:v>99813435647.977753</c:v>
                </c:pt>
                <c:pt idx="579">
                  <c:v>107239582222.77878</c:v>
                </c:pt>
                <c:pt idx="580">
                  <c:v>106352207394.81602</c:v>
                </c:pt>
                <c:pt idx="581">
                  <c:v>97220936110.98494</c:v>
                </c:pt>
                <c:pt idx="582">
                  <c:v>80554200134.99176</c:v>
                </c:pt>
                <c:pt idx="583">
                  <c:v>57644324422.618782</c:v>
                </c:pt>
                <c:pt idx="584">
                  <c:v>30267374975.608036</c:v>
                </c:pt>
                <c:pt idx="585">
                  <c:v>545528145.25159287</c:v>
                </c:pt>
                <c:pt idx="586">
                  <c:v>-29217375039.55349</c:v>
                </c:pt>
                <c:pt idx="587">
                  <c:v>-56714348501.023636</c:v>
                </c:pt>
                <c:pt idx="588">
                  <c:v>-79814023340.304611</c:v>
                </c:pt>
                <c:pt idx="589">
                  <c:v>-96725802543.043106</c:v>
                </c:pt>
                <c:pt idx="590">
                  <c:v>-106138612306.39037</c:v>
                </c:pt>
                <c:pt idx="591">
                  <c:v>-107322499746.22264</c:v>
                </c:pt>
                <c:pt idx="592">
                  <c:v>-100185205228.43547</c:v>
                </c:pt>
                <c:pt idx="593">
                  <c:v>-85279325917.078384</c:v>
                </c:pt>
                <c:pt idx="594">
                  <c:v>-63759515091.414574</c:v>
                </c:pt>
                <c:pt idx="595">
                  <c:v>-37293032788.971245</c:v>
                </c:pt>
                <c:pt idx="596">
                  <c:v>-7930577482.3633289</c:v>
                </c:pt>
                <c:pt idx="597">
                  <c:v>22052594206.717583</c:v>
                </c:pt>
                <c:pt idx="598">
                  <c:v>50332950722.802498</c:v>
                </c:pt>
                <c:pt idx="599">
                  <c:v>74718714270.874466</c:v>
                </c:pt>
                <c:pt idx="600">
                  <c:v>93319687206.188278</c:v>
                </c:pt>
                <c:pt idx="601">
                  <c:v>104693718584.01132</c:v>
                </c:pt>
                <c:pt idx="602">
                  <c:v>107958462944.81192</c:v>
                </c:pt>
                <c:pt idx="603">
                  <c:v>102859772193.86873</c:v>
                </c:pt>
                <c:pt idx="604">
                  <c:v>89791421087.782639</c:v>
                </c:pt>
                <c:pt idx="605">
                  <c:v>69764637086.366455</c:v>
                </c:pt>
                <c:pt idx="606">
                  <c:v>44329794079.470528</c:v>
                </c:pt>
                <c:pt idx="607">
                  <c:v>15456335485.157721</c:v>
                </c:pt>
                <c:pt idx="608">
                  <c:v>-14619771673.094038</c:v>
                </c:pt>
                <c:pt idx="609">
                  <c:v>-43569234576.264267</c:v>
                </c:pt>
                <c:pt idx="610">
                  <c:v>-69149867117.693954</c:v>
                </c:pt>
                <c:pt idx="611">
                  <c:v>-89380279298.128891</c:v>
                </c:pt>
                <c:pt idx="612">
                  <c:v>-102693367945.66376</c:v>
                </c:pt>
                <c:pt idx="613">
                  <c:v>-108057717861.69273</c:v>
                </c:pt>
                <c:pt idx="614">
                  <c:v>-105057508359.9567</c:v>
                </c:pt>
                <c:pt idx="615">
                  <c:v>-93924734653.998734</c:v>
                </c:pt>
                <c:pt idx="616">
                  <c:v>-75521247631.614487</c:v>
                </c:pt>
                <c:pt idx="617">
                  <c:v>-51272003050.096497</c:v>
                </c:pt>
                <c:pt idx="618">
                  <c:v>-23054690926.423634</c:v>
                </c:pt>
                <c:pt idx="619">
                  <c:v>6945704937.603466</c:v>
                </c:pt>
                <c:pt idx="620">
                  <c:v>36406150550.069717</c:v>
                </c:pt>
                <c:pt idx="621">
                  <c:v>63045497726.900833</c:v>
                </c:pt>
                <c:pt idx="622">
                  <c:v>84801173491.459106</c:v>
                </c:pt>
                <c:pt idx="623">
                  <c:v>99988935442.868576</c:v>
                </c:pt>
                <c:pt idx="624">
                  <c:v>107433317590.9054</c:v>
                </c:pt>
                <c:pt idx="625">
                  <c:v>106558661810.26849</c:v>
                </c:pt>
                <c:pt idx="626">
                  <c:v>97433683533.807175</c:v>
                </c:pt>
                <c:pt idx="627">
                  <c:v>80766120026.254822</c:v>
                </c:pt>
                <c:pt idx="628">
                  <c:v>57847876681.296638</c:v>
                </c:pt>
                <c:pt idx="629">
                  <c:v>30454921676.216404</c:v>
                </c:pt>
                <c:pt idx="630">
                  <c:v>709684906.88453817</c:v>
                </c:pt>
                <c:pt idx="631">
                  <c:v>-29083378169.596081</c:v>
                </c:pt>
                <c:pt idx="632">
                  <c:v>-56616318364.770035</c:v>
                </c:pt>
                <c:pt idx="633">
                  <c:v>-79756489004.6604</c:v>
                </c:pt>
                <c:pt idx="634">
                  <c:v>-96711755034.706543</c:v>
                </c:pt>
                <c:pt idx="635">
                  <c:v>-106169316231.12138</c:v>
                </c:pt>
                <c:pt idx="636">
                  <c:v>-107397390105.65575</c:v>
                </c:pt>
                <c:pt idx="637">
                  <c:v>-100301877582.295</c:v>
                </c:pt>
                <c:pt idx="638">
                  <c:v>-85433622237.538483</c:v>
                </c:pt>
                <c:pt idx="639">
                  <c:v>-63945701626.584579</c:v>
                </c:pt>
                <c:pt idx="640">
                  <c:v>-37504060420.32122</c:v>
                </c:pt>
                <c:pt idx="641">
                  <c:v>-8158409839.8549566</c:v>
                </c:pt>
                <c:pt idx="642">
                  <c:v>21816603848.056019</c:v>
                </c:pt>
                <c:pt idx="643">
                  <c:v>50097655701.471954</c:v>
                </c:pt>
                <c:pt idx="644">
                  <c:v>74492767364.826004</c:v>
                </c:pt>
                <c:pt idx="645">
                  <c:v>93111153332.493729</c:v>
                </c:pt>
                <c:pt idx="646">
                  <c:v>104509729010.88693</c:v>
                </c:pt>
                <c:pt idx="647">
                  <c:v>107804929557.68254</c:v>
                </c:pt>
                <c:pt idx="648">
                  <c:v>102741176067.55316</c:v>
                </c:pt>
                <c:pt idx="649">
                  <c:v>89710684456.180771</c:v>
                </c:pt>
                <c:pt idx="650">
                  <c:v>69723082151.431</c:v>
                </c:pt>
                <c:pt idx="651">
                  <c:v>44327186376.452805</c:v>
                </c:pt>
                <c:pt idx="652">
                  <c:v>15491004134.999908</c:v>
                </c:pt>
                <c:pt idx="653">
                  <c:v>-14550749157.941679</c:v>
                </c:pt>
                <c:pt idx="654">
                  <c:v>-43469798886.20446</c:v>
                </c:pt>
                <c:pt idx="655">
                  <c:v>-69024713429.682678</c:v>
                </c:pt>
                <c:pt idx="656">
                  <c:v>-89234582450.422989</c:v>
                </c:pt>
                <c:pt idx="657">
                  <c:v>-102532515166.60045</c:v>
                </c:pt>
                <c:pt idx="658">
                  <c:v>-107887065808.58904</c:v>
                </c:pt>
                <c:pt idx="659">
                  <c:v>-104882178135.94534</c:v>
                </c:pt>
                <c:pt idx="660">
                  <c:v>-93749454475.840302</c:v>
                </c:pt>
                <c:pt idx="661">
                  <c:v>-75350248260.827225</c:v>
                </c:pt>
                <c:pt idx="662">
                  <c:v>-51108966352.194336</c:v>
                </c:pt>
                <c:pt idx="663">
                  <c:v>-22902747375.80933</c:v>
                </c:pt>
                <c:pt idx="664">
                  <c:v>7083937971.162488</c:v>
                </c:pt>
                <c:pt idx="665">
                  <c:v>36528500999.813576</c:v>
                </c:pt>
                <c:pt idx="666">
                  <c:v>63150154762.603287</c:v>
                </c:pt>
                <c:pt idx="667">
                  <c:v>84886601159.69281</c:v>
                </c:pt>
                <c:pt idx="668">
                  <c:v>100053797403.71663</c:v>
                </c:pt>
                <c:pt idx="669">
                  <c:v>107476424523.79041</c:v>
                </c:pt>
                <c:pt idx="670">
                  <c:v>106578950178.17212</c:v>
                </c:pt>
                <c:pt idx="671">
                  <c:v>97430230702.200821</c:v>
                </c:pt>
                <c:pt idx="672">
                  <c:v>80738196553.978302</c:v>
                </c:pt>
                <c:pt idx="673">
                  <c:v>57795032299.448196</c:v>
                </c:pt>
                <c:pt idx="674">
                  <c:v>30377097423.087803</c:v>
                </c:pt>
                <c:pt idx="675">
                  <c:v>607340448.20727599</c:v>
                </c:pt>
                <c:pt idx="676">
                  <c:v>-29209135527.17643</c:v>
                </c:pt>
                <c:pt idx="677">
                  <c:v>-56763617827.917221</c:v>
                </c:pt>
                <c:pt idx="678">
                  <c:v>-79922608549.90274</c:v>
                </c:pt>
                <c:pt idx="679">
                  <c:v>-96893075442.48764</c:v>
                </c:pt>
                <c:pt idx="680">
                  <c:v>-106361328050.31134</c:v>
                </c:pt>
                <c:pt idx="681">
                  <c:v>-107594761090.84502</c:v>
                </c:pt>
                <c:pt idx="682">
                  <c:v>-100498583712.34532</c:v>
                </c:pt>
                <c:pt idx="683">
                  <c:v>-85623140502.891937</c:v>
                </c:pt>
                <c:pt idx="684">
                  <c:v>-64121257745.827972</c:v>
                </c:pt>
                <c:pt idx="685">
                  <c:v>-37658919910.062904</c:v>
                </c:pt>
                <c:pt idx="686">
                  <c:v>-8286196797.2550879</c:v>
                </c:pt>
                <c:pt idx="687">
                  <c:v>21721578947.984264</c:v>
                </c:pt>
                <c:pt idx="688">
                  <c:v>50040079677.646088</c:v>
                </c:pt>
                <c:pt idx="689">
                  <c:v>74476040299.034073</c:v>
                </c:pt>
                <c:pt idx="690">
                  <c:v>93137156502.912552</c:v>
                </c:pt>
                <c:pt idx="691">
                  <c:v>104578661842.35562</c:v>
                </c:pt>
                <c:pt idx="692">
                  <c:v>107915228731.97977</c:v>
                </c:pt>
                <c:pt idx="693">
                  <c:v>102889524994.64725</c:v>
                </c:pt>
                <c:pt idx="694">
                  <c:v>89892115672.621857</c:v>
                </c:pt>
                <c:pt idx="695">
                  <c:v>69931169280.909515</c:v>
                </c:pt>
                <c:pt idx="696">
                  <c:v>44554316482.072868</c:v>
                </c:pt>
                <c:pt idx="697">
                  <c:v>15728716029.279135</c:v>
                </c:pt>
                <c:pt idx="698">
                  <c:v>-14311379421.664024</c:v>
                </c:pt>
                <c:pt idx="699">
                  <c:v>-43237747224.672989</c:v>
                </c:pt>
                <c:pt idx="700">
                  <c:v>-68808595174.597839</c:v>
                </c:pt>
                <c:pt idx="701">
                  <c:v>-89042261628.94397</c:v>
                </c:pt>
                <c:pt idx="702">
                  <c:v>-102370757707.78493</c:v>
                </c:pt>
                <c:pt idx="703">
                  <c:v>-107761255785.10776</c:v>
                </c:pt>
                <c:pt idx="704">
                  <c:v>-104796111918.2964</c:v>
                </c:pt>
                <c:pt idx="705">
                  <c:v>-93705222501.649368</c:v>
                </c:pt>
                <c:pt idx="706">
                  <c:v>-75348208380.08284</c:v>
                </c:pt>
                <c:pt idx="707">
                  <c:v>-51147806814.339294</c:v>
                </c:pt>
                <c:pt idx="708">
                  <c:v>-22979631897.72393</c:v>
                </c:pt>
                <c:pt idx="709">
                  <c:v>6973155579.12078</c:v>
                </c:pt>
                <c:pt idx="710">
                  <c:v>36389009126.293518</c:v>
                </c:pt>
                <c:pt idx="711">
                  <c:v>62987882364.57502</c:v>
                </c:pt>
                <c:pt idx="712">
                  <c:v>84707902611.165756</c:v>
                </c:pt>
                <c:pt idx="713">
                  <c:v>99865143977.645279</c:v>
                </c:pt>
                <c:pt idx="714">
                  <c:v>107284120976.92302</c:v>
                </c:pt>
                <c:pt idx="715">
                  <c:v>106388891954.02873</c:v>
                </c:pt>
                <c:pt idx="716">
                  <c:v>97247713301.400085</c:v>
                </c:pt>
                <c:pt idx="717">
                  <c:v>80567783974.905212</c:v>
                </c:pt>
                <c:pt idx="718">
                  <c:v>57640486503.781334</c:v>
                </c:pt>
                <c:pt idx="719">
                  <c:v>30241365924.299774</c:v>
                </c:pt>
                <c:pt idx="720">
                  <c:v>492594736.83709973</c:v>
                </c:pt>
                <c:pt idx="721">
                  <c:v>-29301421583.718983</c:v>
                </c:pt>
                <c:pt idx="722">
                  <c:v>-56832562974.701614</c:v>
                </c:pt>
                <c:pt idx="723">
                  <c:v>-79967807137.326874</c:v>
                </c:pt>
                <c:pt idx="724">
                  <c:v>-96914482963.921097</c:v>
                </c:pt>
                <c:pt idx="725">
                  <c:v>-106359162404.35826</c:v>
                </c:pt>
                <c:pt idx="726">
                  <c:v>-107569430238.05475</c:v>
                </c:pt>
                <c:pt idx="727">
                  <c:v>-100450646970.31039</c:v>
                </c:pt>
                <c:pt idx="728">
                  <c:v>-85553306688.125305</c:v>
                </c:pt>
                <c:pt idx="729">
                  <c:v>-64030419080.500084</c:v>
                </c:pt>
                <c:pt idx="730">
                  <c:v>-37548216441.421852</c:v>
                </c:pt>
                <c:pt idx="731">
                  <c:v>-8157102391.7912626</c:v>
                </c:pt>
                <c:pt idx="732">
                  <c:v>21867160850.2145</c:v>
                </c:pt>
                <c:pt idx="733">
                  <c:v>50199724172.174973</c:v>
                </c:pt>
                <c:pt idx="734">
                  <c:v>74646727183.434235</c:v>
                </c:pt>
                <c:pt idx="735">
                  <c:v>93315227955.803879</c:v>
                </c:pt>
                <c:pt idx="736">
                  <c:v>104759823060.61896</c:v>
                </c:pt>
                <c:pt idx="737">
                  <c:v>108094599834.10614</c:v>
                </c:pt>
                <c:pt idx="738">
                  <c:v>103061748469.76938</c:v>
                </c:pt>
                <c:pt idx="739">
                  <c:v>90051519049.499298</c:v>
                </c:pt>
                <c:pt idx="740">
                  <c:v>70071977874.674622</c:v>
                </c:pt>
                <c:pt idx="741">
                  <c:v>44670906437.951187</c:v>
                </c:pt>
                <c:pt idx="742">
                  <c:v>15815893803.57028</c:v>
                </c:pt>
                <c:pt idx="743">
                  <c:v>-14258088178.032658</c:v>
                </c:pt>
                <c:pt idx="744">
                  <c:v>-43221818406.443794</c:v>
                </c:pt>
                <c:pt idx="745">
                  <c:v>-68832256229.615189</c:v>
                </c:pt>
                <c:pt idx="746">
                  <c:v>-89106289629.922745</c:v>
                </c:pt>
                <c:pt idx="747">
                  <c:v>-102474342000.13321</c:v>
                </c:pt>
                <c:pt idx="748">
                  <c:v>-107901938132.18628</c:v>
                </c:pt>
                <c:pt idx="749">
                  <c:v>-104969812406.71117</c:v>
                </c:pt>
                <c:pt idx="750">
                  <c:v>-93906354063.103775</c:v>
                </c:pt>
                <c:pt idx="751">
                  <c:v>-75569877015.189743</c:v>
                </c:pt>
                <c:pt idx="752">
                  <c:v>-51382088882.372253</c:v>
                </c:pt>
                <c:pt idx="753">
                  <c:v>-23217914580.681118</c:v>
                </c:pt>
                <c:pt idx="754">
                  <c:v>6739788933.5200434</c:v>
                </c:pt>
                <c:pt idx="755">
                  <c:v>36169370303.294731</c:v>
                </c:pt>
                <c:pt idx="756">
                  <c:v>62790269547.658112</c:v>
                </c:pt>
                <c:pt idx="757">
                  <c:v>84539715182.513474</c:v>
                </c:pt>
                <c:pt idx="758">
                  <c:v>99732543079.559036</c:v>
                </c:pt>
                <c:pt idx="759">
                  <c:v>107191755220.32135</c:v>
                </c:pt>
                <c:pt idx="760">
                  <c:v>106339703522.93726</c:v>
                </c:pt>
                <c:pt idx="761">
                  <c:v>97242834561.130875</c:v>
                </c:pt>
                <c:pt idx="762">
                  <c:v>80606528912.590988</c:v>
                </c:pt>
                <c:pt idx="763">
                  <c:v>57720435324.343391</c:v>
                </c:pt>
                <c:pt idx="764">
                  <c:v>30358535318.483166</c:v>
                </c:pt>
                <c:pt idx="765">
                  <c:v>641681138.59306002</c:v>
                </c:pt>
                <c:pt idx="766">
                  <c:v>-29126742664.821632</c:v>
                </c:pt>
                <c:pt idx="767">
                  <c:v>-56639301438.947006</c:v>
                </c:pt>
                <c:pt idx="768">
                  <c:v>-79763308025.678833</c:v>
                </c:pt>
                <c:pt idx="769">
                  <c:v>-96706082871.498398</c:v>
                </c:pt>
                <c:pt idx="770">
                  <c:v>-106153872531.03932</c:v>
                </c:pt>
                <c:pt idx="771">
                  <c:v>-107373663199.12094</c:v>
                </c:pt>
                <c:pt idx="772">
                  <c:v>-100270000551.50546</c:v>
                </c:pt>
                <c:pt idx="773">
                  <c:v>-85392413005.456024</c:v>
                </c:pt>
                <c:pt idx="774">
                  <c:v>-63892862470.723846</c:v>
                </c:pt>
                <c:pt idx="775">
                  <c:v>-37436518264.222107</c:v>
                </c:pt>
                <c:pt idx="776">
                  <c:v>-8072766162.4107571</c:v>
                </c:pt>
                <c:pt idx="777">
                  <c:v>21923554602.153351</c:v>
                </c:pt>
                <c:pt idx="778">
                  <c:v>50228386913.347374</c:v>
                </c:pt>
                <c:pt idx="779">
                  <c:v>74648510606.158325</c:v>
                </c:pt>
                <c:pt idx="780">
                  <c:v>93291467185.842209</c:v>
                </c:pt>
                <c:pt idx="781">
                  <c:v>104712189674.61365</c:v>
                </c:pt>
                <c:pt idx="782">
                  <c:v>108024977360.87289</c:v>
                </c:pt>
                <c:pt idx="783">
                  <c:v>102972139872.77974</c:v>
                </c:pt>
                <c:pt idx="784">
                  <c:v>89943991779.575363</c:v>
                </c:pt>
                <c:pt idx="785">
                  <c:v>69948647787.280533</c:v>
                </c:pt>
                <c:pt idx="786">
                  <c:v>44533957562.11245</c:v>
                </c:pt>
                <c:pt idx="787">
                  <c:v>15667627001.40461</c:v>
                </c:pt>
                <c:pt idx="788">
                  <c:v>-14415187870.466125</c:v>
                </c:pt>
                <c:pt idx="789">
                  <c:v>-43385008233.273247</c:v>
                </c:pt>
                <c:pt idx="790">
                  <c:v>-68998469526.427139</c:v>
                </c:pt>
                <c:pt idx="791">
                  <c:v>-89272090357.062424</c:v>
                </c:pt>
                <c:pt idx="792">
                  <c:v>-102635911886.76608</c:v>
                </c:pt>
                <c:pt idx="793">
                  <c:v>-108055105675.35942</c:v>
                </c:pt>
                <c:pt idx="794">
                  <c:v>-105110129365.18837</c:v>
                </c:pt>
                <c:pt idx="795">
                  <c:v>-94029220811.250549</c:v>
                </c:pt>
                <c:pt idx="796">
                  <c:v>-75670713526.398315</c:v>
                </c:pt>
                <c:pt idx="797">
                  <c:v>-51456543574.438942</c:v>
                </c:pt>
                <c:pt idx="798">
                  <c:v>-23262099158.300232</c:v>
                </c:pt>
                <c:pt idx="799">
                  <c:v>6729053809.5768547</c:v>
                </c:pt>
                <c:pt idx="800">
                  <c:v>36194315910.417122</c:v>
                </c:pt>
                <c:pt idx="801">
                  <c:v>62851964870.128677</c:v>
                </c:pt>
                <c:pt idx="802">
                  <c:v>84637895374.476257</c:v>
                </c:pt>
                <c:pt idx="803">
                  <c:v>99865496533.961395</c:v>
                </c:pt>
                <c:pt idx="804">
                  <c:v>107356281937.32982</c:v>
                </c:pt>
                <c:pt idx="805">
                  <c:v>106531153153.10945</c:v>
                </c:pt>
                <c:pt idx="806">
                  <c:v>97455227379.331284</c:v>
                </c:pt>
                <c:pt idx="807">
                  <c:v>80832757423.741165</c:v>
                </c:pt>
                <c:pt idx="808">
                  <c:v>57952538616.230125</c:v>
                </c:pt>
                <c:pt idx="809">
                  <c:v>30588033073.228848</c:v>
                </c:pt>
                <c:pt idx="810">
                  <c:v>859949783.37826848</c:v>
                </c:pt>
                <c:pt idx="811">
                  <c:v>-28928072507.963039</c:v>
                </c:pt>
                <c:pt idx="812">
                  <c:v>-56467948996.039543</c:v>
                </c:pt>
                <c:pt idx="813">
                  <c:v>-79625971120.523102</c:v>
                </c:pt>
                <c:pt idx="814">
                  <c:v>-96608113440.733841</c:v>
                </c:pt>
                <c:pt idx="815">
                  <c:v>-106099018296.6806</c:v>
                </c:pt>
                <c:pt idx="816">
                  <c:v>-107363890891.90637</c:v>
                </c:pt>
                <c:pt idx="817">
                  <c:v>-100305411023.45064</c:v>
                </c:pt>
                <c:pt idx="818">
                  <c:v>-85471252813.48027</c:v>
                </c:pt>
                <c:pt idx="819">
                  <c:v>-64011630460.617828</c:v>
                </c:pt>
                <c:pt idx="820">
                  <c:v>-37590159762.479027</c:v>
                </c:pt>
                <c:pt idx="821">
                  <c:v>-8254942008.9724836</c:v>
                </c:pt>
                <c:pt idx="822">
                  <c:v>21720141400.082035</c:v>
                </c:pt>
                <c:pt idx="823">
                  <c:v>50011627351.985962</c:v>
                </c:pt>
                <c:pt idx="824">
                  <c:v>74426510911.495087</c:v>
                </c:pt>
                <c:pt idx="825">
                  <c:v>93072177566.047516</c:v>
                </c:pt>
                <c:pt idx="826">
                  <c:v>104503061770.56023</c:v>
                </c:pt>
                <c:pt idx="827">
                  <c:v>107832668852.50858</c:v>
                </c:pt>
                <c:pt idx="828">
                  <c:v>102802280793.6823</c:v>
                </c:pt>
                <c:pt idx="829">
                  <c:v>89801022305.495056</c:v>
                </c:pt>
                <c:pt idx="830">
                  <c:v>69835731967.83757</c:v>
                </c:pt>
                <c:pt idx="831">
                  <c:v>44452972061.294891</c:v>
                </c:pt>
                <c:pt idx="832">
                  <c:v>15619218806.542568</c:v>
                </c:pt>
                <c:pt idx="833">
                  <c:v>-14431485245.264404</c:v>
                </c:pt>
                <c:pt idx="834">
                  <c:v>-43370613968.041748</c:v>
                </c:pt>
                <c:pt idx="835">
                  <c:v>-68955566280.605392</c:v>
                </c:pt>
                <c:pt idx="836">
                  <c:v>-89203423620.964005</c:v>
                </c:pt>
                <c:pt idx="837">
                  <c:v>-102544594376.56528</c:v>
                </c:pt>
                <c:pt idx="838">
                  <c:v>-107944441420.26196</c:v>
                </c:pt>
                <c:pt idx="839">
                  <c:v>-104983469186.87576</c:v>
                </c:pt>
                <c:pt idx="840">
                  <c:v>-93889857097.677551</c:v>
                </c:pt>
                <c:pt idx="841">
                  <c:v>-75521817889.191833</c:v>
                </c:pt>
                <c:pt idx="842">
                  <c:v>-51301146523.119576</c:v>
                </c:pt>
                <c:pt idx="843">
                  <c:v>-23103106704.049908</c:v>
                </c:pt>
                <c:pt idx="844">
                  <c:v>6888815337.3376236</c:v>
                </c:pt>
                <c:pt idx="845">
                  <c:v>36352038285.907852</c:v>
                </c:pt>
                <c:pt idx="846">
                  <c:v>63004792694.33374</c:v>
                </c:pt>
                <c:pt idx="847">
                  <c:v>84782870516.72821</c:v>
                </c:pt>
                <c:pt idx="848">
                  <c:v>99999524777.050705</c:v>
                </c:pt>
                <c:pt idx="849">
                  <c:v>107476132170.01018</c:v>
                </c:pt>
                <c:pt idx="850">
                  <c:v>106633496281.94415</c:v>
                </c:pt>
                <c:pt idx="851">
                  <c:v>97536718194.137772</c:v>
                </c:pt>
                <c:pt idx="852">
                  <c:v>80890158277.932968</c:v>
                </c:pt>
                <c:pt idx="853">
                  <c:v>57982879344.809303</c:v>
                </c:pt>
                <c:pt idx="854">
                  <c:v>30588797446.349102</c:v>
                </c:pt>
                <c:pt idx="855">
                  <c:v>829275340.78169811</c:v>
                </c:pt>
                <c:pt idx="856">
                  <c:v>-28991196867.965626</c:v>
                </c:pt>
                <c:pt idx="857">
                  <c:v>-56563504556.125397</c:v>
                </c:pt>
                <c:pt idx="858">
                  <c:v>-79752766797.748093</c:v>
                </c:pt>
                <c:pt idx="859">
                  <c:v>-96763694453.398224</c:v>
                </c:pt>
                <c:pt idx="860">
                  <c:v>-106279638547.55391</c:v>
                </c:pt>
                <c:pt idx="861">
                  <c:v>-107564557644.89932</c:v>
                </c:pt>
                <c:pt idx="862">
                  <c:v>-100520005670.25937</c:v>
                </c:pt>
                <c:pt idx="863">
                  <c:v>-85692726237.515945</c:v>
                </c:pt>
                <c:pt idx="864">
                  <c:v>-64232266099.540329</c:v>
                </c:pt>
                <c:pt idx="865">
                  <c:v>-37801892355.655762</c:v>
                </c:pt>
                <c:pt idx="866">
                  <c:v>-8449715584.6221361</c:v>
                </c:pt>
                <c:pt idx="867">
                  <c:v>21549996144.65799</c:v>
                </c:pt>
                <c:pt idx="868">
                  <c:v>49873018220.5308</c:v>
                </c:pt>
                <c:pt idx="869">
                  <c:v>74325234485.330185</c:v>
                </c:pt>
                <c:pt idx="870">
                  <c:v>93012616199.529678</c:v>
                </c:pt>
                <c:pt idx="871">
                  <c:v>104487946462.42877</c:v>
                </c:pt>
                <c:pt idx="872">
                  <c:v>107862923337.70972</c:v>
                </c:pt>
                <c:pt idx="873">
                  <c:v>102876957288.80989</c:v>
                </c:pt>
                <c:pt idx="874">
                  <c:v>89917333669.713333</c:v>
                </c:pt>
                <c:pt idx="875">
                  <c:v>69989179007.458786</c:v>
                </c:pt>
                <c:pt idx="876">
                  <c:v>44637558734.924812</c:v>
                </c:pt>
                <c:pt idx="877">
                  <c:v>15827742600.169556</c:v>
                </c:pt>
                <c:pt idx="878">
                  <c:v>-14207085121.642673</c:v>
                </c:pt>
                <c:pt idx="879">
                  <c:v>-43138871336.575981</c:v>
                </c:pt>
                <c:pt idx="880">
                  <c:v>-68725088478.641098</c:v>
                </c:pt>
                <c:pt idx="881">
                  <c:v>-88982500929.525879</c:v>
                </c:pt>
                <c:pt idx="882">
                  <c:v>-102340840487.05409</c:v>
                </c:pt>
                <c:pt idx="883">
                  <c:v>-107764484436.14894</c:v>
                </c:pt>
                <c:pt idx="884">
                  <c:v>-104832708797.75145</c:v>
                </c:pt>
                <c:pt idx="885">
                  <c:v>-93772298737.497742</c:v>
                </c:pt>
                <c:pt idx="886">
                  <c:v>-75439989263.909195</c:v>
                </c:pt>
                <c:pt idx="887">
                  <c:v>-51256096269.6222</c:v>
                </c:pt>
                <c:pt idx="888">
                  <c:v>-23094479535.689178</c:v>
                </c:pt>
                <c:pt idx="889">
                  <c:v>6862637442.762495</c:v>
                </c:pt>
                <c:pt idx="890">
                  <c:v>36293743153.495682</c:v>
                </c:pt>
                <c:pt idx="891">
                  <c:v>62917910219.215416</c:v>
                </c:pt>
                <c:pt idx="892">
                  <c:v>84671528350.351364</c:v>
                </c:pt>
                <c:pt idx="893">
                  <c:v>99868205498.351547</c:v>
                </c:pt>
                <c:pt idx="894">
                  <c:v>107329448479.46631</c:v>
                </c:pt>
                <c:pt idx="895">
                  <c:v>106475998014.75348</c:v>
                </c:pt>
                <c:pt idx="896">
                  <c:v>97372741245.196198</c:v>
                </c:pt>
                <c:pt idx="897">
                  <c:v>80723721189.415802</c:v>
                </c:pt>
                <c:pt idx="898">
                  <c:v>57817628695.733376</c:v>
                </c:pt>
                <c:pt idx="899">
                  <c:v>30427998686.924877</c:v>
                </c:pt>
                <c:pt idx="900">
                  <c:v>675841702.17044306</c:v>
                </c:pt>
                <c:pt idx="901">
                  <c:v>-29134647960.33392</c:v>
                </c:pt>
                <c:pt idx="902">
                  <c:v>-56694580274.672516</c:v>
                </c:pt>
                <c:pt idx="903">
                  <c:v>-79869226525.396851</c:v>
                </c:pt>
                <c:pt idx="904">
                  <c:v>-96863389443.767899</c:v>
                </c:pt>
                <c:pt idx="905">
                  <c:v>-106360475221.71881</c:v>
                </c:pt>
                <c:pt idx="906">
                  <c:v>-107624493373.5267</c:v>
                </c:pt>
                <c:pt idx="907">
                  <c:v>-100557082286.69901</c:v>
                </c:pt>
                <c:pt idx="908">
                  <c:v>-85705142372.396317</c:v>
                </c:pt>
                <c:pt idx="909">
                  <c:v>-64218485078.941483</c:v>
                </c:pt>
                <c:pt idx="910">
                  <c:v>-37760778239.502632</c:v>
                </c:pt>
                <c:pt idx="911">
                  <c:v>-8380686303.958271</c:v>
                </c:pt>
                <c:pt idx="912">
                  <c:v>21646812340.600975</c:v>
                </c:pt>
                <c:pt idx="913">
                  <c:v>49996638419.122726</c:v>
                </c:pt>
                <c:pt idx="914">
                  <c:v>74473704610.156219</c:v>
                </c:pt>
                <c:pt idx="915">
                  <c:v>93182937074.672684</c:v>
                </c:pt>
                <c:pt idx="916">
                  <c:v>104676054829.45296</c:v>
                </c:pt>
                <c:pt idx="917">
                  <c:v>108063736724.98221</c:v>
                </c:pt>
                <c:pt idx="918">
                  <c:v>103084487235.3407</c:v>
                </c:pt>
                <c:pt idx="919">
                  <c:v>90124866823.62352</c:v>
                </c:pt>
                <c:pt idx="920">
                  <c:v>70189520429.194229</c:v>
                </c:pt>
                <c:pt idx="921">
                  <c:v>44823326737.51474</c:v>
                </c:pt>
                <c:pt idx="922">
                  <c:v>15991700045.601868</c:v>
                </c:pt>
                <c:pt idx="923">
                  <c:v>-14071681625.140558</c:v>
                </c:pt>
                <c:pt idx="924">
                  <c:v>-43037925138.483826</c:v>
                </c:pt>
                <c:pt idx="925">
                  <c:v>-68663341113.529289</c:v>
                </c:pt>
                <c:pt idx="926">
                  <c:v>-88963255789.117538</c:v>
                </c:pt>
                <c:pt idx="927">
                  <c:v>-102365750654.52773</c:v>
                </c:pt>
                <c:pt idx="928">
                  <c:v>-107833419826.35263</c:v>
                </c:pt>
                <c:pt idx="929">
                  <c:v>-104943713037.85902</c:v>
                </c:pt>
                <c:pt idx="930">
                  <c:v>-93921640701.08371</c:v>
                </c:pt>
                <c:pt idx="931">
                  <c:v>-75622308222.67305</c:v>
                </c:pt>
                <c:pt idx="932">
                  <c:v>-51464633671.141121</c:v>
                </c:pt>
                <c:pt idx="933">
                  <c:v>-23321384875.700447</c:v>
                </c:pt>
                <c:pt idx="934">
                  <c:v>6625943914.6113243</c:v>
                </c:pt>
                <c:pt idx="935">
                  <c:v>36056171737.729576</c:v>
                </c:pt>
                <c:pt idx="936">
                  <c:v>62688290106.021217</c:v>
                </c:pt>
                <c:pt idx="937">
                  <c:v>84458206650.568085</c:v>
                </c:pt>
                <c:pt idx="938">
                  <c:v>99678679663.650131</c:v>
                </c:pt>
                <c:pt idx="939">
                  <c:v>107170052339.4967</c:v>
                </c:pt>
                <c:pt idx="940">
                  <c:v>106351657866.20729</c:v>
                </c:pt>
                <c:pt idx="941">
                  <c:v>97286813594.598373</c:v>
                </c:pt>
                <c:pt idx="942">
                  <c:v>80677918235.214417</c:v>
                </c:pt>
                <c:pt idx="943">
                  <c:v>57812031839.214005</c:v>
                </c:pt>
                <c:pt idx="944">
                  <c:v>30461154705.048325</c:v>
                </c:pt>
                <c:pt idx="945">
                  <c:v>744931102.59928703</c:v>
                </c:pt>
                <c:pt idx="946">
                  <c:v>-29033585093.402794</c:v>
                </c:pt>
                <c:pt idx="947">
                  <c:v>-56566378659.656822</c:v>
                </c:pt>
                <c:pt idx="948">
                  <c:v>-79719309649.06279</c:v>
                </c:pt>
                <c:pt idx="949">
                  <c:v>-96697482656.62616</c:v>
                </c:pt>
                <c:pt idx="950">
                  <c:v>-106184336251.23186</c:v>
                </c:pt>
                <c:pt idx="951">
                  <c:v>-107443675987.63982</c:v>
                </c:pt>
                <c:pt idx="952">
                  <c:v>-100376745218.10471</c:v>
                </c:pt>
                <c:pt idx="953">
                  <c:v>-85529911236.684799</c:v>
                </c:pt>
                <c:pt idx="954">
                  <c:v>-64052370252.43251</c:v>
                </c:pt>
                <c:pt idx="955">
                  <c:v>-37607146894.029396</c:v>
                </c:pt>
                <c:pt idx="956">
                  <c:v>-8242282408.2319479</c:v>
                </c:pt>
                <c:pt idx="957">
                  <c:v>21767809904.291588</c:v>
                </c:pt>
                <c:pt idx="958">
                  <c:v>50098532126.692291</c:v>
                </c:pt>
                <c:pt idx="959">
                  <c:v>74555182906.794861</c:v>
                </c:pt>
                <c:pt idx="960">
                  <c:v>93242981421.972626</c:v>
                </c:pt>
                <c:pt idx="961">
                  <c:v>104713862140.64371</c:v>
                </c:pt>
                <c:pt idx="962">
                  <c:v>108078667822.48325</c:v>
                </c:pt>
                <c:pt idx="963">
                  <c:v>103076048686.17075</c:v>
                </c:pt>
                <c:pt idx="964">
                  <c:v>90092729560.521881</c:v>
                </c:pt>
                <c:pt idx="965">
                  <c:v>70133574294.365158</c:v>
                </c:pt>
                <c:pt idx="966">
                  <c:v>44743765864.686806</c:v>
                </c:pt>
                <c:pt idx="967">
                  <c:v>15889130194.202257</c:v>
                </c:pt>
                <c:pt idx="968">
                  <c:v>-14196125716.202574</c:v>
                </c:pt>
                <c:pt idx="969">
                  <c:v>-43182466324.967674</c:v>
                </c:pt>
                <c:pt idx="970">
                  <c:v>-68825465086.45929</c:v>
                </c:pt>
                <c:pt idx="971">
                  <c:v>-89139649193.344788</c:v>
                </c:pt>
                <c:pt idx="972">
                  <c:v>-102552284466.09972</c:v>
                </c:pt>
                <c:pt idx="973">
                  <c:v>-108025187355.0939</c:v>
                </c:pt>
                <c:pt idx="974">
                  <c:v>-105135127942.92343</c:v>
                </c:pt>
                <c:pt idx="975">
                  <c:v>-94106595764.764938</c:v>
                </c:pt>
                <c:pt idx="976">
                  <c:v>-75794390681.226547</c:v>
                </c:pt>
                <c:pt idx="977">
                  <c:v>-51617388040.763374</c:v>
                </c:pt>
                <c:pt idx="978">
                  <c:v>-23448609828.103333</c:v>
                </c:pt>
                <c:pt idx="979">
                  <c:v>6529881619.0627661</c:v>
                </c:pt>
                <c:pt idx="980">
                  <c:v>35996025659.066666</c:v>
                </c:pt>
                <c:pt idx="981">
                  <c:v>62667645325.871101</c:v>
                </c:pt>
                <c:pt idx="982">
                  <c:v>84479233790.355377</c:v>
                </c:pt>
                <c:pt idx="983">
                  <c:v>99741949837.679565</c:v>
                </c:pt>
                <c:pt idx="984">
                  <c:v>107274427877.98871</c:v>
                </c:pt>
                <c:pt idx="985">
                  <c:v>106494269196.40685</c:v>
                </c:pt>
                <c:pt idx="986">
                  <c:v>97463127359.521729</c:v>
                </c:pt>
                <c:pt idx="987">
                  <c:v>80881895930.393326</c:v>
                </c:pt>
                <c:pt idx="988">
                  <c:v>58036372369.582756</c:v>
                </c:pt>
                <c:pt idx="989">
                  <c:v>30697608728.761551</c:v>
                </c:pt>
                <c:pt idx="990">
                  <c:v>984670236.4755975</c:v>
                </c:pt>
                <c:pt idx="991">
                  <c:v>-28799564832.519497</c:v>
                </c:pt>
                <c:pt idx="992">
                  <c:v>-56346842141.697563</c:v>
                </c:pt>
                <c:pt idx="993">
                  <c:v>-79522380414.097214</c:v>
                </c:pt>
                <c:pt idx="994">
                  <c:v>-96530276173.171768</c:v>
                </c:pt>
                <c:pt idx="995">
                  <c:v>-106052649299.6189</c:v>
                </c:pt>
                <c:pt idx="996">
                  <c:v>-107351749119.92461</c:v>
                </c:pt>
                <c:pt idx="997">
                  <c:v>-100327110444.28838</c:v>
                </c:pt>
                <c:pt idx="998">
                  <c:v>-85523331528.836197</c:v>
                </c:pt>
                <c:pt idx="999">
                  <c:v>-64087871543.510719</c:v>
                </c:pt>
                <c:pt idx="1000">
                  <c:v>-37682137399.428696</c:v>
                </c:pt>
                <c:pt idx="1001">
                  <c:v>-8352748729.5560541</c:v>
                </c:pt>
                <c:pt idx="1002">
                  <c:v>21627044947.237297</c:v>
                </c:pt>
                <c:pt idx="1003">
                  <c:v>49933508341.070992</c:v>
                </c:pt>
                <c:pt idx="1004">
                  <c:v>74372478626.389801</c:v>
                </c:pt>
                <c:pt idx="1005">
                  <c:v>93049387319.14827</c:v>
                </c:pt>
                <c:pt idx="1006">
                  <c:v>104516072798.64671</c:v>
                </c:pt>
                <c:pt idx="1007">
                  <c:v>107883008529.01178</c:v>
                </c:pt>
                <c:pt idx="1008">
                  <c:v>102888251359.47873</c:v>
                </c:pt>
                <c:pt idx="1009">
                  <c:v>89917767306.279236</c:v>
                </c:pt>
                <c:pt idx="1010">
                  <c:v>69975559175.000977</c:v>
                </c:pt>
                <c:pt idx="1011">
                  <c:v>44605909434.973129</c:v>
                </c:pt>
                <c:pt idx="1012">
                  <c:v>15773761610.653921</c:v>
                </c:pt>
                <c:pt idx="1013">
                  <c:v>-14287493304.611605</c:v>
                </c:pt>
                <c:pt idx="1014">
                  <c:v>-43249033544.148651</c:v>
                </c:pt>
                <c:pt idx="1015">
                  <c:v>-68867022669.549988</c:v>
                </c:pt>
                <c:pt idx="1016">
                  <c:v>-89156447944.747818</c:v>
                </c:pt>
                <c:pt idx="1017">
                  <c:v>-102544913254.20514</c:v>
                </c:pt>
                <c:pt idx="1018">
                  <c:v>-107994471617.7813</c:v>
                </c:pt>
                <c:pt idx="1019">
                  <c:v>-105082058220.34834</c:v>
                </c:pt>
                <c:pt idx="1020">
                  <c:v>-94032292018.415665</c:v>
                </c:pt>
                <c:pt idx="1021">
                  <c:v>-75700103949.889389</c:v>
                </c:pt>
                <c:pt idx="1022">
                  <c:v>-51504536691.563866</c:v>
                </c:pt>
                <c:pt idx="1023">
                  <c:v>-23318843657.860802</c:v>
                </c:pt>
                <c:pt idx="1024">
                  <c:v>6674599540.8504181</c:v>
                </c:pt>
                <c:pt idx="1025">
                  <c:v>36153331943.268562</c:v>
                </c:pt>
                <c:pt idx="1026">
                  <c:v>62834697824.611984</c:v>
                </c:pt>
                <c:pt idx="1027">
                  <c:v>84652655573.1353</c:v>
                </c:pt>
                <c:pt idx="1028">
                  <c:v>99917808087.281906</c:v>
                </c:pt>
                <c:pt idx="1029">
                  <c:v>107448257697.82579</c:v>
                </c:pt>
                <c:pt idx="1030">
                  <c:v>106661148787.04704</c:v>
                </c:pt>
                <c:pt idx="1031">
                  <c:v>97617806742.544342</c:v>
                </c:pt>
                <c:pt idx="1032">
                  <c:v>81018976712.768112</c:v>
                </c:pt>
                <c:pt idx="1033">
                  <c:v>58150531330.402702</c:v>
                </c:pt>
                <c:pt idx="1034">
                  <c:v>30783853659.750774</c:v>
                </c:pt>
                <c:pt idx="1035">
                  <c:v>1038612843.3952227</c:v>
                </c:pt>
                <c:pt idx="1036">
                  <c:v>-28781436744.498539</c:v>
                </c:pt>
                <c:pt idx="1037">
                  <c:v>-56366912281.808662</c:v>
                </c:pt>
                <c:pt idx="1038">
                  <c:v>-79581690389.216843</c:v>
                </c:pt>
                <c:pt idx="1039">
                  <c:v>-96628368045.431961</c:v>
                </c:pt>
                <c:pt idx="1040">
                  <c:v>-106187478784.28455</c:v>
                </c:pt>
                <c:pt idx="1041">
                  <c:v>-107519679762.5851</c:v>
                </c:pt>
                <c:pt idx="1042">
                  <c:v>-100522994081.83945</c:v>
                </c:pt>
                <c:pt idx="1043">
                  <c:v>-85740674749.729279</c:v>
                </c:pt>
                <c:pt idx="1044">
                  <c:v>-64319082119.884872</c:v>
                </c:pt>
                <c:pt idx="1045">
                  <c:v>-37918839184.870346</c:v>
                </c:pt>
                <c:pt idx="1046">
                  <c:v>-8586148704.5938358</c:v>
                </c:pt>
                <c:pt idx="1047">
                  <c:v>21405757586.104656</c:v>
                </c:pt>
                <c:pt idx="1048">
                  <c:v>49732753628.054268</c:v>
                </c:pt>
                <c:pt idx="1049">
                  <c:v>74199891360.216415</c:v>
                </c:pt>
                <c:pt idx="1050">
                  <c:v>92911459622.504288</c:v>
                </c:pt>
                <c:pt idx="1051">
                  <c:v>104417854477.09138</c:v>
                </c:pt>
                <c:pt idx="1052">
                  <c:v>107827882433.52969</c:v>
                </c:pt>
                <c:pt idx="1053">
                  <c:v>102877796231.944</c:v>
                </c:pt>
                <c:pt idx="1054">
                  <c:v>89951715041.040939</c:v>
                </c:pt>
                <c:pt idx="1055">
                  <c:v>70051847455.70932</c:v>
                </c:pt>
                <c:pt idx="1056">
                  <c:v>44720824726.834518</c:v>
                </c:pt>
                <c:pt idx="1057">
                  <c:v>15922161926.181715</c:v>
                </c:pt>
                <c:pt idx="1058">
                  <c:v>-14111891205.250219</c:v>
                </c:pt>
                <c:pt idx="1059">
                  <c:v>-43053321482.538483</c:v>
                </c:pt>
                <c:pt idx="1060">
                  <c:v>-68658744125.853905</c:v>
                </c:pt>
                <c:pt idx="1061">
                  <c:v>-88943238843.724716</c:v>
                </c:pt>
                <c:pt idx="1062">
                  <c:v>-102334161633.12633</c:v>
                </c:pt>
                <c:pt idx="1063">
                  <c:v>-107793015116.38225</c:v>
                </c:pt>
                <c:pt idx="1064">
                  <c:v>-104895934852.46402</c:v>
                </c:pt>
                <c:pt idx="1065">
                  <c:v>-93866555242.543167</c:v>
                </c:pt>
                <c:pt idx="1066">
                  <c:v>-75558708005.128555</c:v>
                </c:pt>
                <c:pt idx="1067">
                  <c:v>-51390292899.425133</c:v>
                </c:pt>
                <c:pt idx="1068">
                  <c:v>-23233443312.028</c:v>
                </c:pt>
                <c:pt idx="1069">
                  <c:v>6730504584.3997736</c:v>
                </c:pt>
                <c:pt idx="1070">
                  <c:v>36180003474.252914</c:v>
                </c:pt>
                <c:pt idx="1071">
                  <c:v>62833155240.797379</c:v>
                </c:pt>
                <c:pt idx="1072">
                  <c:v>84624505698.355148</c:v>
                </c:pt>
                <c:pt idx="1073">
                  <c:v>99865076725.272675</c:v>
                </c:pt>
                <c:pt idx="1074">
                  <c:v>107373237271.27316</c:v>
                </c:pt>
                <c:pt idx="1075">
                  <c:v>106566273730.08011</c:v>
                </c:pt>
                <c:pt idx="1076">
                  <c:v>97505564733.97789</c:v>
                </c:pt>
                <c:pt idx="1077">
                  <c:v>80891859676.124985</c:v>
                </c:pt>
                <c:pt idx="1078">
                  <c:v>58011025748.625404</c:v>
                </c:pt>
                <c:pt idx="1079">
                  <c:v>30634465534.873779</c:v>
                </c:pt>
                <c:pt idx="1080">
                  <c:v>881918935.89093328</c:v>
                </c:pt>
                <c:pt idx="1081">
                  <c:v>-28942722619.370155</c:v>
                </c:pt>
                <c:pt idx="1082">
                  <c:v>-56529870896.95768</c:v>
                </c:pt>
                <c:pt idx="1083">
                  <c:v>-79743140218.707428</c:v>
                </c:pt>
                <c:pt idx="1084">
                  <c:v>-96784832620.888962</c:v>
                </c:pt>
                <c:pt idx="1085">
                  <c:v>-106335189074.00577</c:v>
                </c:pt>
                <c:pt idx="1086">
                  <c:v>-107654619279.60205</c:v>
                </c:pt>
                <c:pt idx="1087">
                  <c:v>-100640990523.79259</c:v>
                </c:pt>
                <c:pt idx="1088">
                  <c:v>-85837537559.75296</c:v>
                </c:pt>
                <c:pt idx="1089">
                  <c:v>-64390780799.618294</c:v>
                </c:pt>
                <c:pt idx="1090">
                  <c:v>-37961712870.793472</c:v>
                </c:pt>
                <c:pt idx="1091">
                  <c:v>-8597133806.2065201</c:v>
                </c:pt>
                <c:pt idx="1092">
                  <c:v>21428897667.293961</c:v>
                </c:pt>
                <c:pt idx="1093">
                  <c:v>49791214270.15966</c:v>
                </c:pt>
                <c:pt idx="1094">
                  <c:v>74293645790.501129</c:v>
                </c:pt>
                <c:pt idx="1095">
                  <c:v>93039127912.512482</c:v>
                </c:pt>
                <c:pt idx="1096">
                  <c:v>104576636546.12386</c:v>
                </c:pt>
                <c:pt idx="1097">
                  <c:v>108013565391.03238</c:v>
                </c:pt>
                <c:pt idx="1098">
                  <c:v>103084841684.95364</c:v>
                </c:pt>
                <c:pt idx="1099">
                  <c:v>90173426669.344864</c:v>
                </c:pt>
                <c:pt idx="1100">
                  <c:v>70280613601.605148</c:v>
                </c:pt>
                <c:pt idx="1101">
                  <c:v>44948425369.165535</c:v>
                </c:pt>
                <c:pt idx="1102">
                  <c:v>16140124613.292763</c:v>
                </c:pt>
                <c:pt idx="1103">
                  <c:v>-13911905736.000532</c:v>
                </c:pt>
                <c:pt idx="1104">
                  <c:v>-42879125870.329971</c:v>
                </c:pt>
                <c:pt idx="1105">
                  <c:v>-68517246150.054672</c:v>
                </c:pt>
                <c:pt idx="1106">
                  <c:v>-88840100978.007263</c:v>
                </c:pt>
                <c:pt idx="1107">
                  <c:v>-102273519009.74754</c:v>
                </c:pt>
                <c:pt idx="1108">
                  <c:v>-107777269120.27863</c:v>
                </c:pt>
                <c:pt idx="1109">
                  <c:v>-104925634967.67584</c:v>
                </c:pt>
                <c:pt idx="1110">
                  <c:v>-93940376297.999756</c:v>
                </c:pt>
                <c:pt idx="1111">
                  <c:v>-75673523996.885773</c:v>
                </c:pt>
                <c:pt idx="1112">
                  <c:v>-51541342522.679771</c:v>
                </c:pt>
                <c:pt idx="1113">
                  <c:v>-23414576644.338245</c:v>
                </c:pt>
                <c:pt idx="1114">
                  <c:v>6526513748.2058067</c:v>
                </c:pt>
                <c:pt idx="1115">
                  <c:v>35961098981.907806</c:v>
                </c:pt>
                <c:pt idx="1116">
                  <c:v>62607615474.985207</c:v>
                </c:pt>
                <c:pt idx="1117">
                  <c:v>84400558814.886627</c:v>
                </c:pt>
                <c:pt idx="1118">
                  <c:v>99650536461.321548</c:v>
                </c:pt>
                <c:pt idx="1119">
                  <c:v>107175179461.32857</c:v>
                </c:pt>
                <c:pt idx="1120">
                  <c:v>106390770259.25905</c:v>
                </c:pt>
                <c:pt idx="1121">
                  <c:v>97357487200.596863</c:v>
                </c:pt>
                <c:pt idx="1122">
                  <c:v>80774759873.425705</c:v>
                </c:pt>
                <c:pt idx="1123">
                  <c:v>57927094602.075768</c:v>
                </c:pt>
                <c:pt idx="1124">
                  <c:v>30584566756.709576</c:v>
                </c:pt>
                <c:pt idx="1125">
                  <c:v>865688777.75354552</c:v>
                </c:pt>
                <c:pt idx="1126">
                  <c:v>-28926722170.019119</c:v>
                </c:pt>
                <c:pt idx="1127">
                  <c:v>-56483961040.411163</c:v>
                </c:pt>
                <c:pt idx="1128">
                  <c:v>-79670313544.4561</c:v>
                </c:pt>
                <c:pt idx="1129">
                  <c:v>-96688537940.454544</c:v>
                </c:pt>
                <c:pt idx="1130">
                  <c:v>-106219129061.73949</c:v>
                </c:pt>
                <c:pt idx="1131">
                  <c:v>-107522574682.4297</c:v>
                </c:pt>
                <c:pt idx="1132">
                  <c:v>-100496681275.92351</c:v>
                </c:pt>
                <c:pt idx="1133">
                  <c:v>-85684527009.66658</c:v>
                </c:pt>
                <c:pt idx="1134">
                  <c:v>-64232424781.539734</c:v>
                </c:pt>
                <c:pt idx="1135">
                  <c:v>-37801150911.741585</c:v>
                </c:pt>
                <c:pt idx="1136">
                  <c:v>-8437315725.1565218</c:v>
                </c:pt>
                <c:pt idx="1137">
                  <c:v>21585159804.331104</c:v>
                </c:pt>
                <c:pt idx="1138">
                  <c:v>49941181154.791649</c:v>
                </c:pt>
                <c:pt idx="1139">
                  <c:v>74434586232.189606</c:v>
                </c:pt>
                <c:pt idx="1140">
                  <c:v>93168267745.571808</c:v>
                </c:pt>
                <c:pt idx="1141">
                  <c:v>104691132806.22417</c:v>
                </c:pt>
                <c:pt idx="1142">
                  <c:v>108110514877.73177</c:v>
                </c:pt>
                <c:pt idx="1143">
                  <c:v>103161329503.94814</c:v>
                </c:pt>
                <c:pt idx="1144">
                  <c:v>90226616207.07164</c:v>
                </c:pt>
                <c:pt idx="1145">
                  <c:v>70307874977.10968</c:v>
                </c:pt>
                <c:pt idx="1146">
                  <c:v>44947495110.613434</c:v>
                </c:pt>
                <c:pt idx="1147">
                  <c:v>16109285491.155256</c:v>
                </c:pt>
                <c:pt idx="1148">
                  <c:v>-13973638783.443205</c:v>
                </c:pt>
                <c:pt idx="1149">
                  <c:v>-42971829686.489372</c:v>
                </c:pt>
                <c:pt idx="1150">
                  <c:v>-68639939771.560333</c:v>
                </c:pt>
                <c:pt idx="1151">
                  <c:v>-88990638342.733276</c:v>
                </c:pt>
                <c:pt idx="1152">
                  <c:v>-102448537691.12395</c:v>
                </c:pt>
                <c:pt idx="1153">
                  <c:v>-107972205489.21237</c:v>
                </c:pt>
                <c:pt idx="1154">
                  <c:v>-105134811858.99693</c:v>
                </c:pt>
                <c:pt idx="1155">
                  <c:v>-94157164248.813965</c:v>
                </c:pt>
                <c:pt idx="1156">
                  <c:v>-75890571799.764709</c:v>
                </c:pt>
                <c:pt idx="1157">
                  <c:v>-51750867598.526443</c:v>
                </c:pt>
                <c:pt idx="1158">
                  <c:v>-23608700989.95446</c:v>
                </c:pt>
                <c:pt idx="1159">
                  <c:v>6355400172.8433104</c:v>
                </c:pt>
                <c:pt idx="1160">
                  <c:v>35819968279.988617</c:v>
                </c:pt>
                <c:pt idx="1161">
                  <c:v>62502447424.764984</c:v>
                </c:pt>
                <c:pt idx="1162">
                  <c:v>84336024031.79213</c:v>
                </c:pt>
                <c:pt idx="1163">
                  <c:v>99629737328.19162</c:v>
                </c:pt>
                <c:pt idx="1164">
                  <c:v>107199465859.69547</c:v>
                </c:pt>
                <c:pt idx="1165">
                  <c:v>106459642719.78807</c:v>
                </c:pt>
                <c:pt idx="1166">
                  <c:v>97468594747.37149</c:v>
                </c:pt>
                <c:pt idx="1167">
                  <c:v>80923993936.527771</c:v>
                </c:pt>
                <c:pt idx="1168">
                  <c:v>58108774330.56472</c:v>
                </c:pt>
                <c:pt idx="1169">
                  <c:v>30791705306.246281</c:v>
                </c:pt>
                <c:pt idx="1170">
                  <c:v>1090325080.7508039</c:v>
                </c:pt>
                <c:pt idx="1171">
                  <c:v>-28693145661.767467</c:v>
                </c:pt>
                <c:pt idx="1172">
                  <c:v>-56250196840.194252</c:v>
                </c:pt>
                <c:pt idx="1173">
                  <c:v>-79444907220.354736</c:v>
                </c:pt>
                <c:pt idx="1174">
                  <c:v>-96479448784.264389</c:v>
                </c:pt>
                <c:pt idx="1175">
                  <c:v>-106033394368.16881</c:v>
                </c:pt>
                <c:pt idx="1176">
                  <c:v>-107366035344.71768</c:v>
                </c:pt>
                <c:pt idx="1177">
                  <c:v>-100373781952.52126</c:v>
                </c:pt>
                <c:pt idx="1178">
                  <c:v>-85598198874.964432</c:v>
                </c:pt>
                <c:pt idx="1179">
                  <c:v>-64184053231.924736</c:v>
                </c:pt>
                <c:pt idx="1180">
                  <c:v>-37790624971.260414</c:v>
                </c:pt>
                <c:pt idx="1181">
                  <c:v>-8463150690.4045467</c:v>
                </c:pt>
                <c:pt idx="1182">
                  <c:v>21525639352.653774</c:v>
                </c:pt>
                <c:pt idx="1183">
                  <c:v>49851614161.514603</c:v>
                </c:pt>
                <c:pt idx="1184">
                  <c:v>74319321988.230713</c:v>
                </c:pt>
                <c:pt idx="1185">
                  <c:v>93032105484.365356</c:v>
                </c:pt>
                <c:pt idx="1186">
                  <c:v>104539071987.46651</c:v>
                </c:pt>
                <c:pt idx="1187">
                  <c:v>107947531895.72177</c:v>
                </c:pt>
                <c:pt idx="1188">
                  <c:v>102992193271.10826</c:v>
                </c:pt>
                <c:pt idx="1189">
                  <c:v>90055750955.194626</c:v>
                </c:pt>
                <c:pt idx="1190">
                  <c:v>70139274040.267212</c:v>
                </c:pt>
                <c:pt idx="1191">
                  <c:v>44784684786.429604</c:v>
                </c:pt>
                <c:pt idx="1192">
                  <c:v>15955333703.949932</c:v>
                </c:pt>
                <c:pt idx="1193">
                  <c:v>-14116078019.843184</c:v>
                </c:pt>
                <c:pt idx="1194">
                  <c:v>-43100447790.424065</c:v>
                </c:pt>
                <c:pt idx="1195">
                  <c:v>-68752694506.394577</c:v>
                </c:pt>
                <c:pt idx="1196">
                  <c:v>-89085677872.109985</c:v>
                </c:pt>
                <c:pt idx="1197">
                  <c:v>-102524140581.57103</c:v>
                </c:pt>
                <c:pt idx="1198">
                  <c:v>-108026747322.15878</c:v>
                </c:pt>
                <c:pt idx="1199">
                  <c:v>-105166765967.66827</c:v>
                </c:pt>
                <c:pt idx="1200">
                  <c:v>-94165140220.958969</c:v>
                </c:pt>
                <c:pt idx="1201">
                  <c:v>-75873391121.192474</c:v>
                </c:pt>
                <c:pt idx="1202">
                  <c:v>-51707671525.2416</c:v>
                </c:pt>
                <c:pt idx="1203">
                  <c:v>-23539081802.062145</c:v>
                </c:pt>
                <c:pt idx="1204">
                  <c:v>6451256617.1324291</c:v>
                </c:pt>
                <c:pt idx="1205">
                  <c:v>35941143014.212166</c:v>
                </c:pt>
                <c:pt idx="1206">
                  <c:v>62647167227.426659</c:v>
                </c:pt>
                <c:pt idx="1207">
                  <c:v>84501573733.632385</c:v>
                </c:pt>
                <c:pt idx="1208">
                  <c:v>99812419019.848938</c:v>
                </c:pt>
                <c:pt idx="1209">
                  <c:v>107394615583.30696</c:v>
                </c:pt>
                <c:pt idx="1210">
                  <c:v>106661711325.92014</c:v>
                </c:pt>
                <c:pt idx="1211">
                  <c:v>97671294943.265869</c:v>
                </c:pt>
                <c:pt idx="1212">
                  <c:v>81120510494.22049</c:v>
                </c:pt>
                <c:pt idx="1213">
                  <c:v>58292029353.671165</c:v>
                </c:pt>
                <c:pt idx="1214">
                  <c:v>30954665770.219341</c:v>
                </c:pt>
                <c:pt idx="1215">
                  <c:v>1226335938.4149201</c:v>
                </c:pt>
                <c:pt idx="1216">
                  <c:v>-28590022356.658249</c:v>
                </c:pt>
                <c:pt idx="1217">
                  <c:v>-56184857848.295242</c:v>
                </c:pt>
                <c:pt idx="1218">
                  <c:v>-79420920160.316757</c:v>
                </c:pt>
                <c:pt idx="1219">
                  <c:v>-96498819911.347595</c:v>
                </c:pt>
                <c:pt idx="1220">
                  <c:v>-106096408773.02908</c:v>
                </c:pt>
                <c:pt idx="1221">
                  <c:v>-107471182081.74203</c:v>
                </c:pt>
                <c:pt idx="1222">
                  <c:v>-100517771458.36885</c:v>
                </c:pt>
                <c:pt idx="1223">
                  <c:v>-85776074272.968521</c:v>
                </c:pt>
                <c:pt idx="1224">
                  <c:v>-64389391142.301262</c:v>
                </c:pt>
                <c:pt idx="1225">
                  <c:v>-38015815685.191849</c:v>
                </c:pt>
                <c:pt idx="1226">
                  <c:v>-8699742430.0529766</c:v>
                </c:pt>
                <c:pt idx="1227">
                  <c:v>21286551508.806007</c:v>
                </c:pt>
                <c:pt idx="1228">
                  <c:v>49618976960.742294</c:v>
                </c:pt>
                <c:pt idx="1229">
                  <c:v>74101713924.972336</c:v>
                </c:pt>
                <c:pt idx="1230">
                  <c:v>92837351364.241821</c:v>
                </c:pt>
                <c:pt idx="1231">
                  <c:v>104373903743.14824</c:v>
                </c:pt>
                <c:pt idx="1232">
                  <c:v>107817314039.35913</c:v>
                </c:pt>
                <c:pt idx="1233">
                  <c:v>102900726952.54375</c:v>
                </c:pt>
                <c:pt idx="1234">
                  <c:v>90005165313.321106</c:v>
                </c:pt>
                <c:pt idx="1235">
                  <c:v>70130007771.88768</c:v>
                </c:pt>
                <c:pt idx="1236">
                  <c:v>44815555029.713409</c:v>
                </c:pt>
                <c:pt idx="1237">
                  <c:v>16023683859.29842</c:v>
                </c:pt>
                <c:pt idx="1238">
                  <c:v>-14014164644.108393</c:v>
                </c:pt>
                <c:pt idx="1239">
                  <c:v>-42969885290.681923</c:v>
                </c:pt>
                <c:pt idx="1240">
                  <c:v>-68599101801.224037</c:v>
                </c:pt>
                <c:pt idx="1241">
                  <c:v>-88915076286.872971</c:v>
                </c:pt>
                <c:pt idx="1242">
                  <c:v>-102342661100.72639</c:v>
                </c:pt>
                <c:pt idx="1243">
                  <c:v>-107840365053.78918</c:v>
                </c:pt>
                <c:pt idx="1244">
                  <c:v>-104981076201.02911</c:v>
                </c:pt>
                <c:pt idx="1245">
                  <c:v>-93985186363.070343</c:v>
                </c:pt>
                <c:pt idx="1246">
                  <c:v>-75703550115.67691</c:v>
                </c:pt>
                <c:pt idx="1247">
                  <c:v>-51551597468.041901</c:v>
                </c:pt>
                <c:pt idx="1248">
                  <c:v>-23399703765.959782</c:v>
                </c:pt>
                <c:pt idx="1249">
                  <c:v>6571690683.9485817</c:v>
                </c:pt>
                <c:pt idx="1250">
                  <c:v>36040987721.31189</c:v>
                </c:pt>
                <c:pt idx="1251">
                  <c:v>62725280063.708633</c:v>
                </c:pt>
                <c:pt idx="1252">
                  <c:v>84557208713.737473</c:v>
                </c:pt>
                <c:pt idx="1253">
                  <c:v>99845127654.681519</c:v>
                </c:pt>
                <c:pt idx="1254">
                  <c:v>107404167482.03867</c:v>
                </c:pt>
                <c:pt idx="1255">
                  <c:v>106648043954.49138</c:v>
                </c:pt>
                <c:pt idx="1256">
                  <c:v>97634498444.308258</c:v>
                </c:pt>
                <c:pt idx="1257">
                  <c:v>81060849336.300964</c:v>
                </c:pt>
                <c:pt idx="1258">
                  <c:v>58209998286.341095</c:v>
                </c:pt>
                <c:pt idx="1259">
                  <c:v>30851073490.386623</c:v>
                </c:pt>
                <c:pt idx="1260">
                  <c:v>1102406380.2452164</c:v>
                </c:pt>
                <c:pt idx="1261">
                  <c:v>-28732543801.221447</c:v>
                </c:pt>
                <c:pt idx="1262">
                  <c:v>-56343607349.867798</c:v>
                </c:pt>
                <c:pt idx="1263">
                  <c:v>-79592842089.854614</c:v>
                </c:pt>
                <c:pt idx="1264">
                  <c:v>-96680130360.347656</c:v>
                </c:pt>
                <c:pt idx="1265">
                  <c:v>-106282606857.7075</c:v>
                </c:pt>
                <c:pt idx="1266">
                  <c:v>-107657116486.15746</c:v>
                </c:pt>
                <c:pt idx="1267">
                  <c:v>-100697765401.08014</c:v>
                </c:pt>
                <c:pt idx="1268">
                  <c:v>-85944107318.13443</c:v>
                </c:pt>
                <c:pt idx="1269">
                  <c:v>-64539331395.334099</c:v>
                </c:pt>
                <c:pt idx="1270">
                  <c:v>-38141691307.401672</c:v>
                </c:pt>
                <c:pt idx="1271">
                  <c:v>-8796037453.6038475</c:v>
                </c:pt>
                <c:pt idx="1272">
                  <c:v>21224595051.72057</c:v>
                </c:pt>
                <c:pt idx="1273">
                  <c:v>49595070300.263382</c:v>
                </c:pt>
                <c:pt idx="1274">
                  <c:v>74118266215.691391</c:v>
                </c:pt>
                <c:pt idx="1275">
                  <c:v>92895266577.508606</c:v>
                </c:pt>
                <c:pt idx="1276">
                  <c:v>104472446011.46709</c:v>
                </c:pt>
                <c:pt idx="1277">
                  <c:v>107954053794.97289</c:v>
                </c:pt>
                <c:pt idx="1278">
                  <c:v>103071575310.14232</c:v>
                </c:pt>
                <c:pt idx="1279">
                  <c:v>90204498580.396927</c:v>
                </c:pt>
                <c:pt idx="1280">
                  <c:v>70350878123.590866</c:v>
                </c:pt>
                <c:pt idx="1281">
                  <c:v>45049977677.505669</c:v>
                </c:pt>
                <c:pt idx="1282">
                  <c:v>16262985887.69574</c:v>
                </c:pt>
                <c:pt idx="1283">
                  <c:v>-13778952824.22426</c:v>
                </c:pt>
                <c:pt idx="1284">
                  <c:v>-42747617909.149681</c:v>
                </c:pt>
                <c:pt idx="1285">
                  <c:v>-68398108676.316467</c:v>
                </c:pt>
                <c:pt idx="1286">
                  <c:v>-88742780259.077759</c:v>
                </c:pt>
                <c:pt idx="1287">
                  <c:v>-102205243824.0759</c:v>
                </c:pt>
                <c:pt idx="1288">
                  <c:v>-107742499917.36343</c:v>
                </c:pt>
                <c:pt idx="1289">
                  <c:v>-104925742810.5625</c:v>
                </c:pt>
                <c:pt idx="1290">
                  <c:v>-93973575737.043655</c:v>
                </c:pt>
                <c:pt idx="1291">
                  <c:v>-75735063919.681625</c:v>
                </c:pt>
                <c:pt idx="1292">
                  <c:v>-51623938642.009102</c:v>
                </c:pt>
                <c:pt idx="1293">
                  <c:v>-23509050214.582138</c:v>
                </c:pt>
                <c:pt idx="1294">
                  <c:v>6430442667.6228256</c:v>
                </c:pt>
                <c:pt idx="1295">
                  <c:v>35873927600.499283</c:v>
                </c:pt>
                <c:pt idx="1296">
                  <c:v>62539154749.040672</c:v>
                </c:pt>
                <c:pt idx="1297">
                  <c:v>84359082995.444794</c:v>
                </c:pt>
                <c:pt idx="1298">
                  <c:v>99642054269.922516</c:v>
                </c:pt>
                <c:pt idx="1299">
                  <c:v>107202885952.28987</c:v>
                </c:pt>
                <c:pt idx="1300">
                  <c:v>106454724276.20958</c:v>
                </c:pt>
                <c:pt idx="1301">
                  <c:v>97454541632.704376</c:v>
                </c:pt>
                <c:pt idx="1302">
                  <c:v>80898752041.254547</c:v>
                </c:pt>
                <c:pt idx="1303">
                  <c:v>58069283602.696144</c:v>
                </c:pt>
                <c:pt idx="1304">
                  <c:v>30734285071.022621</c:v>
                </c:pt>
                <c:pt idx="1305">
                  <c:v>1011158414.420208</c:v>
                </c:pt>
                <c:pt idx="1306">
                  <c:v>-28797471918.22641</c:v>
                </c:pt>
                <c:pt idx="1307">
                  <c:v>-56382145484.708199</c:v>
                </c:pt>
                <c:pt idx="1308">
                  <c:v>-79605488197.121414</c:v>
                </c:pt>
                <c:pt idx="1309">
                  <c:v>-96667808937.052902</c:v>
                </c:pt>
                <c:pt idx="1310">
                  <c:v>-106246541035.64648</c:v>
                </c:pt>
                <c:pt idx="1311">
                  <c:v>-107598725335.09447</c:v>
                </c:pt>
                <c:pt idx="1312">
                  <c:v>-100618594633.50095</c:v>
                </c:pt>
                <c:pt idx="1313">
                  <c:v>-85845797562.697952</c:v>
                </c:pt>
                <c:pt idx="1314">
                  <c:v>-64423623895.173798</c:v>
                </c:pt>
                <c:pt idx="1315">
                  <c:v>-38010466676.444489</c:v>
                </c:pt>
                <c:pt idx="1316">
                  <c:v>-8651379355.5018749</c:v>
                </c:pt>
                <c:pt idx="1317">
                  <c:v>21380322424.034912</c:v>
                </c:pt>
                <c:pt idx="1318">
                  <c:v>49759144008.493881</c:v>
                </c:pt>
                <c:pt idx="1319">
                  <c:v>74287539408.892685</c:v>
                </c:pt>
                <c:pt idx="1320">
                  <c:v>93066129583.748138</c:v>
                </c:pt>
                <c:pt idx="1321">
                  <c:v>104640825058.82831</c:v>
                </c:pt>
                <c:pt idx="1322">
                  <c:v>108115455764.69664</c:v>
                </c:pt>
                <c:pt idx="1323">
                  <c:v>103221183060.59415</c:v>
                </c:pt>
                <c:pt idx="1324">
                  <c:v>90337316928.194351</c:v>
                </c:pt>
                <c:pt idx="1325">
                  <c:v>70461925888.418304</c:v>
                </c:pt>
                <c:pt idx="1326">
                  <c:v>45134516674.64019</c:v>
                </c:pt>
                <c:pt idx="1327">
                  <c:v>16316773765.601133</c:v>
                </c:pt>
                <c:pt idx="1328">
                  <c:v>-13759402112.303455</c:v>
                </c:pt>
                <c:pt idx="1329">
                  <c:v>-42764784163.313721</c:v>
                </c:pt>
                <c:pt idx="1330">
                  <c:v>-68453244806.323891</c:v>
                </c:pt>
                <c:pt idx="1331">
                  <c:v>-88835738875.901154</c:v>
                </c:pt>
                <c:pt idx="1332">
                  <c:v>-102334366757.4519</c:v>
                </c:pt>
                <c:pt idx="1333">
                  <c:v>-107904582821.8665</c:v>
                </c:pt>
                <c:pt idx="1334">
                  <c:v>-105116082445.49452</c:v>
                </c:pt>
                <c:pt idx="1335">
                  <c:v>-94186102197.443542</c:v>
                </c:pt>
                <c:pt idx="1336">
                  <c:v>-75962554435.832825</c:v>
                </c:pt>
                <c:pt idx="1337">
                  <c:v>-51858303964.087112</c:v>
                </c:pt>
                <c:pt idx="1338">
                  <c:v>-23741679470.215523</c:v>
                </c:pt>
                <c:pt idx="1339">
                  <c:v>6208297029.2565594</c:v>
                </c:pt>
                <c:pt idx="1340">
                  <c:v>35670746260.383881</c:v>
                </c:pt>
                <c:pt idx="1341">
                  <c:v>62362752526.462769</c:v>
                </c:pt>
                <c:pt idx="1342">
                  <c:v>84216237696.632385</c:v>
                </c:pt>
                <c:pt idx="1343">
                  <c:v>99538185206.184494</c:v>
                </c:pt>
                <c:pt idx="1344">
                  <c:v>107141801015.23093</c:v>
                </c:pt>
                <c:pt idx="1345">
                  <c:v>106438450230.81691</c:v>
                </c:pt>
                <c:pt idx="1346">
                  <c:v>97483247072.270691</c:v>
                </c:pt>
                <c:pt idx="1347">
                  <c:v>80970766609.121536</c:v>
                </c:pt>
                <c:pt idx="1348">
                  <c:v>58181211037.471878</c:v>
                </c:pt>
                <c:pt idx="1349">
                  <c:v>30881201801.024399</c:v>
                </c:pt>
                <c:pt idx="1350">
                  <c:v>1186884222.8996668</c:v>
                </c:pt>
                <c:pt idx="1351">
                  <c:v>-28600048851.792263</c:v>
                </c:pt>
                <c:pt idx="1352">
                  <c:v>-56170709804.212967</c:v>
                </c:pt>
                <c:pt idx="1353">
                  <c:v>-79387926965.127075</c:v>
                </c:pt>
                <c:pt idx="1354">
                  <c:v>-96451851653.026443</c:v>
                </c:pt>
                <c:pt idx="1355">
                  <c:v>-106039430545.22398</c:v>
                </c:pt>
                <c:pt idx="1356">
                  <c:v>-107406937153.02791</c:v>
                </c:pt>
                <c:pt idx="1357">
                  <c:v>-100447618135.65735</c:v>
                </c:pt>
                <c:pt idx="1358">
                  <c:v>-85699987637.710907</c:v>
                </c:pt>
                <c:pt idx="1359">
                  <c:v>-64306126363.223198</c:v>
                </c:pt>
                <c:pt idx="1360">
                  <c:v>-37923215485.269875</c:v>
                </c:pt>
                <c:pt idx="1361">
                  <c:v>-8595158650.0731831</c:v>
                </c:pt>
                <c:pt idx="1362">
                  <c:v>21405762430.139996</c:v>
                </c:pt>
                <c:pt idx="1363">
                  <c:v>49754931557.344467</c:v>
                </c:pt>
                <c:pt idx="1364">
                  <c:v>74255502186.65625</c:v>
                </c:pt>
                <c:pt idx="1365">
                  <c:v>93008608749.410324</c:v>
                </c:pt>
                <c:pt idx="1366">
                  <c:v>104560498032.46404</c:v>
                </c:pt>
                <c:pt idx="1367">
                  <c:v>108015181381.17601</c:v>
                </c:pt>
                <c:pt idx="1368">
                  <c:v>103103879530.85603</c:v>
                </c:pt>
                <c:pt idx="1369">
                  <c:v>90205879123.421967</c:v>
                </c:pt>
                <c:pt idx="1370">
                  <c:v>70319184117.701447</c:v>
                </c:pt>
                <c:pt idx="1371">
                  <c:v>44983234739.112785</c:v>
                </c:pt>
                <c:pt idx="1372">
                  <c:v>16159680016.163021</c:v>
                </c:pt>
                <c:pt idx="1373">
                  <c:v>-13919560366.693251</c:v>
                </c:pt>
                <c:pt idx="1374">
                  <c:v>-42925174967.84581</c:v>
                </c:pt>
                <c:pt idx="1375">
                  <c:v>-68610887914.722206</c:v>
                </c:pt>
                <c:pt idx="1376">
                  <c:v>-88987457443.911652</c:v>
                </c:pt>
                <c:pt idx="1377">
                  <c:v>-102476766370.25496</c:v>
                </c:pt>
                <c:pt idx="1378">
                  <c:v>-108034067374.86107</c:v>
                </c:pt>
                <c:pt idx="1379">
                  <c:v>-105228912951.61945</c:v>
                </c:pt>
                <c:pt idx="1380">
                  <c:v>-94278500461.732208</c:v>
                </c:pt>
                <c:pt idx="1381">
                  <c:v>-76030849062.891281</c:v>
                </c:pt>
                <c:pt idx="1382">
                  <c:v>-51899111723.033974</c:v>
                </c:pt>
                <c:pt idx="1383">
                  <c:v>-23752111012.838329</c:v>
                </c:pt>
                <c:pt idx="1384">
                  <c:v>6230421367.8426704</c:v>
                </c:pt>
                <c:pt idx="1385">
                  <c:v>35726687059.393166</c:v>
                </c:pt>
                <c:pt idx="1386">
                  <c:v>62452665696.479713</c:v>
                </c:pt>
                <c:pt idx="1387">
                  <c:v>84339029692.345169</c:v>
                </c:pt>
                <c:pt idx="1388">
                  <c:v>99691424174.419189</c:v>
                </c:pt>
                <c:pt idx="1389">
                  <c:v>107321695892.26927</c:v>
                </c:pt>
                <c:pt idx="1390">
                  <c:v>106639905594.9369</c:v>
                </c:pt>
                <c:pt idx="1391">
                  <c:v>97699996561.888016</c:v>
                </c:pt>
                <c:pt idx="1392">
                  <c:v>81195582294.919724</c:v>
                </c:pt>
                <c:pt idx="1393">
                  <c:v>58406180688.859093</c:v>
                </c:pt>
                <c:pt idx="1394">
                  <c:v>31098060922.452358</c:v>
                </c:pt>
                <c:pt idx="1395">
                  <c:v>1387385440.5922573</c:v>
                </c:pt>
                <c:pt idx="1396">
                  <c:v>-28423749663.159214</c:v>
                </c:pt>
                <c:pt idx="1397">
                  <c:v>-56025673096.245903</c:v>
                </c:pt>
                <c:pt idx="1398">
                  <c:v>-79280077546.351028</c:v>
                </c:pt>
                <c:pt idx="1399">
                  <c:v>-96385676678.831802</c:v>
                </c:pt>
                <c:pt idx="1400">
                  <c:v>-106017746223.97369</c:v>
                </c:pt>
                <c:pt idx="1401">
                  <c:v>-107430738862.56203</c:v>
                </c:pt>
                <c:pt idx="1402">
                  <c:v>-100516023543.31085</c:v>
                </c:pt>
                <c:pt idx="1403">
                  <c:v>-85810276632.391922</c:v>
                </c:pt>
                <c:pt idx="1404">
                  <c:v>-64453875546.107925</c:v>
                </c:pt>
                <c:pt idx="1405">
                  <c:v>-38102519053.375381</c:v>
                </c:pt>
                <c:pt idx="1406">
                  <c:v>-8798922160.7583981</c:v>
                </c:pt>
                <c:pt idx="1407">
                  <c:v>21185473331.524265</c:v>
                </c:pt>
                <c:pt idx="1408">
                  <c:v>49526508525.309036</c:v>
                </c:pt>
                <c:pt idx="1409">
                  <c:v>74027400460.921509</c:v>
                </c:pt>
                <c:pt idx="1410">
                  <c:v>92788965260.797913</c:v>
                </c:pt>
                <c:pt idx="1411">
                  <c:v>104356782841.63824</c:v>
                </c:pt>
                <c:pt idx="1412">
                  <c:v>107833901123.8756</c:v>
                </c:pt>
                <c:pt idx="1413">
                  <c:v>102950347504.04115</c:v>
                </c:pt>
                <c:pt idx="1414">
                  <c:v>90084061720.320068</c:v>
                </c:pt>
                <c:pt idx="1415">
                  <c:v>70231627880.807022</c:v>
                </c:pt>
                <c:pt idx="1416">
                  <c:v>44931072755.941727</c:v>
                </c:pt>
                <c:pt idx="1417">
                  <c:v>16142711141.80452</c:v>
                </c:pt>
                <c:pt idx="1418">
                  <c:v>-13902730534.100554</c:v>
                </c:pt>
                <c:pt idx="1419">
                  <c:v>-42876945986.694176</c:v>
                </c:pt>
                <c:pt idx="1420">
                  <c:v>-68534446213.933472</c:v>
                </c:pt>
                <c:pt idx="1421">
                  <c:v>-88886545719.752228</c:v>
                </c:pt>
                <c:pt idx="1422">
                  <c:v>-102355458050.74089</c:v>
                </c:pt>
                <c:pt idx="1423">
                  <c:v>-107896561720.35835</c:v>
                </c:pt>
                <c:pt idx="1424">
                  <c:v>-105079363394.24179</c:v>
                </c:pt>
                <c:pt idx="1425">
                  <c:v>-94120884940.397583</c:v>
                </c:pt>
                <c:pt idx="1426">
                  <c:v>-75868886721.029633</c:v>
                </c:pt>
                <c:pt idx="1427">
                  <c:v>-51736225775.652298</c:v>
                </c:pt>
                <c:pt idx="1428">
                  <c:v>-23591433240.742641</c:v>
                </c:pt>
                <c:pt idx="1429">
                  <c:v>6386012816.6545372</c:v>
                </c:pt>
                <c:pt idx="1430">
                  <c:v>35874507778.489304</c:v>
                </c:pt>
                <c:pt idx="1431">
                  <c:v>62590156040.890144</c:v>
                </c:pt>
                <c:pt idx="1432">
                  <c:v>84463690239.5672</c:v>
                </c:pt>
                <c:pt idx="1433">
                  <c:v>99800768395.616867</c:v>
                </c:pt>
                <c:pt idx="1434">
                  <c:v>107413230822.66251</c:v>
                </c:pt>
                <c:pt idx="1435">
                  <c:v>106711148266.25848</c:v>
                </c:pt>
                <c:pt idx="1436">
                  <c:v>97748530146.82486</c:v>
                </c:pt>
                <c:pt idx="1437">
                  <c:v>81219151640.175156</c:v>
                </c:pt>
                <c:pt idx="1438">
                  <c:v>58402822546.295013</c:v>
                </c:pt>
                <c:pt idx="1439">
                  <c:v>31066260103.789833</c:v>
                </c:pt>
                <c:pt idx="1440">
                  <c:v>1326244678.0687282</c:v>
                </c:pt>
                <c:pt idx="1441">
                  <c:v>-28514340860.704479</c:v>
                </c:pt>
                <c:pt idx="1442">
                  <c:v>-56144886609.836601</c:v>
                </c:pt>
                <c:pt idx="1443">
                  <c:v>-79426027833.662033</c:v>
                </c:pt>
                <c:pt idx="1444">
                  <c:v>-96555349594.243637</c:v>
                </c:pt>
                <c:pt idx="1445">
                  <c:v>-106206987408.0029</c:v>
                </c:pt>
                <c:pt idx="1446">
                  <c:v>-107634309845.50471</c:v>
                </c:pt>
                <c:pt idx="1447">
                  <c:v>-100727729071.51453</c:v>
                </c:pt>
                <c:pt idx="1448">
                  <c:v>-86023161585.088013</c:v>
                </c:pt>
                <c:pt idx="1449">
                  <c:v>-64660484553.410461</c:v>
                </c:pt>
                <c:pt idx="1450">
                  <c:v>-38295206955.222343</c:v>
                </c:pt>
                <c:pt idx="1451">
                  <c:v>-8970199150.5607071</c:v>
                </c:pt>
                <c:pt idx="1452">
                  <c:v>21042581312.496792</c:v>
                </c:pt>
                <c:pt idx="1453">
                  <c:v>49418105564.757408</c:v>
                </c:pt>
                <c:pt idx="1454">
                  <c:v>73958394566.021301</c:v>
                </c:pt>
                <c:pt idx="1455">
                  <c:v>92762791288.055222</c:v>
                </c:pt>
                <c:pt idx="1456">
                  <c:v>104375192882.00468</c:v>
                </c:pt>
                <c:pt idx="1457">
                  <c:v>107896836912.63606</c:v>
                </c:pt>
                <c:pt idx="1458">
                  <c:v>103055904499.30769</c:v>
                </c:pt>
                <c:pt idx="1459">
                  <c:v>90228548828.263443</c:v>
                </c:pt>
                <c:pt idx="1460">
                  <c:v>70409720796.461121</c:v>
                </c:pt>
                <c:pt idx="1461">
                  <c:v>45136052959.806892</c:v>
                </c:pt>
                <c:pt idx="1462">
                  <c:v>16366777164.697294</c:v>
                </c:pt>
                <c:pt idx="1463">
                  <c:v>-13668097507.780354</c:v>
                </c:pt>
                <c:pt idx="1464">
                  <c:v>-42640583443.109055</c:v>
                </c:pt>
                <c:pt idx="1465">
                  <c:v>-68305101724.231781</c:v>
                </c:pt>
                <c:pt idx="1466">
                  <c:v>-88672481938.541626</c:v>
                </c:pt>
                <c:pt idx="1467">
                  <c:v>-102164093544.44038</c:v>
                </c:pt>
                <c:pt idx="1468">
                  <c:v>-107734167146.77788</c:v>
                </c:pt>
                <c:pt idx="1469">
                  <c:v>-104950828563.34514</c:v>
                </c:pt>
                <c:pt idx="1470">
                  <c:v>-94029567328.447708</c:v>
                </c:pt>
                <c:pt idx="1471">
                  <c:v>-75816546454.398102</c:v>
                </c:pt>
                <c:pt idx="1472">
                  <c:v>-51723046354.594467</c:v>
                </c:pt>
                <c:pt idx="1473">
                  <c:v>-23616121754.513313</c:v>
                </c:pt>
                <c:pt idx="1474">
                  <c:v>6326057129.5472641</c:v>
                </c:pt>
                <c:pt idx="1475">
                  <c:v>35782971705.264885</c:v>
                </c:pt>
                <c:pt idx="1476">
                  <c:v>62471555091.157249</c:v>
                </c:pt>
                <c:pt idx="1477">
                  <c:v>84323094960.38324</c:v>
                </c:pt>
                <c:pt idx="1478">
                  <c:v>99643533257.286133</c:v>
                </c:pt>
                <c:pt idx="1479">
                  <c:v>107244743081.52896</c:v>
                </c:pt>
                <c:pt idx="1480">
                  <c:v>106536611422.41905</c:v>
                </c:pt>
                <c:pt idx="1481">
                  <c:v>97572792836.866379</c:v>
                </c:pt>
                <c:pt idx="1482">
                  <c:v>81046588362.981125</c:v>
                </c:pt>
                <c:pt idx="1483">
                  <c:v>58237267884.857628</c:v>
                </c:pt>
                <c:pt idx="1484">
                  <c:v>30910993465.952274</c:v>
                </c:pt>
                <c:pt idx="1485">
                  <c:v>1184018408.5697448</c:v>
                </c:pt>
                <c:pt idx="1486">
                  <c:v>-28641240515.339066</c:v>
                </c:pt>
                <c:pt idx="1487">
                  <c:v>-56254558511.323425</c:v>
                </c:pt>
                <c:pt idx="1488">
                  <c:v>-79516868840.576584</c:v>
                </c:pt>
                <c:pt idx="1489">
                  <c:v>-96625975006.202972</c:v>
                </c:pt>
                <c:pt idx="1490">
                  <c:v>-106256171151.38837</c:v>
                </c:pt>
                <c:pt idx="1491">
                  <c:v>-107660953973.51576</c:v>
                </c:pt>
                <c:pt idx="1492">
                  <c:v>-100730868650.54971</c:v>
                </c:pt>
                <c:pt idx="1493">
                  <c:v>-86002006958.691513</c:v>
                </c:pt>
                <c:pt idx="1494">
                  <c:v>-64614498669.909714</c:v>
                </c:pt>
                <c:pt idx="1495">
                  <c:v>-38224211290.894524</c:v>
                </c:pt>
                <c:pt idx="1496">
                  <c:v>-8874498121.1677189</c:v>
                </c:pt>
                <c:pt idx="1497">
                  <c:v>21162070358.745197</c:v>
                </c:pt>
                <c:pt idx="1498">
                  <c:v>49559731383.082611</c:v>
                </c:pt>
                <c:pt idx="1499">
                  <c:v>74119675127.287766</c:v>
                </c:pt>
                <c:pt idx="1500">
                  <c:v>92940355118.417877</c:v>
                </c:pt>
                <c:pt idx="1501">
                  <c:v>104564770592.05556</c:v>
                </c:pt>
                <c:pt idx="1502">
                  <c:v>108093311543.13664</c:v>
                </c:pt>
                <c:pt idx="1503">
                  <c:v>103253425071.56836</c:v>
                </c:pt>
                <c:pt idx="1504">
                  <c:v>90420706663.275879</c:v>
                </c:pt>
                <c:pt idx="1505">
                  <c:v>70589783129.638</c:v>
                </c:pt>
                <c:pt idx="1506">
                  <c:v>45297243522.909317</c:v>
                </c:pt>
                <c:pt idx="1507">
                  <c:v>16502589121.713509</c:v>
                </c:pt>
                <c:pt idx="1508">
                  <c:v>-13563574247.226099</c:v>
                </c:pt>
                <c:pt idx="1509">
                  <c:v>-42572340665.021431</c:v>
                </c:pt>
                <c:pt idx="1510">
                  <c:v>-68276917989.024612</c:v>
                </c:pt>
                <c:pt idx="1511">
                  <c:v>-88686674432.005829</c:v>
                </c:pt>
                <c:pt idx="1512">
                  <c:v>-102221334607.67207</c:v>
                </c:pt>
                <c:pt idx="1513">
                  <c:v>-107833379815.70306</c:v>
                </c:pt>
                <c:pt idx="1514">
                  <c:v>-105089170758.68103</c:v>
                </c:pt>
                <c:pt idx="1515">
                  <c:v>-94202508854.406113</c:v>
                </c:pt>
                <c:pt idx="1516">
                  <c:v>-76018037073.072037</c:v>
                </c:pt>
                <c:pt idx="1517">
                  <c:v>-51945767320.833199</c:v>
                </c:pt>
                <c:pt idx="1518">
                  <c:v>-23851807744.061626</c:v>
                </c:pt>
                <c:pt idx="1519">
                  <c:v>6086243395.3228121</c:v>
                </c:pt>
                <c:pt idx="1520">
                  <c:v>35548033307.21814</c:v>
                </c:pt>
                <c:pt idx="1521">
                  <c:v>62250246466.564919</c:v>
                </c:pt>
                <c:pt idx="1522">
                  <c:v>84123522905.356689</c:v>
                </c:pt>
                <c:pt idx="1523">
                  <c:v>99472796035.183075</c:v>
                </c:pt>
                <c:pt idx="1524">
                  <c:v>107108627699.6591</c:v>
                </c:pt>
                <c:pt idx="1525">
                  <c:v>106439365223.0735</c:v>
                </c:pt>
                <c:pt idx="1526">
                  <c:v>97516980597.537704</c:v>
                </c:pt>
                <c:pt idx="1527">
                  <c:v>81033040474.250122</c:v>
                </c:pt>
                <c:pt idx="1528">
                  <c:v>58265119279.315475</c:v>
                </c:pt>
                <c:pt idx="1529">
                  <c:v>30977807230.090912</c:v>
                </c:pt>
                <c:pt idx="1530">
                  <c:v>1285982828.3856256</c:v>
                </c:pt>
                <c:pt idx="1531">
                  <c:v>-28509056984.568275</c:v>
                </c:pt>
                <c:pt idx="1532">
                  <c:v>-56097912911.890869</c:v>
                </c:pt>
                <c:pt idx="1533">
                  <c:v>-79342030225.569595</c:v>
                </c:pt>
                <c:pt idx="1534">
                  <c:v>-96439412168.380676</c:v>
                </c:pt>
                <c:pt idx="1535">
                  <c:v>-106064260634.5451</c:v>
                </c:pt>
                <c:pt idx="1536">
                  <c:v>-107469724804.78893</c:v>
                </c:pt>
                <c:pt idx="1537">
                  <c:v>-100545796513.26985</c:v>
                </c:pt>
                <c:pt idx="1538">
                  <c:v>-85827866029.450165</c:v>
                </c:pt>
                <c:pt idx="1539">
                  <c:v>-64455274438.830254</c:v>
                </c:pt>
                <c:pt idx="1540">
                  <c:v>-38083072763.494202</c:v>
                </c:pt>
                <c:pt idx="1541">
                  <c:v>-8753823250.5821152</c:v>
                </c:pt>
                <c:pt idx="1542">
                  <c:v>21260625988.003407</c:v>
                </c:pt>
                <c:pt idx="1543">
                  <c:v>49635135416.370766</c:v>
                </c:pt>
                <c:pt idx="1544">
                  <c:v>74171403248.049408</c:v>
                </c:pt>
                <c:pt idx="1545">
                  <c:v>92968274496.402603</c:v>
                </c:pt>
                <c:pt idx="1546">
                  <c:v>104569035646.75388</c:v>
                </c:pt>
                <c:pt idx="1547">
                  <c:v>108074283483.01791</c:v>
                </c:pt>
                <c:pt idx="1548">
                  <c:v>103211623467.2401</c:v>
                </c:pt>
                <c:pt idx="1549">
                  <c:v>90356797410.58194</c:v>
                </c:pt>
                <c:pt idx="1550">
                  <c:v>70504602901.209396</c:v>
                </c:pt>
                <c:pt idx="1551">
                  <c:v>45191856566.254074</c:v>
                </c:pt>
                <c:pt idx="1552">
                  <c:v>16378368408.856617</c:v>
                </c:pt>
                <c:pt idx="1553">
                  <c:v>-13704852641.061995</c:v>
                </c:pt>
                <c:pt idx="1554">
                  <c:v>-42728403199.090179</c:v>
                </c:pt>
                <c:pt idx="1555">
                  <c:v>-68444913477.746475</c:v>
                </c:pt>
                <c:pt idx="1556">
                  <c:v>-88863121836.481308</c:v>
                </c:pt>
                <c:pt idx="1557">
                  <c:v>-102402110914.92984</c:v>
                </c:pt>
                <c:pt idx="1558">
                  <c:v>-108013757274.28821</c:v>
                </c:pt>
                <c:pt idx="1559">
                  <c:v>-105263908926.60384</c:v>
                </c:pt>
                <c:pt idx="1560">
                  <c:v>-94366002433.745758</c:v>
                </c:pt>
                <c:pt idx="1561">
                  <c:v>-76164515708.710571</c:v>
                </c:pt>
                <c:pt idx="1562">
                  <c:v>-52069538814.513298</c:v>
                </c:pt>
                <c:pt idx="1563">
                  <c:v>-23947531866.204926</c:v>
                </c:pt>
                <c:pt idx="1564">
                  <c:v>6023266767.41644</c:v>
                </c:pt>
                <c:pt idx="1565">
                  <c:v>35521580335.556053</c:v>
                </c:pt>
                <c:pt idx="1566">
                  <c:v>62262909401.051476</c:v>
                </c:pt>
                <c:pt idx="1567">
                  <c:v>84176493210.266449</c:v>
                </c:pt>
                <c:pt idx="1568">
                  <c:v>99565707869.442673</c:v>
                </c:pt>
                <c:pt idx="1569">
                  <c:v>107239475774.93495</c:v>
                </c:pt>
                <c:pt idx="1570">
                  <c:v>106604506669.07367</c:v>
                </c:pt>
                <c:pt idx="1571">
                  <c:v>97711225226.810974</c:v>
                </c:pt>
                <c:pt idx="1572">
                  <c:v>81249828127.33963</c:v>
                </c:pt>
                <c:pt idx="1573">
                  <c:v>58496777154.139572</c:v>
                </c:pt>
                <c:pt idx="1574">
                  <c:v>31215874675.788021</c:v>
                </c:pt>
                <c:pt idx="1575">
                  <c:v>1521586411.0305696</c:v>
                </c:pt>
                <c:pt idx="1576">
                  <c:v>-28284798913.428955</c:v>
                </c:pt>
                <c:pt idx="1577">
                  <c:v>-55893479125.442307</c:v>
                </c:pt>
                <c:pt idx="1578">
                  <c:v>-79165102671.396683</c:v>
                </c:pt>
                <c:pt idx="1579">
                  <c:v>-96296521906.379059</c:v>
                </c:pt>
                <c:pt idx="1580">
                  <c:v>-105960493967.2982</c:v>
                </c:pt>
                <c:pt idx="1581">
                  <c:v>-107408506097.72113</c:v>
                </c:pt>
                <c:pt idx="1582">
                  <c:v>-100528759302.10983</c:v>
                </c:pt>
                <c:pt idx="1583">
                  <c:v>-85854818368.837204</c:v>
                </c:pt>
                <c:pt idx="1584">
                  <c:v>-64524258460.147003</c:v>
                </c:pt>
                <c:pt idx="1585">
                  <c:v>-38190512507.006424</c:v>
                </c:pt>
                <c:pt idx="1586">
                  <c:v>-8894749432.6924057</c:v>
                </c:pt>
                <c:pt idx="1587">
                  <c:v>21092290140.485123</c:v>
                </c:pt>
                <c:pt idx="1588">
                  <c:v>49446246478.61499</c:v>
                </c:pt>
                <c:pt idx="1589">
                  <c:v>73969249213.291885</c:v>
                </c:pt>
                <c:pt idx="1590">
                  <c:v>92760227282.351654</c:v>
                </c:pt>
                <c:pt idx="1591">
                  <c:v>104362224995.55191</c:v>
                </c:pt>
                <c:pt idx="1592">
                  <c:v>107875310276.22749</c:v>
                </c:pt>
                <c:pt idx="1593">
                  <c:v>103026326813.21545</c:v>
                </c:pt>
                <c:pt idx="1594">
                  <c:v>90190085317.353775</c:v>
                </c:pt>
                <c:pt idx="1595">
                  <c:v>70360351286.895355</c:v>
                </c:pt>
                <c:pt idx="1596">
                  <c:v>45072876176.972618</c:v>
                </c:pt>
                <c:pt idx="1597">
                  <c:v>16286434309.336672</c:v>
                </c:pt>
                <c:pt idx="1598">
                  <c:v>-13768918596.942381</c:v>
                </c:pt>
                <c:pt idx="1599">
                  <c:v>-42764609809.394646</c:v>
                </c:pt>
                <c:pt idx="1600">
                  <c:v>-68453952544.702263</c:v>
                </c:pt>
                <c:pt idx="1601">
                  <c:v>-88846211212.470001</c:v>
                </c:pt>
                <c:pt idx="1602">
                  <c:v>-102360843456.84454</c:v>
                </c:pt>
                <c:pt idx="1603">
                  <c:v>-107949969083.89188</c:v>
                </c:pt>
                <c:pt idx="1604">
                  <c:v>-105179577331.65144</c:v>
                </c:pt>
                <c:pt idx="1605">
                  <c:v>-94263180424.421265</c:v>
                </c:pt>
                <c:pt idx="1606">
                  <c:v>-76045305318.704361</c:v>
                </c:pt>
                <c:pt idx="1607">
                  <c:v>-51936101594.603096</c:v>
                </c:pt>
                <c:pt idx="1608">
                  <c:v>-23802130515.859867</c:v>
                </c:pt>
                <c:pt idx="1609">
                  <c:v>6178205016.0637388</c:v>
                </c:pt>
                <c:pt idx="1610">
                  <c:v>35683390546.755142</c:v>
                </c:pt>
                <c:pt idx="1611">
                  <c:v>62428619367.135536</c:v>
                </c:pt>
                <c:pt idx="1612">
                  <c:v>84342771034.44017</c:v>
                </c:pt>
                <c:pt idx="1613">
                  <c:v>99728839116.024185</c:v>
                </c:pt>
                <c:pt idx="1614">
                  <c:v>107395380262.41614</c:v>
                </c:pt>
                <c:pt idx="1615">
                  <c:v>106748801614.4053</c:v>
                </c:pt>
                <c:pt idx="1616">
                  <c:v>97839337325.903915</c:v>
                </c:pt>
                <c:pt idx="1617">
                  <c:v>81357152612.012238</c:v>
                </c:pt>
                <c:pt idx="1618">
                  <c:v>58578877274.127457</c:v>
                </c:pt>
                <c:pt idx="1619">
                  <c:v>31268710799.828575</c:v>
                </c:pt>
                <c:pt idx="1620">
                  <c:v>1541760386.1197708</c:v>
                </c:pt>
                <c:pt idx="1621">
                  <c:v>-28299801047.997181</c:v>
                </c:pt>
                <c:pt idx="1622">
                  <c:v>-55945064265.435219</c:v>
                </c:pt>
                <c:pt idx="1623">
                  <c:v>-79253385713.679199</c:v>
                </c:pt>
                <c:pt idx="1624">
                  <c:v>-96420195325.480865</c:v>
                </c:pt>
                <c:pt idx="1625">
                  <c:v>-106116765598.65605</c:v>
                </c:pt>
                <c:pt idx="1626">
                  <c:v>-107593114780.76105</c:v>
                </c:pt>
                <c:pt idx="1627">
                  <c:v>-100736073102.73552</c:v>
                </c:pt>
                <c:pt idx="1628">
                  <c:v>-86078014626.315567</c:v>
                </c:pt>
                <c:pt idx="1629">
                  <c:v>-64755579284.624397</c:v>
                </c:pt>
                <c:pt idx="1630">
                  <c:v>-38421584005.08725</c:v>
                </c:pt>
                <c:pt idx="1631">
                  <c:v>-9116948259.3333836</c:v>
                </c:pt>
                <c:pt idx="1632">
                  <c:v>20887442960.295795</c:v>
                </c:pt>
                <c:pt idx="1633">
                  <c:v>49266686862.410881</c:v>
                </c:pt>
                <c:pt idx="1634">
                  <c:v>73821989723.249969</c:v>
                </c:pt>
                <c:pt idx="1635">
                  <c:v>92651017747.643524</c:v>
                </c:pt>
                <c:pt idx="1636">
                  <c:v>104295274320.35864</c:v>
                </c:pt>
                <c:pt idx="1637">
                  <c:v>107853086041.6886</c:v>
                </c:pt>
                <c:pt idx="1638">
                  <c:v>103049444483.81714</c:v>
                </c:pt>
                <c:pt idx="1639">
                  <c:v>90257293259.480484</c:v>
                </c:pt>
                <c:pt idx="1640">
                  <c:v>70468611793.646423</c:v>
                </c:pt>
                <c:pt idx="1641">
                  <c:v>45217536693.246796</c:v>
                </c:pt>
                <c:pt idx="1642">
                  <c:v>16461477487.118464</c:v>
                </c:pt>
                <c:pt idx="1643">
                  <c:v>-13570562122.567108</c:v>
                </c:pt>
                <c:pt idx="1644">
                  <c:v>-42550705620.715446</c:v>
                </c:pt>
                <c:pt idx="1645">
                  <c:v>-68232585511.290367</c:v>
                </c:pt>
                <c:pt idx="1646">
                  <c:v>-88625409990.77356</c:v>
                </c:pt>
                <c:pt idx="1647">
                  <c:v>-102148228095.6295</c:v>
                </c:pt>
                <c:pt idx="1648">
                  <c:v>-107752441067.36311</c:v>
                </c:pt>
                <c:pt idx="1649">
                  <c:v>-105003067785.61632</c:v>
                </c:pt>
                <c:pt idx="1650">
                  <c:v>-94112467631.160828</c:v>
                </c:pt>
                <c:pt idx="1651">
                  <c:v>-75923907490.156784</c:v>
                </c:pt>
                <c:pt idx="1652">
                  <c:v>-51846245438.432495</c:v>
                </c:pt>
                <c:pt idx="1653">
                  <c:v>-23744790902.350029</c:v>
                </c:pt>
                <c:pt idx="1654">
                  <c:v>6203203630.7975626</c:v>
                </c:pt>
                <c:pt idx="1655">
                  <c:v>35677224028.968056</c:v>
                </c:pt>
                <c:pt idx="1656">
                  <c:v>62393280807.46122</c:v>
                </c:pt>
                <c:pt idx="1657">
                  <c:v>84280871548.031601</c:v>
                </c:pt>
                <c:pt idx="1658">
                  <c:v>99643409297.166214</c:v>
                </c:pt>
                <c:pt idx="1659">
                  <c:v>107289687564.72752</c:v>
                </c:pt>
                <c:pt idx="1660">
                  <c:v>106626196262.62347</c:v>
                </c:pt>
                <c:pt idx="1661">
                  <c:v>97703135769.084244</c:v>
                </c:pt>
                <c:pt idx="1662">
                  <c:v>81210563320.419556</c:v>
                </c:pt>
                <c:pt idx="1663">
                  <c:v>58424969227.388878</c:v>
                </c:pt>
                <c:pt idx="1664">
                  <c:v>31110420691.88401</c:v>
                </c:pt>
                <c:pt idx="1665">
                  <c:v>1381930748.1000204</c:v>
                </c:pt>
                <c:pt idx="1666">
                  <c:v>-28458363612.028847</c:v>
                </c:pt>
                <c:pt idx="1667">
                  <c:v>-56099523472.055389</c:v>
                </c:pt>
                <c:pt idx="1668">
                  <c:v>-79400816071.790421</c:v>
                </c:pt>
                <c:pt idx="1669">
                  <c:v>-96557541552.271484</c:v>
                </c:pt>
                <c:pt idx="1670">
                  <c:v>-106240832022.68373</c:v>
                </c:pt>
                <c:pt idx="1671">
                  <c:v>-107700592862.74579</c:v>
                </c:pt>
                <c:pt idx="1672">
                  <c:v>-100823611446.34544</c:v>
                </c:pt>
                <c:pt idx="1673">
                  <c:v>-86142331561.957932</c:v>
                </c:pt>
                <c:pt idx="1674">
                  <c:v>-64793613650.848343</c:v>
                </c:pt>
                <c:pt idx="1675">
                  <c:v>-38430675504.226234</c:v>
                </c:pt>
                <c:pt idx="1676">
                  <c:v>-9095035093.6931152</c:v>
                </c:pt>
                <c:pt idx="1677">
                  <c:v>20941624232.840103</c:v>
                </c:pt>
                <c:pt idx="1678">
                  <c:v>49353415922.58342</c:v>
                </c:pt>
                <c:pt idx="1679">
                  <c:v>73940408485.1586</c:v>
                </c:pt>
                <c:pt idx="1680">
                  <c:v>92799023596.952408</c:v>
                </c:pt>
                <c:pt idx="1681">
                  <c:v>104469473987.49559</c:v>
                </c:pt>
                <c:pt idx="1682">
                  <c:v>108048819861.8614</c:v>
                </c:pt>
                <c:pt idx="1683">
                  <c:v>103260886217.64397</c:v>
                </c:pt>
                <c:pt idx="1684">
                  <c:v>90477625460.683182</c:v>
                </c:pt>
                <c:pt idx="1685">
                  <c:v>70690271295.802124</c:v>
                </c:pt>
                <c:pt idx="1686">
                  <c:v>45432519552.578026</c:v>
                </c:pt>
                <c:pt idx="1687">
                  <c:v>16661688062.335421</c:v>
                </c:pt>
                <c:pt idx="1688">
                  <c:v>-13392936987.082525</c:v>
                </c:pt>
                <c:pt idx="1689">
                  <c:v>-42402818818.752037</c:v>
                </c:pt>
                <c:pt idx="1690">
                  <c:v>-68120570847.662682</c:v>
                </c:pt>
                <c:pt idx="1691">
                  <c:v>-88554064328.863266</c:v>
                </c:pt>
                <c:pt idx="1692">
                  <c:v>-102120754453.53215</c:v>
                </c:pt>
                <c:pt idx="1693">
                  <c:v>-107770269174.54936</c:v>
                </c:pt>
                <c:pt idx="1694">
                  <c:v>-105065763971.35049</c:v>
                </c:pt>
                <c:pt idx="1695">
                  <c:v>-94217740415.343323</c:v>
                </c:pt>
                <c:pt idx="1696">
                  <c:v>-76067709271.253326</c:v>
                </c:pt>
                <c:pt idx="1697">
                  <c:v>-52022964642.158653</c:v>
                </c:pt>
                <c:pt idx="1698">
                  <c:v>-23947523294.114456</c:v>
                </c:pt>
                <c:pt idx="1699">
                  <c:v>5982320658.2542429</c:v>
                </c:pt>
                <c:pt idx="1700">
                  <c:v>35446634161.401939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8503104"/>
        <c:axId val="408505456"/>
      </c:scatterChart>
      <c:valAx>
        <c:axId val="408503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8505456"/>
        <c:crosses val="autoZero"/>
        <c:crossBetween val="midCat"/>
      </c:valAx>
      <c:valAx>
        <c:axId val="40850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8503104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-kosmose.com/planeta-venera-interesnyie-faktyi-i-osobennosti/rasstoyanie-ot-solntsa/" TargetMode="External"/><Relationship Id="rId2" Type="http://schemas.openxmlformats.org/officeDocument/2006/relationships/hyperlink" Target="http://www.marsiada.ru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rsiada.ru/369/2096/1440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v-kosmose.com/planeta-venera-interesnyie-faktyi-i-osobennosti/rasstoyanie-ot-solntsa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ЛАБОРАТОРНАЯ РАБОТА № 1</a:t>
            </a:r>
            <a:endParaRPr lang="ru-RU" sz="6600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«ИССЛЕДОВАНИЕ ВИДИМЫХ ТРАЕКТОРИЙ</a:t>
            </a:r>
            <a:r>
              <a:rPr lang="en-US" sz="3200" dirty="0"/>
              <a:t> </a:t>
            </a:r>
            <a:r>
              <a:rPr lang="ru-RU" sz="3200" dirty="0"/>
              <a:t>ДВИЖЕНИЯ ПЛАНЕТ СОЛНЕЧНОЙ СИСТЕМЫ»</a:t>
            </a:r>
          </a:p>
          <a:p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62399" y="228600"/>
            <a:ext cx="83908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ИКНиТО</a:t>
            </a:r>
            <a:r>
              <a:rPr lang="ru-RU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1-ый курс, ИВТ, Любимова Вероника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076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40508" y="0"/>
            <a:ext cx="459510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8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Глоссарий</a:t>
            </a:r>
            <a:endParaRPr lang="ru-RU" sz="8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2508" y="149795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Траектория материальной точки</a:t>
            </a:r>
            <a:r>
              <a:rPr lang="ru-RU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 линия в пространстве, вдоль которой движется тело, представляющая собой множество точек, в которых находилась, находится или будет находиться материальная точка при своём перемещении в пространстве относительно выбранной системы отсчёта.</a:t>
            </a:r>
            <a:endParaRPr lang="ru-RU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2508" y="456963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Период обращения 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</a:t>
            </a:r>
            <a:r>
              <a:rPr lang="ru-RU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промежуток времени, в течение которого какое-либо небесное тело-спутник совершает вокруг главного тела полный оборот относительно звёзд</a:t>
            </a:r>
            <a:endParaRPr lang="ru-RU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418522" y="250534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ходе исследования были </a:t>
            </a:r>
          </a:p>
          <a:p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использованы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сайты: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http://www.marsiada.ru</a:t>
            </a:r>
            <a:endParaRPr lang="ru-RU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http://v-kosmose.com</a:t>
            </a:r>
            <a:endParaRPr lang="ru-RU" sz="2800" dirty="0"/>
          </a:p>
          <a:p>
            <a:endParaRPr lang="ru-RU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ru-RU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214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47165"/>
            <a:ext cx="59540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ПОСТАНОВКА ЗАДАЧИ</a:t>
            </a:r>
            <a:endParaRPr lang="ru-RU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3107" y="3244334"/>
            <a:ext cx="117657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/>
              <a:t>Исследовать видимую траекторию движения Марса.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8718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15865" y="309282"/>
            <a:ext cx="72293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Проведение вычислительного эксперимента</a:t>
            </a:r>
            <a:endParaRPr lang="ru-RU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00635" y="2025908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Построение математической модели:</a:t>
            </a:r>
            <a:br>
              <a:rPr lang="ru-RU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r1 cos (w1t + j) - r2 cos (w2t + j)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= r1 sin (w1t + j) - r2 sin (w2t + j)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Для проведения исследований </a:t>
            </a:r>
          </a:p>
          <a:p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была использована информация с сайта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http://www.marsiada.ru</a:t>
            </a:r>
            <a:endParaRPr lang="ru-RU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2499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048" y="201706"/>
            <a:ext cx="9910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Вычислительный эксперимент</a:t>
            </a:r>
            <a:endParaRPr lang="ru-RU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39271" y="1505687"/>
            <a:ext cx="109503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качестве системы для проведения исследования мы возьмем ПО от </a:t>
            </a:r>
            <a:r>
              <a:rPr lang="en-US" sz="2400" dirty="0"/>
              <a:t>Microsoft - Excel 2013.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В строке 12 расположим значение времени</a:t>
            </a:r>
            <a:r>
              <a:rPr lang="ru-RU" sz="2400" b="1" i="1" dirty="0"/>
              <a:t> </a:t>
            </a:r>
            <a:r>
              <a:rPr lang="en-US" sz="2400" b="1" dirty="0"/>
              <a:t>t</a:t>
            </a:r>
            <a:r>
              <a:rPr lang="ru-RU" sz="2400" b="1" i="1" dirty="0"/>
              <a:t> </a:t>
            </a:r>
            <a:r>
              <a:rPr lang="ru-RU" sz="2400" dirty="0"/>
              <a:t>с шагом 10 и началом 1.</a:t>
            </a:r>
          </a:p>
          <a:p>
            <a:r>
              <a:rPr lang="ru-RU" sz="2400" dirty="0"/>
              <a:t>Мы проведём вычисления на отрезке </a:t>
            </a:r>
            <a:r>
              <a:rPr lang="en-US" sz="2400" dirty="0"/>
              <a:t>t </a:t>
            </a:r>
            <a:r>
              <a:rPr lang="el-GR" sz="2400" dirty="0"/>
              <a:t>ϵ</a:t>
            </a:r>
            <a:r>
              <a:rPr lang="en-US" sz="2400" dirty="0"/>
              <a:t> (</a:t>
            </a:r>
            <a:r>
              <a:rPr lang="en-US" sz="2400" dirty="0" smtClean="0"/>
              <a:t>1;</a:t>
            </a:r>
            <a:r>
              <a:rPr lang="ru-RU" sz="2400" dirty="0" smtClean="0"/>
              <a:t>10220</a:t>
            </a:r>
            <a:r>
              <a:rPr lang="en-US" sz="2400" dirty="0" smtClean="0"/>
              <a:t>)</a:t>
            </a:r>
            <a:r>
              <a:rPr lang="ru-RU" sz="2400" dirty="0"/>
              <a:t>.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В строке 13</a:t>
            </a:r>
            <a:r>
              <a:rPr lang="en-US" sz="2400" dirty="0"/>
              <a:t> </a:t>
            </a:r>
            <a:r>
              <a:rPr lang="ru-RU" sz="2400" dirty="0"/>
              <a:t>расположим значение координаты</a:t>
            </a:r>
            <a:r>
              <a:rPr lang="ru-RU" sz="2400" b="1" i="1" dirty="0"/>
              <a:t> </a:t>
            </a:r>
            <a:r>
              <a:rPr lang="en-US" sz="2400" b="1" dirty="0"/>
              <a:t>x</a:t>
            </a:r>
            <a:r>
              <a:rPr lang="en-US" sz="2400" dirty="0"/>
              <a:t>, </a:t>
            </a:r>
            <a:r>
              <a:rPr lang="ru-RU" sz="2400" dirty="0"/>
              <a:t>рассчитываемое по выведенной прежде формуле.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В строке 14 расположено значение координаты</a:t>
            </a:r>
            <a:r>
              <a:rPr lang="ru-RU" sz="2400" b="1" i="1" dirty="0"/>
              <a:t> </a:t>
            </a:r>
            <a:r>
              <a:rPr lang="en-US" sz="2400" b="1" dirty="0"/>
              <a:t>y</a:t>
            </a:r>
            <a:r>
              <a:rPr lang="en-US" sz="2400" dirty="0"/>
              <a:t>, </a:t>
            </a:r>
            <a:r>
              <a:rPr lang="ru-RU" sz="2400" dirty="0"/>
              <a:t>рассчитываемое по выведенной прежде формуле.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09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45640"/>
            <a:ext cx="106318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Результаты вычислительного эксперимента</a:t>
            </a:r>
            <a:endParaRPr lang="ru-RU" sz="4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791200" y="14249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 результате была получена траектория движения Марса относительно Земли.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195211"/>
              </p:ext>
            </p:extLst>
          </p:nvPr>
        </p:nvGraphicFramePr>
        <p:xfrm>
          <a:off x="217988" y="2272552"/>
          <a:ext cx="6895506" cy="4235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172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47165"/>
            <a:ext cx="59540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ПОСТАНОВКА ЗАДАЧИ</a:t>
            </a:r>
            <a:endParaRPr lang="ru-RU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79646" y="3284675"/>
            <a:ext cx="854881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400" dirty="0"/>
              <a:t>Исследовать видимую </a:t>
            </a:r>
            <a:r>
              <a:rPr lang="ru-RU" sz="4400" dirty="0" smtClean="0"/>
              <a:t>траекторию</a:t>
            </a:r>
          </a:p>
          <a:p>
            <a:pPr algn="ctr"/>
            <a:r>
              <a:rPr lang="ru-RU" sz="4400" dirty="0" smtClean="0"/>
              <a:t> </a:t>
            </a:r>
            <a:r>
              <a:rPr lang="ru-RU" sz="4400" dirty="0"/>
              <a:t>движения Венеры.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88797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15865" y="309282"/>
            <a:ext cx="72293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Проведение вычислительного эксперимента</a:t>
            </a:r>
            <a:endParaRPr lang="ru-RU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35104" y="1859340"/>
            <a:ext cx="785756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Математическая модель совпадает с математической моделью предыдущего вычислительного эксперимента. То есть:</a:t>
            </a:r>
          </a:p>
          <a:p>
            <a:endParaRPr lang="ru-RU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r1 cos (w1t + j) - r2 cos (w2t + j)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= r1 sin (w1t + j) - r2 sin (w2t + j)</a:t>
            </a:r>
            <a:endParaRPr lang="ru-RU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Для проведения исследований, была использована информация </a:t>
            </a:r>
          </a:p>
          <a:p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 сайта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http://v-kosmose.com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1281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048" y="201706"/>
            <a:ext cx="9910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Вычислительный эксперимент</a:t>
            </a:r>
            <a:endParaRPr lang="ru-RU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39271" y="1505687"/>
            <a:ext cx="109503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качестве системы для проведения исследования мы возьмем ПО от </a:t>
            </a:r>
            <a:r>
              <a:rPr lang="en-US" sz="2400" dirty="0"/>
              <a:t>Microsoft - Excel 2013.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В строке </a:t>
            </a:r>
            <a:r>
              <a:rPr lang="ru-RU" sz="2400" dirty="0" smtClean="0"/>
              <a:t>9 </a:t>
            </a:r>
            <a:r>
              <a:rPr lang="ru-RU" sz="2400" dirty="0"/>
              <a:t>расположим значение времени</a:t>
            </a:r>
            <a:r>
              <a:rPr lang="ru-RU" sz="2400" b="1" i="1" dirty="0"/>
              <a:t> </a:t>
            </a:r>
            <a:r>
              <a:rPr lang="en-US" sz="2400" b="1" dirty="0"/>
              <a:t>t</a:t>
            </a:r>
            <a:r>
              <a:rPr lang="ru-RU" sz="2400" b="1" i="1" dirty="0"/>
              <a:t> </a:t>
            </a:r>
            <a:r>
              <a:rPr lang="ru-RU" sz="2400" dirty="0"/>
              <a:t>с шагом 10 и началом 1.</a:t>
            </a:r>
          </a:p>
          <a:p>
            <a:r>
              <a:rPr lang="ru-RU" sz="2400" dirty="0"/>
              <a:t>Мы проведём вычисления на отрезке </a:t>
            </a:r>
            <a:r>
              <a:rPr lang="en-US" sz="2400" dirty="0"/>
              <a:t>t </a:t>
            </a:r>
            <a:r>
              <a:rPr lang="el-GR" sz="2400" dirty="0"/>
              <a:t>ϵ</a:t>
            </a:r>
            <a:r>
              <a:rPr lang="en-US" sz="2400" dirty="0"/>
              <a:t> (</a:t>
            </a:r>
            <a:r>
              <a:rPr lang="en-US" sz="2400" dirty="0" smtClean="0"/>
              <a:t>1;</a:t>
            </a:r>
            <a:r>
              <a:rPr lang="ru-RU" sz="2400" dirty="0" smtClean="0"/>
              <a:t>17000</a:t>
            </a:r>
            <a:r>
              <a:rPr lang="en-US" sz="2400" dirty="0" smtClean="0"/>
              <a:t>)</a:t>
            </a:r>
            <a:r>
              <a:rPr lang="ru-RU" sz="2400" dirty="0"/>
              <a:t>.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В строке </a:t>
            </a:r>
            <a:r>
              <a:rPr lang="ru-RU" sz="2400" dirty="0" smtClean="0"/>
              <a:t>10</a:t>
            </a:r>
            <a:r>
              <a:rPr lang="en-US" sz="2400" dirty="0" smtClean="0"/>
              <a:t> </a:t>
            </a:r>
            <a:r>
              <a:rPr lang="ru-RU" sz="2400" dirty="0"/>
              <a:t>расположим значение координаты</a:t>
            </a:r>
            <a:r>
              <a:rPr lang="ru-RU" sz="2400" b="1" i="1" dirty="0"/>
              <a:t> </a:t>
            </a:r>
            <a:r>
              <a:rPr lang="en-US" sz="2400" b="1" dirty="0"/>
              <a:t>x</a:t>
            </a:r>
            <a:r>
              <a:rPr lang="en-US" sz="2400" dirty="0"/>
              <a:t>, </a:t>
            </a:r>
            <a:r>
              <a:rPr lang="ru-RU" sz="2400" dirty="0"/>
              <a:t>рассчитываемое по выведенной прежде формуле.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В строке </a:t>
            </a:r>
            <a:r>
              <a:rPr lang="ru-RU" sz="2400" dirty="0" smtClean="0"/>
              <a:t>11 расположим </a:t>
            </a:r>
            <a:r>
              <a:rPr lang="ru-RU" sz="2400" dirty="0"/>
              <a:t>значение координаты</a:t>
            </a:r>
            <a:r>
              <a:rPr lang="ru-RU" sz="2400" b="1" i="1" dirty="0"/>
              <a:t> </a:t>
            </a:r>
            <a:r>
              <a:rPr lang="en-US" sz="2400" b="1" dirty="0"/>
              <a:t>y</a:t>
            </a:r>
            <a:r>
              <a:rPr lang="en-US" sz="2400" dirty="0"/>
              <a:t>, </a:t>
            </a:r>
            <a:r>
              <a:rPr lang="ru-RU" sz="2400" dirty="0"/>
              <a:t>рассчитываемое по выведенной прежде формуле.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11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45640"/>
            <a:ext cx="106318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Результаты вычислительного эксперимента</a:t>
            </a:r>
            <a:endParaRPr lang="ru-RU" sz="4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791200" y="14249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 результате была получена траектория движения Марса относительно Земли.</a:t>
            </a:r>
            <a:endParaRPr lang="ru-RU" dirty="0"/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882216"/>
              </p:ext>
            </p:extLst>
          </p:nvPr>
        </p:nvGraphicFramePr>
        <p:xfrm>
          <a:off x="-188258" y="2071283"/>
          <a:ext cx="7733045" cy="4970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7460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28</TotalTime>
  <Words>333</Words>
  <Application>Microsoft Office PowerPoint</Application>
  <PresentationFormat>Широкоэкранный</PresentationFormat>
  <Paragraphs>56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Небеса</vt:lpstr>
      <vt:lpstr>ЛАБОРАТОРНАЯ РАБОТА №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1</dc:title>
  <dc:creator>Вероника Любимова</dc:creator>
  <cp:lastModifiedBy>Вероника Любимова</cp:lastModifiedBy>
  <cp:revision>3</cp:revision>
  <dcterms:created xsi:type="dcterms:W3CDTF">2015-12-20T13:12:57Z</dcterms:created>
  <dcterms:modified xsi:type="dcterms:W3CDTF">2015-12-20T13:41:04Z</dcterms:modified>
</cp:coreProperties>
</file>