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2;&#1077;&#1088;&#1086;&#1085;&#1080;&#1082;&#1072;\Desktop\&#1044;&#1080;&#1072;&#1075;&#1088;&#1072;&#1084;&#1084;&#1072;%20&#1087;&#1086;%20&#1090;&#1072;&#1073;&#1083;&#1080;&#1094;&#1077;%20&#1076;&#1086;&#1093;&#1086;&#1076;&#1086;&#107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Доходы</a:t>
            </a:r>
            <a:r>
              <a:rPr lang="ru-RU" baseline="0"/>
              <a:t> ЦДДОСПб, руб</a:t>
            </a:r>
            <a:endParaRPr lang="ru-RU"/>
          </a:p>
        </c:rich>
      </c:tx>
      <c:layout>
        <c:manualLayout>
          <c:xMode val="edge"/>
          <c:yMode val="edge"/>
          <c:x val="0.3039026684164479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Лист1!$A$1:$L$1</c:f>
              <c:numCache>
                <c:formatCode>mmm\-yy</c:formatCode>
                <c:ptCount val="12"/>
                <c:pt idx="0">
                  <c:v>42736</c:v>
                </c:pt>
                <c:pt idx="1">
                  <c:v>42767</c:v>
                </c:pt>
                <c:pt idx="2">
                  <c:v>42795</c:v>
                </c:pt>
                <c:pt idx="3">
                  <c:v>42826</c:v>
                </c:pt>
                <c:pt idx="4">
                  <c:v>42856</c:v>
                </c:pt>
                <c:pt idx="5">
                  <c:v>42887</c:v>
                </c:pt>
                <c:pt idx="6">
                  <c:v>42917</c:v>
                </c:pt>
                <c:pt idx="7">
                  <c:v>42948</c:v>
                </c:pt>
                <c:pt idx="8">
                  <c:v>42979</c:v>
                </c:pt>
                <c:pt idx="9">
                  <c:v>43009</c:v>
                </c:pt>
                <c:pt idx="10">
                  <c:v>43040</c:v>
                </c:pt>
                <c:pt idx="11">
                  <c:v>43070</c:v>
                </c:pt>
              </c:numCache>
            </c:numRef>
          </c:cat>
          <c:val>
            <c:numRef>
              <c:f>Лист1!$A$2:$L$2</c:f>
              <c:numCache>
                <c:formatCode>General</c:formatCode>
                <c:ptCount val="12"/>
                <c:pt idx="0">
                  <c:v>500000</c:v>
                </c:pt>
                <c:pt idx="1">
                  <c:v>800000</c:v>
                </c:pt>
                <c:pt idx="2">
                  <c:v>1100000</c:v>
                </c:pt>
                <c:pt idx="3">
                  <c:v>600000</c:v>
                </c:pt>
                <c:pt idx="4">
                  <c:v>500000</c:v>
                </c:pt>
                <c:pt idx="5">
                  <c:v>400000</c:v>
                </c:pt>
                <c:pt idx="6">
                  <c:v>600000</c:v>
                </c:pt>
                <c:pt idx="7">
                  <c:v>800000</c:v>
                </c:pt>
                <c:pt idx="8">
                  <c:v>600000</c:v>
                </c:pt>
                <c:pt idx="9">
                  <c:v>1150000</c:v>
                </c:pt>
                <c:pt idx="10">
                  <c:v>950000</c:v>
                </c:pt>
                <c:pt idx="11">
                  <c:v>800000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2468048"/>
        <c:axId val="352465696"/>
      </c:barChart>
      <c:dateAx>
        <c:axId val="35246804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2465696"/>
        <c:crosses val="autoZero"/>
        <c:auto val="1"/>
        <c:lblOffset val="100"/>
        <c:baseTimeUnit val="months"/>
      </c:dateAx>
      <c:valAx>
        <c:axId val="35246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246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78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2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0845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8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18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42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281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65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0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21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9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6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83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49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28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026C-0796-4261-B818-BD8245CC4644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36A072-CAA2-4C8F-888D-79B1F4735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07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questions@cddo.r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Центр дополнительного дошкольного образования Санкт-Петербурга(</a:t>
            </a:r>
            <a:r>
              <a:rPr lang="ru-RU" dirty="0" err="1" smtClean="0"/>
              <a:t>ЦДДОСПб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706624"/>
            <a:ext cx="7876684" cy="2891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0365" y="603035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Контактные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4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7610" y="508843"/>
            <a:ext cx="11354390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На сегодня </a:t>
            </a:r>
            <a:r>
              <a:rPr lang="ru-RU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ЦДДОСПб</a:t>
            </a:r>
            <a:r>
              <a:rPr lang="ru-RU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– это:</a:t>
            </a:r>
          </a:p>
          <a:p>
            <a:pPr algn="ctr"/>
            <a:endParaRPr lang="ru-RU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- 30 преподавателей</a:t>
            </a:r>
          </a:p>
          <a:p>
            <a:pPr marL="685800" indent="-685800" algn="ctr">
              <a:buFontTx/>
              <a:buChar char="-"/>
            </a:pPr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Свыше 45 учебных программ</a:t>
            </a:r>
          </a:p>
          <a:p>
            <a:pPr marL="685800" indent="-685800" algn="ctr">
              <a:buFontTx/>
              <a:buChar char="-"/>
            </a:pPr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 учебных комплекса в </a:t>
            </a:r>
          </a:p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Санкт-Петербурге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100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Деятельность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b="1" cap="all" dirty="0"/>
              <a:t>РЕАЛИЗАЦИЯ ПРОГРАММ, </a:t>
            </a:r>
            <a:r>
              <a:rPr lang="ru-RU" sz="3600" b="1" cap="all" dirty="0" smtClean="0"/>
              <a:t>КУРСОВ ДЛЯ</a:t>
            </a:r>
            <a:r>
              <a:rPr lang="ru-RU" sz="3600" b="1" cap="all" dirty="0"/>
              <a:t> </a:t>
            </a:r>
            <a:r>
              <a:rPr lang="ru-RU" sz="3600" b="1" cap="all" dirty="0" smtClean="0"/>
              <a:t>детей дошкольного возраста</a:t>
            </a:r>
          </a:p>
          <a:p>
            <a:r>
              <a:rPr lang="ru-RU" sz="3600" b="1" cap="all" dirty="0" smtClean="0"/>
              <a:t>Подготовка к поступлению в школы</a:t>
            </a:r>
          </a:p>
          <a:p>
            <a:r>
              <a:rPr lang="ru-RU" sz="3600" b="1" cap="all" dirty="0" smtClean="0"/>
              <a:t>Психологическая помощь </a:t>
            </a:r>
          </a:p>
        </p:txBody>
      </p:sp>
    </p:spTree>
    <p:extLst>
      <p:ext uri="{BB962C8B-B14F-4D97-AF65-F5344CB8AC3E}">
        <p14:creationId xmlns:p14="http://schemas.microsoft.com/office/powerpoint/2010/main" val="18090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0"/>
            <a:ext cx="6835075" cy="2629360"/>
          </a:xfrm>
        </p:spPr>
        <p:txBody>
          <a:bodyPr>
            <a:normAutofit/>
          </a:bodyPr>
          <a:lstStyle/>
          <a:p>
            <a:r>
              <a:rPr lang="ru-RU" sz="9600" dirty="0" smtClean="0"/>
              <a:t>Наш девиз</a:t>
            </a:r>
            <a:endParaRPr lang="ru-RU" sz="9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6703" y="2979527"/>
            <a:ext cx="116252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Учиться – это не только не </a:t>
            </a:r>
          </a:p>
          <a:p>
            <a:pPr algn="ctr"/>
            <a:r>
              <a:rPr lang="ru-RU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сложно, но еще и очень весело!</a:t>
            </a:r>
            <a:endParaRPr lang="ru-RU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41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нашего центра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93" y="1599362"/>
            <a:ext cx="7877747" cy="50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5849112"/>
            <a:ext cx="8915400" cy="566738"/>
          </a:xfrm>
        </p:spPr>
        <p:txBody>
          <a:bodyPr>
            <a:noAutofit/>
          </a:bodyPr>
          <a:lstStyle/>
          <a:p>
            <a:r>
              <a:rPr lang="ru-RU" sz="4800" dirty="0" smtClean="0"/>
              <a:t>Любимова Вероника Сергеевна</a:t>
            </a:r>
            <a:endParaRPr lang="ru-RU" sz="480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94" y="683571"/>
            <a:ext cx="5610035" cy="362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4977" y="573024"/>
            <a:ext cx="9029636" cy="1331976"/>
          </a:xfrm>
        </p:spPr>
        <p:txBody>
          <a:bodyPr/>
          <a:lstStyle/>
          <a:p>
            <a:r>
              <a:rPr lang="ru-RU" dirty="0" smtClean="0"/>
              <a:t>График по таблице доходов за 2017 г.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14001"/>
              </p:ext>
            </p:extLst>
          </p:nvPr>
        </p:nvGraphicFramePr>
        <p:xfrm>
          <a:off x="2589212" y="1792224"/>
          <a:ext cx="9407715" cy="4253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519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Контактные данные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157984"/>
            <a:ext cx="8915400" cy="377762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Email: </a:t>
            </a:r>
            <a:r>
              <a:rPr lang="en-US" sz="4000" dirty="0" smtClean="0">
                <a:hlinkClick r:id="rId2"/>
              </a:rPr>
              <a:t>questions@cddo.ru</a:t>
            </a:r>
            <a:endParaRPr lang="en-US" sz="4000" dirty="0" smtClean="0"/>
          </a:p>
          <a:p>
            <a:r>
              <a:rPr lang="ru-RU" sz="4000" dirty="0" smtClean="0"/>
              <a:t>Телефон: 327-45-65</a:t>
            </a:r>
          </a:p>
          <a:p>
            <a:r>
              <a:rPr lang="ru-RU" sz="4000" dirty="0" smtClean="0"/>
              <a:t>Адрес: 6 линия В.О, д. 43 (от метро Василеостровская 450 м)</a:t>
            </a:r>
            <a:endParaRPr lang="ru-RU" sz="4000" dirty="0"/>
          </a:p>
          <a:p>
            <a:r>
              <a:rPr lang="ru-RU" sz="4000" dirty="0" smtClean="0"/>
              <a:t>Сайт: </a:t>
            </a:r>
            <a:r>
              <a:rPr lang="en-US" sz="4000" dirty="0" smtClean="0"/>
              <a:t>cddo.spb.ru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336779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до нас добраться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6" y="2079370"/>
            <a:ext cx="5567839" cy="4454272"/>
          </a:xfrm>
        </p:spPr>
      </p:pic>
    </p:spTree>
    <p:extLst>
      <p:ext uri="{BB962C8B-B14F-4D97-AF65-F5344CB8AC3E}">
        <p14:creationId xmlns:p14="http://schemas.microsoft.com/office/powerpoint/2010/main" val="254156216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98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Центр дополнительного дошкольного образования Санкт-Петербурга(ЦДДОСПб)</vt:lpstr>
      <vt:lpstr>Презентация PowerPoint</vt:lpstr>
      <vt:lpstr>Деятельность</vt:lpstr>
      <vt:lpstr>Наш девиз</vt:lpstr>
      <vt:lpstr>Структура нашего центра</vt:lpstr>
      <vt:lpstr>Любимова Вероника Сергеевна</vt:lpstr>
      <vt:lpstr>График по таблице доходов за 2017 г.</vt:lpstr>
      <vt:lpstr>Контактные данные</vt:lpstr>
      <vt:lpstr>Как до нас добраться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Центр дополнительного дошкольного образования Санкт-Петербурга(ЦДДОСПб)</dc:title>
  <dc:creator>Вероника Любимова</dc:creator>
  <cp:lastModifiedBy>Вероника Любимова</cp:lastModifiedBy>
  <cp:revision>7</cp:revision>
  <dcterms:created xsi:type="dcterms:W3CDTF">2018-09-27T16:20:01Z</dcterms:created>
  <dcterms:modified xsi:type="dcterms:W3CDTF">2018-09-27T17:20:21Z</dcterms:modified>
</cp:coreProperties>
</file>