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07443-3093-A7F9-C2A3-05BFE8F2ACE0}" v="216" dt="2020-02-12T13:00:3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6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5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2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84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9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77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3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2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6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7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8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7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28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Trip planner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9447" y="4272722"/>
            <a:ext cx="8676222" cy="1905000"/>
          </a:xfrm>
        </p:spPr>
        <p:txBody>
          <a:bodyPr/>
          <a:lstStyle/>
          <a:p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By:Lyuboslav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Mitov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Faculty N: 62070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BCD6-721C-4057-9BCD-62ED4FF9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1426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IDEA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F1D05-2033-4727-86E7-C1821EA3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762" y="1264477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 group trip planner will help with organizing group holidays easier. You will be able to create a trip and add your friends to that trip so they can contribute to the schedule and track your group expenses more easily.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21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28F3-2655-44A6-A239-4F9E2D76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TECHNOLOGIES USED </a:t>
            </a:r>
            <a:endParaRPr lang="en-US" dirty="0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9A148E9-681C-43EF-A51E-3C699879A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602" y="3025348"/>
            <a:ext cx="3810000" cy="2638425"/>
          </a:xfr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5138F7-9A9A-492E-972D-89C8F9F31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38" y="3118339"/>
            <a:ext cx="6377352" cy="2731476"/>
          </a:xfrm>
          <a:prstGeom prst="rect">
            <a:avLst/>
          </a:prstGeom>
        </p:spPr>
      </p:pic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19B0BAB-A6EF-4D03-9234-9A5164F1A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38" y="3208819"/>
            <a:ext cx="2743200" cy="7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6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B8FA-5366-4EBC-8A55-FD65B008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6" y="2419350"/>
            <a:ext cx="9905998" cy="1905000"/>
          </a:xfrm>
        </p:spPr>
        <p:txBody>
          <a:bodyPr>
            <a:normAutofit/>
          </a:bodyPr>
          <a:lstStyle/>
          <a:p>
            <a:r>
              <a:rPr lang="en-US" sz="54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LIVE: 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25849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Mesh</vt:lpstr>
      <vt:lpstr>Trip planner</vt:lpstr>
      <vt:lpstr>IDEA OF THE PROJECT</vt:lpstr>
      <vt:lpstr>TECHNOLOGIES USED </vt:lpstr>
      <vt:lpstr>LIVE: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</cp:revision>
  <dcterms:created xsi:type="dcterms:W3CDTF">2020-02-12T12:54:46Z</dcterms:created>
  <dcterms:modified xsi:type="dcterms:W3CDTF">2020-02-12T13:00:59Z</dcterms:modified>
</cp:coreProperties>
</file>