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4AE72-AC7A-4EEC-82F5-504B2719BD56}">
  <a:tblStyle styleId="{A8C4AE72-AC7A-4EEC-82F5-504B2719B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lse.ctm.ru/departments/13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udmer/project_swh_cl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yudmer/project_svh_cli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C# Developer. Professional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6" y="2963889"/>
            <a:ext cx="1186081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89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 smtClean="0"/>
              <a:t>Эмулятор Клиента ФТС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Людмер Екатерина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082850" y="3210282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/>
              <a:t>инженер-программист отдела разработки и сопровождения программного комплекса «</a:t>
            </a:r>
            <a:r>
              <a:rPr lang="ru-RU" dirty="0" err="1"/>
              <a:t>Fill</a:t>
            </a:r>
            <a:r>
              <a:rPr lang="ru-RU" dirty="0"/>
              <a:t> </a:t>
            </a:r>
            <a:r>
              <a:rPr lang="ru-RU" dirty="0" err="1"/>
              <a:t>Bill</a:t>
            </a:r>
            <a:r>
              <a:rPr lang="ru-RU" dirty="0" smtClean="0"/>
              <a:t>»</a:t>
            </a:r>
            <a:endParaRPr lang="en-US" dirty="0" smtClean="0"/>
          </a:p>
          <a:p>
            <a:pPr lvl="0"/>
            <a:r>
              <a:rPr lang="ru-RU" dirty="0">
                <a:hlinkClick r:id="rId4"/>
              </a:rPr>
              <a:t>ООО «СТМ</a:t>
            </a:r>
            <a:r>
              <a:rPr lang="ru-RU" dirty="0" smtClean="0">
                <a:hlinkClick r:id="rId4"/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05160059"/>
              </p:ext>
            </p:extLst>
          </p:nvPr>
        </p:nvGraphicFramePr>
        <p:xfrm>
          <a:off x="952500" y="1544194"/>
          <a:ext cx="7239000" cy="2461992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эмулятор отправки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xml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пакетов в ФТС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Необходим в текущей работе,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тестовый модуль проверки XSTL-преобразований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Используемый модуль в данный момент устарел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при больших объемах работает долго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технологии обработки данных на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опыт обучения онлай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527523760"/>
              </p:ext>
            </p:extLst>
          </p:nvPr>
        </p:nvGraphicFramePr>
        <p:xfrm>
          <a:off x="952500" y="1544194"/>
          <a:ext cx="7239000" cy="1264701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проект на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lang="ru-RU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Повысить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уровень знаний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NoSqlDb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21528002"/>
              </p:ext>
            </p:extLst>
          </p:nvPr>
        </p:nvGraphicFramePr>
        <p:xfrm>
          <a:off x="952500" y="1544194"/>
          <a:ext cx="7239000" cy="2033411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AspNetCore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8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всем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использованным технологиям – надо еще изучать.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 только начальные знания.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535074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4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en-US" dirty="0" err="1">
                <a:hlinkClick r:id="rId3"/>
              </a:rPr>
              <a:t>Lyudmer</a:t>
            </a:r>
            <a:r>
              <a:rPr lang="en-US" dirty="0">
                <a:hlinkClick r:id="rId3"/>
              </a:rPr>
              <a:t>/</a:t>
            </a:r>
            <a:r>
              <a:rPr lang="en-US">
                <a:hlinkClick r:id="rId3"/>
              </a:rPr>
              <a:t>project_swh_client</a:t>
            </a:r>
            <a:r>
              <a:rPr lang="en-US" smtClean="0">
                <a:hlinkClick r:id="rId4"/>
              </a:rPr>
              <a:t> </a:t>
            </a:r>
            <a:r>
              <a:rPr lang="en-US" dirty="0">
                <a:hlinkClick r:id="rId4"/>
              </a:rPr>
              <a:t>(github.com)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0;p23"/>
          <p:cNvSpPr txBox="1"/>
          <p:nvPr/>
        </p:nvSpPr>
        <p:spPr>
          <a:xfrm>
            <a:off x="552674" y="1767933"/>
            <a:ext cx="7471517" cy="22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Авторизация пользователя с созданием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token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хешированием пароля</a:t>
            </a: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Создание БД: 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миграции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,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4.    Загрузка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формат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5.    Использование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XSLT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преобразований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6.    Применение полученных на занятиях </a:t>
            </a:r>
            <a:r>
              <a:rPr lang="ru-RU" smtClean="0">
                <a:latin typeface="Roboto"/>
                <a:ea typeface="Roboto"/>
                <a:cs typeface="Roboto"/>
                <a:sym typeface="Roboto"/>
              </a:rPr>
              <a:t>знаний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768077"/>
            <a:ext cx="3541496" cy="21876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39" y="1678340"/>
            <a:ext cx="3408332" cy="2367170"/>
          </a:xfrm>
          <a:prstGeom prst="rect">
            <a:avLst/>
          </a:prstGeom>
        </p:spPr>
      </p:pic>
      <p:sp>
        <p:nvSpPr>
          <p:cNvPr id="6" name="Google Shape;135;p24"/>
          <p:cNvSpPr txBox="1">
            <a:spLocks/>
          </p:cNvSpPr>
          <p:nvPr/>
        </p:nvSpPr>
        <p:spPr>
          <a:xfrm>
            <a:off x="850002" y="129344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Архитектура проекта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  <p:sp>
        <p:nvSpPr>
          <p:cNvPr id="7" name="Google Shape;135;p24"/>
          <p:cNvSpPr txBox="1">
            <a:spLocks/>
          </p:cNvSpPr>
          <p:nvPr/>
        </p:nvSpPr>
        <p:spPr>
          <a:xfrm>
            <a:off x="5309358" y="114230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Схема БД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974253249"/>
              </p:ext>
            </p:extLst>
          </p:nvPr>
        </p:nvGraphicFramePr>
        <p:xfrm>
          <a:off x="952499" y="1544194"/>
          <a:ext cx="7899953" cy="1830566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53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Дальнейшее изучение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Docker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ограничением</a:t>
                      </a:r>
                      <a:r>
                        <a:rPr lang="ru-RU" sz="11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доступа пользователя к функциям (</a:t>
                      </a:r>
                      <a:r>
                        <a:rPr lang="ru-RU" sz="1100" b="0" dirty="0" smtClean="0"/>
                        <a:t>Аутентификация</a:t>
                      </a:r>
                      <a:r>
                        <a:rPr lang="ru-RU" sz="11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данного проекта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279</Words>
  <Application>Microsoft Office PowerPoint</Application>
  <PresentationFormat>Экран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Roboto</vt:lpstr>
      <vt:lpstr>Светлая тема</vt:lpstr>
      <vt:lpstr>C# Developer. Professional</vt:lpstr>
      <vt:lpstr>Защита проекта Тема: Эмулятор Клиента ФТС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(архитектура, БД)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Developer. Professional</dc:title>
  <dc:creator>Людмер Екатерина</dc:creator>
  <cp:lastModifiedBy>Людмер Екатерина</cp:lastModifiedBy>
  <cp:revision>10</cp:revision>
  <dcterms:modified xsi:type="dcterms:W3CDTF">2024-10-27T14:00:46Z</dcterms:modified>
</cp:coreProperties>
</file>