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8C4AE72-AC7A-4EEC-82F5-504B2719BD56}">
  <a:tblStyle styleId="{A8C4AE72-AC7A-4EEC-82F5-504B2719BD5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14"/>
      </p:cViewPr>
      <p:guideLst>
        <p:guide pos="5533"/>
        <p:guide pos="227"/>
        <p:guide orient="horz" pos="1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04b8b675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e04b8b675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e823becd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e823becd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f29b9fb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f29b9fb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97f5ce68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97f5ce68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7f5ce68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7f5ce68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97f5ce68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97f5ce68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pulse.ctm.ru/departments/1394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yudmer/project_svh_clien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dirty="0"/>
              <a:t>C# Developer. Professional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956225" y="396394"/>
            <a:ext cx="7559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900"/>
              <a:t>Спасибо за внимание!</a:t>
            </a:r>
            <a:r>
              <a:rPr lang="ru" sz="5000" b="0"/>
              <a:t/>
            </a:r>
            <a:br>
              <a:rPr lang="ru" sz="5000" b="0"/>
            </a:br>
            <a:endParaRPr sz="1400" b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3" name="Google Shape;83;p18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066" y="2963889"/>
            <a:ext cx="1186081" cy="1488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8951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/>
              <a:t>Защита проекта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/>
              <a:t>Тема: </a:t>
            </a:r>
            <a:r>
              <a:rPr lang="ru-RU" sz="3000" dirty="0" smtClean="0"/>
              <a:t>Эмулятор Клиента ФТС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18"/>
          <p:cNvSpPr txBox="1"/>
          <p:nvPr/>
        </p:nvSpPr>
        <p:spPr>
          <a:xfrm>
            <a:off x="3123850" y="2716325"/>
            <a:ext cx="5856300" cy="7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Людмер Екатерина</a:t>
            </a:r>
            <a:endParaRPr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3082850" y="3210282"/>
            <a:ext cx="5856300" cy="13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ru-RU" dirty="0"/>
              <a:t>инженер-программист отдела разработки и сопровождения программного комплекса «</a:t>
            </a:r>
            <a:r>
              <a:rPr lang="ru-RU" dirty="0" err="1"/>
              <a:t>Fill</a:t>
            </a:r>
            <a:r>
              <a:rPr lang="ru-RU" dirty="0"/>
              <a:t> </a:t>
            </a:r>
            <a:r>
              <a:rPr lang="ru-RU" dirty="0" err="1"/>
              <a:t>Bill</a:t>
            </a:r>
            <a:r>
              <a:rPr lang="ru-RU" dirty="0" smtClean="0"/>
              <a:t>»</a:t>
            </a:r>
            <a:endParaRPr lang="en-US" dirty="0" smtClean="0"/>
          </a:p>
          <a:p>
            <a:pPr lvl="0"/>
            <a:r>
              <a:rPr lang="ru-RU" dirty="0">
                <a:hlinkClick r:id="rId4"/>
              </a:rPr>
              <a:t>ООО «СТМ</a:t>
            </a:r>
            <a:r>
              <a:rPr lang="ru-RU" dirty="0" smtClean="0">
                <a:hlinkClick r:id="rId4"/>
              </a:rPr>
              <a:t>»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/>
              <a:t>План защиты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9"/>
          <p:cNvSpPr/>
          <p:nvPr/>
        </p:nvSpPr>
        <p:spPr>
          <a:xfrm>
            <a:off x="786525" y="1205525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Цели проекта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787125" y="1795027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планировалось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787125" y="2372042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Используемые</a:t>
            </a: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технологии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786525" y="2949064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</a:t>
            </a:r>
            <a:r>
              <a:rPr lang="ru" sz="1300">
                <a:solidFill>
                  <a:srgbClr val="050505"/>
                </a:solidFill>
                <a:latin typeface="Roboto"/>
                <a:ea typeface="Roboto"/>
                <a:cs typeface="Roboto"/>
                <a:sym typeface="Roboto"/>
              </a:rPr>
              <a:t> получилось</a:t>
            </a:r>
            <a:endParaRPr sz="1300">
              <a:solidFill>
                <a:srgbClr val="05050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786525" y="3526100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Схемы/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архитектура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786525" y="4103113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" name="Google Shape;98;p19"/>
          <p:cNvCxnSpPr>
            <a:stCxn id="92" idx="1"/>
            <a:endCxn id="93" idx="1"/>
          </p:cNvCxnSpPr>
          <p:nvPr/>
        </p:nvCxnSpPr>
        <p:spPr>
          <a:xfrm>
            <a:off x="786525" y="1393625"/>
            <a:ext cx="600" cy="5895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99" name="Google Shape;99;p19"/>
          <p:cNvCxnSpPr>
            <a:stCxn id="93" idx="1"/>
            <a:endCxn id="94" idx="1"/>
          </p:cNvCxnSpPr>
          <p:nvPr/>
        </p:nvCxnSpPr>
        <p:spPr>
          <a:xfrm>
            <a:off x="787125" y="1983127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9"/>
          <p:cNvCxnSpPr>
            <a:stCxn id="94" idx="1"/>
            <a:endCxn id="95" idx="1"/>
          </p:cNvCxnSpPr>
          <p:nvPr/>
        </p:nvCxnSpPr>
        <p:spPr>
          <a:xfrm flipH="1">
            <a:off x="786525" y="2560142"/>
            <a:ext cx="600" cy="576900"/>
          </a:xfrm>
          <a:prstGeom prst="curvedConnector3">
            <a:avLst>
              <a:gd name="adj1" fmla="val 397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9"/>
          <p:cNvCxnSpPr>
            <a:stCxn id="95" idx="1"/>
            <a:endCxn id="96" idx="1"/>
          </p:cNvCxnSpPr>
          <p:nvPr/>
        </p:nvCxnSpPr>
        <p:spPr>
          <a:xfrm>
            <a:off x="786525" y="3137164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9"/>
          <p:cNvCxnSpPr>
            <a:stCxn id="96" idx="1"/>
            <a:endCxn id="97" idx="1"/>
          </p:cNvCxnSpPr>
          <p:nvPr/>
        </p:nvCxnSpPr>
        <p:spPr>
          <a:xfrm>
            <a:off x="786525" y="3714200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проекта</a:t>
            </a:r>
            <a:endParaRPr/>
          </a:p>
        </p:txBody>
      </p:sp>
      <p:graphicFrame>
        <p:nvGraphicFramePr>
          <p:cNvPr id="108" name="Google Shape;108;p20"/>
          <p:cNvGraphicFramePr/>
          <p:nvPr>
            <p:extLst>
              <p:ext uri="{D42A27DB-BD31-4B8C-83A1-F6EECF244321}">
                <p14:modId xmlns:p14="http://schemas.microsoft.com/office/powerpoint/2010/main" val="805160059"/>
              </p:ext>
            </p:extLst>
          </p:nvPr>
        </p:nvGraphicFramePr>
        <p:xfrm>
          <a:off x="952500" y="1544194"/>
          <a:ext cx="7239000" cy="2461992"/>
        </p:xfrm>
        <a:graphic>
          <a:graphicData uri="http://schemas.openxmlformats.org/drawingml/2006/table">
            <a:tbl>
              <a:tblPr>
                <a:noFill/>
                <a:tableStyleId>{A8C4AE72-AC7A-4EEC-82F5-504B2719BD56}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Создать эмулятор отправки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xml </a:t>
                      </a: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пакетов в ФТС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ru-RU" sz="1300" dirty="0" smtClean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Необходим в текущей работе,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как тестовый модуль проверки XSTL-преобразований 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ru-RU" sz="1300" dirty="0" smtClean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Используемый модуль в данный момент устарел 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 при больших объемах работает долго</a:t>
                      </a:r>
                      <a:r>
                        <a:rPr lang="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Изучить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новые технологии обработки данных на 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C#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Получить опыт обучения онлай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9" name="Google Shape;109;p20"/>
          <p:cNvSpPr/>
          <p:nvPr/>
        </p:nvSpPr>
        <p:spPr>
          <a:xfrm>
            <a:off x="5955225" y="394475"/>
            <a:ext cx="2609700" cy="7080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F3F3F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Какие цели вы поставили и какие задачи решили своим проектом </a:t>
            </a:r>
            <a:endParaRPr sz="7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/>
              <a:t>Что планировалось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15" name="Google Shape;115;p21"/>
          <p:cNvGraphicFramePr/>
          <p:nvPr>
            <p:extLst>
              <p:ext uri="{D42A27DB-BD31-4B8C-83A1-F6EECF244321}">
                <p14:modId xmlns:p14="http://schemas.microsoft.com/office/powerpoint/2010/main" val="2527523760"/>
              </p:ext>
            </p:extLst>
          </p:nvPr>
        </p:nvGraphicFramePr>
        <p:xfrm>
          <a:off x="952500" y="1544194"/>
          <a:ext cx="7239000" cy="1264701"/>
        </p:xfrm>
        <a:graphic>
          <a:graphicData uri="http://schemas.openxmlformats.org/drawingml/2006/table">
            <a:tbl>
              <a:tblPr>
                <a:noFill/>
                <a:tableStyleId>{A8C4AE72-AC7A-4EEC-82F5-504B2719BD56}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Создать проект на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C#</a:t>
                      </a:r>
                      <a:endParaRPr lang="ru-RU" sz="1300" baseline="0" dirty="0" smtClean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Повысить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уровень знаний 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C#,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3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Postgres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Изучить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новые технологи 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C#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и </a:t>
                      </a:r>
                      <a:r>
                        <a:rPr lang="en-US" sz="13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NoSqlDb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6" name="Google Shape;116;p21"/>
          <p:cNvSpPr/>
          <p:nvPr/>
        </p:nvSpPr>
        <p:spPr>
          <a:xfrm>
            <a:off x="5498575" y="391950"/>
            <a:ext cx="3257100" cy="644700"/>
          </a:xfrm>
          <a:prstGeom prst="wedgeRectCallout">
            <a:avLst>
              <a:gd name="adj1" fmla="val -20075"/>
              <a:gd name="adj2" fmla="val 76031"/>
            </a:avLst>
          </a:prstGeom>
          <a:solidFill>
            <a:srgbClr val="F3F3F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было в начале, что знали до курса, сколько времени заняло выполнение проекта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Используемые технологии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22" name="Google Shape;122;p22"/>
          <p:cNvGraphicFramePr/>
          <p:nvPr>
            <p:extLst>
              <p:ext uri="{D42A27DB-BD31-4B8C-83A1-F6EECF244321}">
                <p14:modId xmlns:p14="http://schemas.microsoft.com/office/powerpoint/2010/main" val="2921528002"/>
              </p:ext>
            </p:extLst>
          </p:nvPr>
        </p:nvGraphicFramePr>
        <p:xfrm>
          <a:off x="952500" y="1544194"/>
          <a:ext cx="7239000" cy="2033411"/>
        </p:xfrm>
        <a:graphic>
          <a:graphicData uri="http://schemas.openxmlformats.org/drawingml/2006/table">
            <a:tbl>
              <a:tblPr>
                <a:noFill/>
                <a:tableStyleId>{A8C4AE72-AC7A-4EEC-82F5-504B2719BD56}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r>
                        <a:rPr lang="ru" sz="1300" b="1" dirty="0" smtClean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r>
                        <a:rPr lang="en-US" sz="1300" b="1" dirty="0" smtClean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C#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3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AspNetCore</a:t>
                      </a:r>
                      <a:r>
                        <a:rPr lang="en-US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8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PostgreSQL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MongoDB  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Docker 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 всем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использованным технологиям – надо еще изучать. 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Это только начальные знания. 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8535074"/>
                  </a:ext>
                </a:extLst>
              </a:tr>
            </a:tbl>
          </a:graphicData>
        </a:graphic>
      </p:graphicFrame>
      <p:sp>
        <p:nvSpPr>
          <p:cNvPr id="123" name="Google Shape;123;p22"/>
          <p:cNvSpPr/>
          <p:nvPr/>
        </p:nvSpPr>
        <p:spPr>
          <a:xfrm>
            <a:off x="4934400" y="3763050"/>
            <a:ext cx="3257100" cy="644700"/>
          </a:xfrm>
          <a:prstGeom prst="wedgeRectCallout">
            <a:avLst>
              <a:gd name="adj1" fmla="val -32765"/>
              <a:gd name="adj2" fmla="val -96401"/>
            </a:avLst>
          </a:prstGeom>
          <a:solidFill>
            <a:srgbClr val="F3F3F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Какие технологии использовались и какое у вас мнение о новых технологиях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Что получилось</a:t>
            </a:r>
            <a:endParaRPr sz="3000"/>
          </a:p>
        </p:txBody>
      </p:sp>
      <p:sp>
        <p:nvSpPr>
          <p:cNvPr id="130" name="Google Shape;130;p23"/>
          <p:cNvSpPr txBox="1"/>
          <p:nvPr/>
        </p:nvSpPr>
        <p:spPr>
          <a:xfrm>
            <a:off x="552675" y="1264350"/>
            <a:ext cx="3921600" cy="4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>
              <a:lnSpc>
                <a:spcPct val="90000"/>
              </a:lnSpc>
              <a:buSzPts val="1400"/>
              <a:buFont typeface="Roboto"/>
              <a:buAutoNum type="arabicPeriod"/>
            </a:pPr>
            <a:r>
              <a:rPr lang="en-US" dirty="0" err="1">
                <a:hlinkClick r:id="rId3"/>
              </a:rPr>
              <a:t>Lyudmer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project_svh_client</a:t>
            </a:r>
            <a:r>
              <a:rPr lang="en-US" dirty="0">
                <a:hlinkClick r:id="rId3"/>
              </a:rPr>
              <a:t> (github.com)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130;p23"/>
          <p:cNvSpPr txBox="1"/>
          <p:nvPr/>
        </p:nvSpPr>
        <p:spPr>
          <a:xfrm>
            <a:off x="552674" y="1767933"/>
            <a:ext cx="7471517" cy="2267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82600" lvl="0" indent="-342900">
              <a:lnSpc>
                <a:spcPct val="90000"/>
              </a:lnSpc>
              <a:buSzPts val="1400"/>
              <a:buAutoNum type="arabicPeriod" startAt="2"/>
            </a:pPr>
            <a:r>
              <a:rPr lang="ru-RU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Авторизация пользователя с созданием </a:t>
            </a:r>
            <a:r>
              <a:rPr lang="en-US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token </a:t>
            </a: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и хешированием пароля</a:t>
            </a:r>
          </a:p>
          <a:p>
            <a:pPr marL="482600" lvl="0" indent="-342900">
              <a:lnSpc>
                <a:spcPct val="90000"/>
              </a:lnSpc>
              <a:buSzPts val="1400"/>
              <a:buAutoNum type="arabicPeriod" startAt="2"/>
            </a:pPr>
            <a:endParaRPr lang="ru-RU" dirty="0" smtClean="0">
              <a:latin typeface="Roboto"/>
              <a:ea typeface="Roboto"/>
              <a:cs typeface="Roboto"/>
              <a:sym typeface="Roboto"/>
            </a:endParaRPr>
          </a:p>
          <a:p>
            <a:pPr marL="482600" lvl="0" indent="-342900">
              <a:lnSpc>
                <a:spcPct val="90000"/>
              </a:lnSpc>
              <a:buSzPts val="1400"/>
              <a:buAutoNum type="arabicPeriod" startAt="2"/>
            </a:pPr>
            <a:r>
              <a:rPr lang="ru-RU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Создание БД: </a:t>
            </a:r>
            <a:r>
              <a:rPr lang="en-US" dirty="0" err="1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Postgres</a:t>
            </a:r>
            <a:r>
              <a:rPr lang="en-US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миграции</a:t>
            </a:r>
            <a:r>
              <a:rPr lang="ru-RU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) , </a:t>
            </a:r>
            <a:r>
              <a:rPr lang="en-US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MongoDB</a:t>
            </a:r>
            <a:endParaRPr lang="ru-RU" dirty="0" smtClea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9700" lvl="0">
              <a:lnSpc>
                <a:spcPct val="90000"/>
              </a:lnSpc>
              <a:buSzPts val="1400"/>
            </a:pPr>
            <a:endParaRPr lang="en-US" dirty="0" smtClea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9700" lvl="0">
              <a:lnSpc>
                <a:spcPct val="90000"/>
              </a:lnSpc>
              <a:buSzPts val="1400"/>
            </a:pP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4.    Загрузка 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XML</a:t>
            </a: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 формат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endParaRPr lang="ru-RU" dirty="0" smtClean="0">
              <a:latin typeface="Roboto"/>
              <a:ea typeface="Roboto"/>
              <a:cs typeface="Roboto"/>
              <a:sym typeface="Roboto"/>
            </a:endParaRPr>
          </a:p>
          <a:p>
            <a:pPr marL="139700" lvl="0">
              <a:lnSpc>
                <a:spcPct val="90000"/>
              </a:lnSpc>
              <a:buSzPts val="1400"/>
            </a:pPr>
            <a:endParaRPr lang="en-US" dirty="0" smtClean="0">
              <a:latin typeface="Roboto"/>
              <a:ea typeface="Roboto"/>
              <a:cs typeface="Roboto"/>
              <a:sym typeface="Roboto"/>
            </a:endParaRPr>
          </a:p>
          <a:p>
            <a:pPr marL="139700" lvl="0">
              <a:lnSpc>
                <a:spcPct val="90000"/>
              </a:lnSpc>
              <a:buSzPts val="1400"/>
            </a:pP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5.    И</a:t>
            </a: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спользование 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XSLT </a:t>
            </a: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преобразований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endParaRPr lang="ru-RU" dirty="0" smtClean="0">
              <a:latin typeface="Roboto"/>
              <a:ea typeface="Roboto"/>
              <a:cs typeface="Roboto"/>
              <a:sym typeface="Roboto"/>
            </a:endParaRPr>
          </a:p>
          <a:p>
            <a:pPr marL="139700" lvl="0">
              <a:lnSpc>
                <a:spcPct val="90000"/>
              </a:lnSpc>
              <a:buSzPts val="1400"/>
            </a:pPr>
            <a:endParaRPr lang="ru-RU" dirty="0" smtClean="0">
              <a:latin typeface="Roboto"/>
              <a:ea typeface="Roboto"/>
              <a:cs typeface="Roboto"/>
              <a:sym typeface="Roboto"/>
            </a:endParaRPr>
          </a:p>
          <a:p>
            <a:pPr marL="139700" lvl="0">
              <a:lnSpc>
                <a:spcPct val="90000"/>
              </a:lnSpc>
              <a:buSzPts val="1400"/>
            </a:pP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6.    Применение полученных на занятиях </a:t>
            </a:r>
            <a:r>
              <a:rPr lang="ru-RU" smtClean="0">
                <a:latin typeface="Roboto"/>
                <a:ea typeface="Roboto"/>
                <a:cs typeface="Roboto"/>
                <a:sym typeface="Roboto"/>
              </a:rPr>
              <a:t>знаний 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6830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Схемы (архитектура, БД)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50" y="1768077"/>
            <a:ext cx="3541496" cy="218769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239" y="1678340"/>
            <a:ext cx="3408332" cy="2367170"/>
          </a:xfrm>
          <a:prstGeom prst="rect">
            <a:avLst/>
          </a:prstGeom>
        </p:spPr>
      </p:pic>
      <p:sp>
        <p:nvSpPr>
          <p:cNvPr id="6" name="Google Shape;135;p24"/>
          <p:cNvSpPr txBox="1">
            <a:spLocks/>
          </p:cNvSpPr>
          <p:nvPr/>
        </p:nvSpPr>
        <p:spPr>
          <a:xfrm>
            <a:off x="850002" y="1293446"/>
            <a:ext cx="2842592" cy="384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-RU" sz="1600" dirty="0" smtClean="0"/>
              <a:t>Архитектура проекта</a:t>
            </a:r>
          </a:p>
          <a:p>
            <a:endParaRPr lang="ru-RU" sz="3000" dirty="0" smtClean="0"/>
          </a:p>
          <a:p>
            <a:endParaRPr lang="ru-RU" sz="3000" dirty="0"/>
          </a:p>
        </p:txBody>
      </p:sp>
      <p:sp>
        <p:nvSpPr>
          <p:cNvPr id="7" name="Google Shape;135;p24"/>
          <p:cNvSpPr txBox="1">
            <a:spLocks/>
          </p:cNvSpPr>
          <p:nvPr/>
        </p:nvSpPr>
        <p:spPr>
          <a:xfrm>
            <a:off x="5309358" y="1142306"/>
            <a:ext cx="2842592" cy="384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-RU" sz="1600" dirty="0" smtClean="0"/>
              <a:t>Схема БД</a:t>
            </a:r>
          </a:p>
          <a:p>
            <a:endParaRPr lang="ru-RU" sz="3000" dirty="0" smtClean="0"/>
          </a:p>
          <a:p>
            <a:endParaRPr lang="ru-RU" sz="3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Выводы и планы по развитию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42" name="Google Shape;142;p25"/>
          <p:cNvGraphicFramePr/>
          <p:nvPr>
            <p:extLst>
              <p:ext uri="{D42A27DB-BD31-4B8C-83A1-F6EECF244321}">
                <p14:modId xmlns:p14="http://schemas.microsoft.com/office/powerpoint/2010/main" val="2974253249"/>
              </p:ext>
            </p:extLst>
          </p:nvPr>
        </p:nvGraphicFramePr>
        <p:xfrm>
          <a:off x="952499" y="1544194"/>
          <a:ext cx="7899953" cy="1830566"/>
        </p:xfrm>
        <a:graphic>
          <a:graphicData uri="http://schemas.openxmlformats.org/drawingml/2006/table">
            <a:tbl>
              <a:tblPr>
                <a:noFill/>
                <a:tableStyleId>{A8C4AE72-AC7A-4EEC-82F5-504B2719BD56}</a:tableStyleId>
              </a:tblPr>
              <a:tblGrid>
                <a:gridCol w="534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5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061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Дальнейшее изучение </a:t>
                      </a:r>
                      <a:r>
                        <a:rPr lang="en-US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C#,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3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Postgres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61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Разобраться с </a:t>
                      </a:r>
                      <a:r>
                        <a:rPr lang="en-US" sz="13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RabbitMQ</a:t>
                      </a:r>
                      <a:r>
                        <a:rPr lang="en-US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</a:t>
                      </a:r>
                      <a:r>
                        <a:rPr lang="en-US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Docker</a:t>
                      </a: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76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1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Разобраться с ограничением</a:t>
                      </a:r>
                      <a:r>
                        <a:rPr lang="ru-RU" sz="11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доступа пользователя к функциям (</a:t>
                      </a:r>
                      <a:r>
                        <a:rPr lang="ru-RU" sz="1100" b="0" dirty="0" smtClean="0"/>
                        <a:t>Аутентификация</a:t>
                      </a:r>
                      <a:r>
                        <a:rPr lang="ru-RU" sz="11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)</a:t>
                      </a:r>
                      <a:endParaRPr sz="11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50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Сделать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front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для данного проекта</a:t>
                      </a:r>
                      <a:endParaRPr lang="ru-RU" sz="1300" dirty="0" smtClean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279</Words>
  <Application>Microsoft Office PowerPoint</Application>
  <PresentationFormat>Экран (16:9)</PresentationFormat>
  <Paragraphs>73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Courier New</vt:lpstr>
      <vt:lpstr>Roboto</vt:lpstr>
      <vt:lpstr>Светлая тема</vt:lpstr>
      <vt:lpstr>C# Developer. Professional</vt:lpstr>
      <vt:lpstr>Защита проекта Тема: Эмулятор Клиента ФТС  </vt:lpstr>
      <vt:lpstr>План защиты </vt:lpstr>
      <vt:lpstr>Цели проекта</vt:lpstr>
      <vt:lpstr>Что планировалось </vt:lpstr>
      <vt:lpstr>Используемые технологии  </vt:lpstr>
      <vt:lpstr>Что получилось</vt:lpstr>
      <vt:lpstr>Схемы (архитектура, БД)  </vt:lpstr>
      <vt:lpstr>Выводы и планы по развитию   </vt:lpstr>
      <vt:lpstr>Спасибо за внимание!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Developer. Professional</dc:title>
  <dc:creator>Людмер Екатерина</dc:creator>
  <cp:lastModifiedBy>Людмер Екатерина</cp:lastModifiedBy>
  <cp:revision>9</cp:revision>
  <dcterms:modified xsi:type="dcterms:W3CDTF">2024-10-21T13:58:15Z</dcterms:modified>
</cp:coreProperties>
</file>