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18C8-F2C5-4D16-A9DE-F735AA324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98983" cy="1646302"/>
          </a:xfrm>
        </p:spPr>
        <p:txBody>
          <a:bodyPr/>
          <a:lstStyle/>
          <a:p>
            <a:pPr algn="ctr"/>
            <a:r>
              <a:rPr lang="en-US" altLang="zh-CN" dirty="0"/>
              <a:t>CrazyFlasher4(</a:t>
            </a:r>
            <a:r>
              <a:rPr lang="zh-CN" altLang="en-US" dirty="0"/>
              <a:t>闪客快打</a:t>
            </a:r>
            <a:r>
              <a:rPr lang="en-US" altLang="zh-CN" dirty="0"/>
              <a:t>4)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01027-924F-48B0-8D71-BFA4052D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卞证 </a:t>
            </a:r>
            <a:r>
              <a:rPr lang="en-US" altLang="zh-CN" dirty="0" err="1"/>
              <a:t>Bian</a:t>
            </a:r>
            <a:r>
              <a:rPr lang="en-US" altLang="zh-CN" dirty="0"/>
              <a:t> 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0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DEF74-6D2B-4AFE-8124-701E3FC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0AEB09-AC33-4152-BBF6-A3C45638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81" y="2145088"/>
            <a:ext cx="4971385" cy="39600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813AE71-18FD-421C-8655-2B27ABF3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8647" y="2145088"/>
            <a:ext cx="4750073" cy="3960000"/>
          </a:xfrm>
        </p:spPr>
      </p:pic>
    </p:spTree>
    <p:extLst>
      <p:ext uri="{BB962C8B-B14F-4D97-AF65-F5344CB8AC3E}">
        <p14:creationId xmlns:p14="http://schemas.microsoft.com/office/powerpoint/2010/main" val="103808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5606-A0C3-4AF8-BFA3-16C45A2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E3A37-DEE1-4204-8777-FF049BD7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Exciting music</a:t>
            </a:r>
          </a:p>
          <a:p>
            <a:r>
              <a:rPr lang="en-US" altLang="zh-CN" sz="2800" dirty="0"/>
              <a:t>Strong sense of attack</a:t>
            </a:r>
          </a:p>
          <a:p>
            <a:r>
              <a:rPr lang="en-US" altLang="zh-CN" sz="2800" dirty="0"/>
              <a:t>Excellent production </a:t>
            </a:r>
          </a:p>
          <a:p>
            <a:pPr lvl="1"/>
            <a:r>
              <a:rPr lang="en-US" altLang="zh-CN" sz="2400" dirty="0"/>
              <a:t>Various props(</a:t>
            </a:r>
            <a:r>
              <a:rPr lang="zh-CN" altLang="en-US" sz="2400" dirty="0"/>
              <a:t>道具多样</a:t>
            </a:r>
            <a:r>
              <a:rPr lang="en-US" altLang="zh-CN" sz="2400" dirty="0"/>
              <a:t>)</a:t>
            </a:r>
            <a:endParaRPr lang="en-US" altLang="zh-CN" sz="2600" dirty="0"/>
          </a:p>
          <a:p>
            <a:pPr lvl="1"/>
            <a:r>
              <a:rPr lang="en-US" altLang="zh-CN" sz="2600" dirty="0"/>
              <a:t>Recoil force(</a:t>
            </a:r>
            <a:r>
              <a:rPr lang="zh-CN" altLang="en-US" sz="2600" dirty="0"/>
              <a:t>具有后坐力</a:t>
            </a:r>
            <a:r>
              <a:rPr lang="en-US" altLang="zh-CN" sz="26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55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269A-9DD7-449F-8C10-6F33ADA7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FCE1-F3B9-4F28-B5A2-DB19338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Coding</a:t>
            </a:r>
          </a:p>
          <a:p>
            <a:pPr lvl="1"/>
            <a:r>
              <a:rPr lang="en-US" altLang="zh-CN" sz="1800" dirty="0"/>
              <a:t>Have made 2D games using Unity3D</a:t>
            </a:r>
          </a:p>
          <a:p>
            <a:r>
              <a:rPr lang="en-US" altLang="zh-CN" sz="2000" dirty="0"/>
              <a:t>The model of the demo is made on the internet</a:t>
            </a:r>
          </a:p>
          <a:p>
            <a:r>
              <a:rPr lang="en-US" altLang="zh-CN" sz="2000" dirty="0"/>
              <a:t>Logic is made by myself</a:t>
            </a:r>
          </a:p>
          <a:p>
            <a:r>
              <a:rPr lang="en-US" altLang="zh-CN" sz="2000" dirty="0"/>
              <a:t>The experience of making a game will be benefit to this 2D project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16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A534A01-93B2-488E-92DA-EBB6440C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snap of game project</a:t>
            </a:r>
            <a:endParaRPr lang="zh-CN" altLang="en-US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D5FF84BC-7CB7-4392-991B-CB9E2951A3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57" r="657"/>
          <a:stretch>
            <a:fillRect/>
          </a:stretch>
        </p:blipFill>
        <p:spPr>
          <a:xfrm>
            <a:off x="677863" y="609600"/>
            <a:ext cx="8596312" cy="38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FA5635-242E-41D1-8D7A-4F5ACEF0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 Project on my laptop</a:t>
            </a:r>
            <a:endParaRPr lang="zh-CN" altLang="en-US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C2156903-A0F4-4086-9F54-3EC3D0BD5B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986" b="7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40947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80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CrazyFlasher4(闪客快打4)</vt:lpstr>
      <vt:lpstr>Description</vt:lpstr>
      <vt:lpstr>Reasons</vt:lpstr>
      <vt:lpstr>Strength</vt:lpstr>
      <vt:lpstr>The snap of game project</vt:lpstr>
      <vt:lpstr>Unity Project on my laptop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证 卞</dc:creator>
  <cp:lastModifiedBy>证 卞</cp:lastModifiedBy>
  <cp:revision>6</cp:revision>
  <dcterms:created xsi:type="dcterms:W3CDTF">2019-07-11T10:48:34Z</dcterms:created>
  <dcterms:modified xsi:type="dcterms:W3CDTF">2019-07-11T11:27:15Z</dcterms:modified>
</cp:coreProperties>
</file>