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3"/>
  </p:sldIdLst>
  <p:sldSz cx="7164070" cy="1076325"/>
  <p:notesSz cx="6858000" cy="9144000"/>
  <p:embeddedFontLst>
    <p:embeddedFont>
      <p:font typeface="汉仪菱心体简" panose="02010400000101010101" charset="-122"/>
      <p:regular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5" autoAdjust="0"/>
    <p:restoredTop sz="94660"/>
  </p:normalViewPr>
  <p:slideViewPr>
    <p:cSldViewPr snapToGrid="0">
      <p:cViewPr>
        <p:scale>
          <a:sx n="101" d="100"/>
          <a:sy n="101" d="100"/>
        </p:scale>
        <p:origin x="694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549" y="176148"/>
            <a:ext cx="5373291" cy="374721"/>
          </a:xfrm>
        </p:spPr>
        <p:txBody>
          <a:bodyPr anchor="b"/>
          <a:lstStyle>
            <a:lvl1pPr algn="ctr">
              <a:defRPr sz="9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49" y="565320"/>
            <a:ext cx="5373291" cy="259863"/>
          </a:xfrm>
        </p:spPr>
        <p:txBody>
          <a:bodyPr/>
          <a:lstStyle>
            <a:lvl1pPr marL="0" indent="0" algn="ctr">
              <a:buNone/>
              <a:defRPr sz="375"/>
            </a:lvl1pPr>
            <a:lvl2pPr marL="71755" indent="0" algn="ctr">
              <a:buNone/>
              <a:defRPr sz="315"/>
            </a:lvl2pPr>
            <a:lvl3pPr marL="143510" indent="0" algn="ctr">
              <a:buNone/>
              <a:defRPr sz="280"/>
            </a:lvl3pPr>
            <a:lvl4pPr marL="215265" indent="0" algn="ctr">
              <a:buNone/>
              <a:defRPr sz="250"/>
            </a:lvl4pPr>
            <a:lvl5pPr marL="287020" indent="0" algn="ctr">
              <a:buNone/>
              <a:defRPr sz="250"/>
            </a:lvl5pPr>
            <a:lvl6pPr marL="358775" indent="0" algn="ctr">
              <a:buNone/>
              <a:defRPr sz="250"/>
            </a:lvl6pPr>
            <a:lvl7pPr marL="430530" indent="0" algn="ctr">
              <a:buNone/>
              <a:defRPr sz="250"/>
            </a:lvl7pPr>
            <a:lvl8pPr marL="502285" indent="0" algn="ctr">
              <a:buNone/>
              <a:defRPr sz="250"/>
            </a:lvl8pPr>
            <a:lvl9pPr marL="574040" indent="0" algn="ctr">
              <a:buNone/>
              <a:defRPr sz="2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27015" y="57304"/>
            <a:ext cx="1544821" cy="9121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551" y="57304"/>
            <a:ext cx="4544909" cy="9121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0" y="268334"/>
            <a:ext cx="6179285" cy="447721"/>
          </a:xfrm>
        </p:spPr>
        <p:txBody>
          <a:bodyPr anchor="b"/>
          <a:lstStyle>
            <a:lvl1pPr>
              <a:defRPr sz="9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820" y="720291"/>
            <a:ext cx="6179285" cy="235446"/>
          </a:xfrm>
        </p:spPr>
        <p:txBody>
          <a:bodyPr/>
          <a:lstStyle>
            <a:lvl1pPr marL="0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1pPr>
            <a:lvl2pPr marL="71755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51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3pPr>
            <a:lvl4pPr marL="21526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4pPr>
            <a:lvl5pPr marL="28702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5pPr>
            <a:lvl6pPr marL="35877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6pPr>
            <a:lvl7pPr marL="43053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7pPr>
            <a:lvl8pPr marL="50228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8pPr>
            <a:lvl9pPr marL="57404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552" y="286522"/>
            <a:ext cx="3044865" cy="682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6971" y="286522"/>
            <a:ext cx="3044865" cy="682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57304"/>
            <a:ext cx="6179285" cy="2080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5" y="263849"/>
            <a:ext cx="3030872" cy="129308"/>
          </a:xfrm>
        </p:spPr>
        <p:txBody>
          <a:bodyPr anchor="b"/>
          <a:lstStyle>
            <a:lvl1pPr marL="0" indent="0">
              <a:buNone/>
              <a:defRPr sz="375" b="1"/>
            </a:lvl1pPr>
            <a:lvl2pPr marL="71755" indent="0">
              <a:buNone/>
              <a:defRPr sz="315" b="1"/>
            </a:lvl2pPr>
            <a:lvl3pPr marL="143510" indent="0">
              <a:buNone/>
              <a:defRPr sz="280" b="1"/>
            </a:lvl3pPr>
            <a:lvl4pPr marL="215265" indent="0">
              <a:buNone/>
              <a:defRPr sz="250" b="1"/>
            </a:lvl4pPr>
            <a:lvl5pPr marL="287020" indent="0">
              <a:buNone/>
              <a:defRPr sz="250" b="1"/>
            </a:lvl5pPr>
            <a:lvl6pPr marL="358775" indent="0">
              <a:buNone/>
              <a:defRPr sz="250" b="1"/>
            </a:lvl6pPr>
            <a:lvl7pPr marL="430530" indent="0">
              <a:buNone/>
              <a:defRPr sz="250" b="1"/>
            </a:lvl7pPr>
            <a:lvl8pPr marL="502285" indent="0">
              <a:buNone/>
              <a:defRPr sz="250" b="1"/>
            </a:lvl8pPr>
            <a:lvl9pPr marL="574040" indent="0">
              <a:buNone/>
              <a:defRPr sz="2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85" y="393157"/>
            <a:ext cx="3030872" cy="578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6971" y="263849"/>
            <a:ext cx="3045798" cy="129308"/>
          </a:xfrm>
        </p:spPr>
        <p:txBody>
          <a:bodyPr anchor="b"/>
          <a:lstStyle>
            <a:lvl1pPr marL="0" indent="0">
              <a:buNone/>
              <a:defRPr sz="375" b="1"/>
            </a:lvl1pPr>
            <a:lvl2pPr marL="71755" indent="0">
              <a:buNone/>
              <a:defRPr sz="315" b="1"/>
            </a:lvl2pPr>
            <a:lvl3pPr marL="143510" indent="0">
              <a:buNone/>
              <a:defRPr sz="280" b="1"/>
            </a:lvl3pPr>
            <a:lvl4pPr marL="215265" indent="0">
              <a:buNone/>
              <a:defRPr sz="250" b="1"/>
            </a:lvl4pPr>
            <a:lvl5pPr marL="287020" indent="0">
              <a:buNone/>
              <a:defRPr sz="250" b="1"/>
            </a:lvl5pPr>
            <a:lvl6pPr marL="358775" indent="0">
              <a:buNone/>
              <a:defRPr sz="250" b="1"/>
            </a:lvl6pPr>
            <a:lvl7pPr marL="430530" indent="0">
              <a:buNone/>
              <a:defRPr sz="250" b="1"/>
            </a:lvl7pPr>
            <a:lvl8pPr marL="502285" indent="0">
              <a:buNone/>
              <a:defRPr sz="250" b="1"/>
            </a:lvl8pPr>
            <a:lvl9pPr marL="574040" indent="0">
              <a:buNone/>
              <a:defRPr sz="2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6971" y="393157"/>
            <a:ext cx="3045798" cy="578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71755"/>
            <a:ext cx="2310701" cy="251143"/>
          </a:xfrm>
        </p:spPr>
        <p:txBody>
          <a:bodyPr anchor="b"/>
          <a:lstStyle>
            <a:lvl1pPr>
              <a:defRPr sz="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98" y="154971"/>
            <a:ext cx="3626971" cy="764888"/>
          </a:xfrm>
        </p:spPr>
        <p:txBody>
          <a:bodyPr/>
          <a:lstStyle>
            <a:lvl1pPr>
              <a:defRPr sz="500"/>
            </a:lvl1pPr>
            <a:lvl2pPr>
              <a:defRPr sz="440"/>
            </a:lvl2pPr>
            <a:lvl3pPr>
              <a:defRPr sz="375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322897"/>
            <a:ext cx="2310701" cy="598208"/>
          </a:xfrm>
        </p:spPr>
        <p:txBody>
          <a:bodyPr/>
          <a:lstStyle>
            <a:lvl1pPr marL="0" indent="0">
              <a:buNone/>
              <a:defRPr sz="250"/>
            </a:lvl1pPr>
            <a:lvl2pPr marL="71755" indent="0">
              <a:buNone/>
              <a:defRPr sz="220"/>
            </a:lvl2pPr>
            <a:lvl3pPr marL="143510" indent="0">
              <a:buNone/>
              <a:defRPr sz="190"/>
            </a:lvl3pPr>
            <a:lvl4pPr marL="215265" indent="0">
              <a:buNone/>
              <a:defRPr sz="155"/>
            </a:lvl4pPr>
            <a:lvl5pPr marL="287020" indent="0">
              <a:buNone/>
              <a:defRPr sz="155"/>
            </a:lvl5pPr>
            <a:lvl6pPr marL="358775" indent="0">
              <a:buNone/>
              <a:defRPr sz="155"/>
            </a:lvl6pPr>
            <a:lvl7pPr marL="430530" indent="0">
              <a:buNone/>
              <a:defRPr sz="155"/>
            </a:lvl7pPr>
            <a:lvl8pPr marL="502285" indent="0">
              <a:buNone/>
              <a:defRPr sz="155"/>
            </a:lvl8pPr>
            <a:lvl9pPr marL="574040" indent="0">
              <a:buNone/>
              <a:defRPr sz="1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71755"/>
            <a:ext cx="2310701" cy="251143"/>
          </a:xfrm>
        </p:spPr>
        <p:txBody>
          <a:bodyPr anchor="b"/>
          <a:lstStyle>
            <a:lvl1pPr>
              <a:defRPr sz="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5798" y="154971"/>
            <a:ext cx="3626971" cy="764888"/>
          </a:xfrm>
        </p:spPr>
        <p:txBody>
          <a:bodyPr anchor="t"/>
          <a:lstStyle>
            <a:lvl1pPr marL="0" indent="0">
              <a:buNone/>
              <a:defRPr sz="500"/>
            </a:lvl1pPr>
            <a:lvl2pPr marL="71755" indent="0">
              <a:buNone/>
              <a:defRPr sz="440"/>
            </a:lvl2pPr>
            <a:lvl3pPr marL="143510" indent="0">
              <a:buNone/>
              <a:defRPr sz="375"/>
            </a:lvl3pPr>
            <a:lvl4pPr marL="215265" indent="0">
              <a:buNone/>
              <a:defRPr sz="315"/>
            </a:lvl4pPr>
            <a:lvl5pPr marL="287020" indent="0">
              <a:buNone/>
              <a:defRPr sz="315"/>
            </a:lvl5pPr>
            <a:lvl6pPr marL="358775" indent="0">
              <a:buNone/>
              <a:defRPr sz="315"/>
            </a:lvl6pPr>
            <a:lvl7pPr marL="430530" indent="0">
              <a:buNone/>
              <a:defRPr sz="315"/>
            </a:lvl7pPr>
            <a:lvl8pPr marL="502285" indent="0">
              <a:buNone/>
              <a:defRPr sz="315"/>
            </a:lvl8pPr>
            <a:lvl9pPr marL="574040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322897"/>
            <a:ext cx="2310701" cy="598208"/>
          </a:xfrm>
        </p:spPr>
        <p:txBody>
          <a:bodyPr/>
          <a:lstStyle>
            <a:lvl1pPr marL="0" indent="0">
              <a:buNone/>
              <a:defRPr sz="250"/>
            </a:lvl1pPr>
            <a:lvl2pPr marL="71755" indent="0">
              <a:buNone/>
              <a:defRPr sz="220"/>
            </a:lvl2pPr>
            <a:lvl3pPr marL="143510" indent="0">
              <a:buNone/>
              <a:defRPr sz="190"/>
            </a:lvl3pPr>
            <a:lvl4pPr marL="215265" indent="0">
              <a:buNone/>
              <a:defRPr sz="155"/>
            </a:lvl4pPr>
            <a:lvl5pPr marL="287020" indent="0">
              <a:buNone/>
              <a:defRPr sz="155"/>
            </a:lvl5pPr>
            <a:lvl6pPr marL="358775" indent="0">
              <a:buNone/>
              <a:defRPr sz="155"/>
            </a:lvl6pPr>
            <a:lvl7pPr marL="430530" indent="0">
              <a:buNone/>
              <a:defRPr sz="155"/>
            </a:lvl7pPr>
            <a:lvl8pPr marL="502285" indent="0">
              <a:buNone/>
              <a:defRPr sz="155"/>
            </a:lvl8pPr>
            <a:lvl9pPr marL="574040" indent="0">
              <a:buNone/>
              <a:defRPr sz="1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552" y="57304"/>
            <a:ext cx="6179285" cy="20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52" y="286522"/>
            <a:ext cx="6179285" cy="68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552" y="997594"/>
            <a:ext cx="1611987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7443-15F6-46B3-921A-19BB2AB77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3204" y="997594"/>
            <a:ext cx="2417981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9849" y="997594"/>
            <a:ext cx="1611987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29D4-D8EB-438A-B224-593F7688AF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3510" rtl="0" eaLnBrk="1" latinLnBrk="0" hangingPunct="1">
        <a:lnSpc>
          <a:spcPct val="90000"/>
        </a:lnSpc>
        <a:spcBef>
          <a:spcPct val="0"/>
        </a:spcBef>
        <a:buNone/>
        <a:defRPr sz="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" indent="-35560" algn="l" defTabSz="143510" rtl="0" eaLnBrk="1" latinLnBrk="0" hangingPunct="1">
        <a:lnSpc>
          <a:spcPct val="90000"/>
        </a:lnSpc>
        <a:spcBef>
          <a:spcPts val="155"/>
        </a:spcBef>
        <a:buFont typeface="Arial" panose="020B0604020202090204" pitchFamily="34" charset="0"/>
        <a:buChar char="•"/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315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79070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0825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4pPr>
      <a:lvl5pPr marL="322580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6pPr>
      <a:lvl7pPr marL="466090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7pPr>
      <a:lvl8pPr marL="537845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8pPr>
      <a:lvl9pPr marL="609600" indent="-35560" algn="l" defTabSz="143510" rtl="0" eaLnBrk="1" latinLnBrk="0" hangingPunct="1">
        <a:lnSpc>
          <a:spcPct val="90000"/>
        </a:lnSpc>
        <a:spcBef>
          <a:spcPts val="80"/>
        </a:spcBef>
        <a:buFont typeface="Arial" panose="020B060402020209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2pPr>
      <a:lvl3pPr marL="143510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3pPr>
      <a:lvl4pPr marL="215265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4pPr>
      <a:lvl5pPr marL="287020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5pPr>
      <a:lvl6pPr marL="358775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6pPr>
      <a:lvl7pPr marL="430530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7pPr>
      <a:lvl8pPr marL="502285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8pPr>
      <a:lvl9pPr marL="574040" algn="l" defTabSz="143510" rtl="0" eaLnBrk="1" latinLnBrk="0" hangingPunct="1">
        <a:defRPr sz="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r="85624" b="11024"/>
          <a:stretch>
            <a:fillRect/>
          </a:stretch>
        </p:blipFill>
        <p:spPr>
          <a:xfrm>
            <a:off x="6102533" y="-58434"/>
            <a:ext cx="1031842" cy="1398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24" y="-1490"/>
            <a:ext cx="1100006" cy="10752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01515" y="-18415"/>
            <a:ext cx="1679575" cy="8413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</a:rPr>
              <a:t>生成式</a:t>
            </a:r>
            <a:r>
              <a:rPr lang="en-US" altLang="zh-CN" sz="1600" b="1" dirty="0"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</a:rPr>
              <a:t>AI</a:t>
            </a:r>
            <a:endParaRPr lang="en-US" altLang="zh-CN" sz="1600" b="1" dirty="0">
              <a:latin typeface="汉仪菱心体简" panose="02010400000101010101" charset="-122"/>
              <a:ea typeface="汉仪菱心体简" panose="02010400000101010101" charset="-122"/>
              <a:cs typeface="汉仪菱心体简" panose="02010400000101010101" charset="-122"/>
            </a:endParaRPr>
          </a:p>
          <a:p>
            <a:endParaRPr lang="en-US" altLang="zh-CN" sz="1600" b="1" dirty="0">
              <a:latin typeface="汉仪菱心体简" panose="02010400000101010101" charset="-122"/>
              <a:ea typeface="汉仪菱心体简" panose="02010400000101010101" charset="-122"/>
              <a:cs typeface="汉仪菱心体简" panose="02010400000101010101" charset="-122"/>
            </a:endParaRPr>
          </a:p>
          <a:p>
            <a:r>
              <a:rPr lang="zh-CN" altLang="en-US" sz="1600" b="1" dirty="0"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</a:rPr>
              <a:t>企业创新研究组</a:t>
            </a:r>
            <a:endParaRPr lang="zh-CN" altLang="en-US" sz="1600" b="1" dirty="0">
              <a:latin typeface="汉仪菱心体简" panose="02010400000101010101" charset="-122"/>
              <a:ea typeface="汉仪菱心体简" panose="02010400000101010101" charset="-122"/>
              <a:cs typeface="汉仪菱心体简" panose="02010400000101010101" charset="-122"/>
            </a:endParaRPr>
          </a:p>
        </p:txBody>
      </p:sp>
      <p:pic>
        <p:nvPicPr>
          <p:cNvPr id="2" name="https://docer-ks3.wpscdn.cn/picture/70085085/04b3b7efdd41377c371bd3b1b5ffef6e_612.jpg" descr="AI(Artificial Intelligence) concept, 3D rendering, abstract image visu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" y="1270"/>
            <a:ext cx="1614805" cy="10763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45285" y="213360"/>
            <a:ext cx="2066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汉仪菱心体简" panose="02010400000101010101" charset="-122"/>
                <a:cs typeface="+mn-lt"/>
              </a:rPr>
              <a:t>Lyu R&amp;</a:t>
            </a:r>
            <a:r>
              <a:rPr lang="en-US">
                <a:ea typeface="汉仪菱心体简" panose="02010400000101010101" charset="-122"/>
                <a:cs typeface="+mn-lt"/>
              </a:rPr>
              <a:t>D Group</a:t>
            </a:r>
            <a:endParaRPr lang="en-US">
              <a:ea typeface="汉仪菱心体简" panose="02010400000101010101" charset="-122"/>
              <a:cs typeface="+mn-lt"/>
            </a:endParaRPr>
          </a:p>
          <a:p>
            <a:r>
              <a:rPr lang="en-US" altLang="zh-CN">
                <a:ea typeface="汉仪菱心体简" panose="02010400000101010101" charset="-122"/>
                <a:cs typeface="+mn-lt"/>
              </a:rPr>
              <a:t>   </a:t>
            </a:r>
            <a:r>
              <a:rPr lang="zh-CN" altLang="en-US">
                <a:ea typeface="汉仪菱心体简" panose="02010400000101010101" charset="-122"/>
                <a:cs typeface="+mn-lt"/>
              </a:rPr>
              <a:t>桂律</a:t>
            </a:r>
            <a:r>
              <a:rPr lang="zh-CN" altLang="en-US">
                <a:ea typeface="汉仪菱心体简" panose="02010400000101010101" charset="-122"/>
                <a:cs typeface="+mn-lt"/>
              </a:rPr>
              <a:t>研究组</a:t>
            </a:r>
            <a:endParaRPr lang="zh-CN" altLang="en-US">
              <a:ea typeface="汉仪菱心体简" panose="02010400000101010101" charset="-122"/>
              <a:cs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g0NmQ3Y2M4ZjMwOGQxYzc4ODFkY2JmNmU4YTBjZD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</Words>
  <Application>WPS Presentation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等线 Light</vt:lpstr>
      <vt:lpstr>汉仪中等线KW</vt:lpstr>
      <vt:lpstr>Calibri Light</vt:lpstr>
      <vt:lpstr>等线</vt:lpstr>
      <vt:lpstr>汉仪书宋二KW</vt:lpstr>
      <vt:lpstr>微软雅黑</vt:lpstr>
      <vt:lpstr>华康隶书体W7</vt:lpstr>
      <vt:lpstr>汉仪君黑</vt:lpstr>
      <vt:lpstr>Academy Engraved LET</vt:lpstr>
      <vt:lpstr>Adelle Sans Devanagari Regular</vt:lpstr>
      <vt:lpstr>AkayaTelivigala</vt:lpstr>
      <vt:lpstr>WPS灵秀黑</vt:lpstr>
      <vt:lpstr>一场不分手的恋爱</vt:lpstr>
      <vt:lpstr>汉仪菱心体简</vt:lpstr>
      <vt:lpstr>汉仪楷体KW</vt:lpstr>
      <vt:lpstr>汉仪尚巍手书W</vt:lpstr>
      <vt:lpstr>治愈星球小可爱</vt:lpstr>
      <vt:lpstr>苹方-简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Xiao</dc:creator>
  <cp:lastModifiedBy>小桂</cp:lastModifiedBy>
  <cp:revision>21</cp:revision>
  <dcterms:created xsi:type="dcterms:W3CDTF">2024-10-20T13:09:14Z</dcterms:created>
  <dcterms:modified xsi:type="dcterms:W3CDTF">2024-10-20T13:09:14Z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70C5D081D2E3E91EFA001567880DD338_42</vt:lpwstr>
  </property>
  <property fmtid="{D5CDD505-2E9C-101B-9397-08002B2CF9AE}" pid="3" name="KSOProductBuildVer">
    <vt:lpwstr>1033-6.11.0.8885</vt:lpwstr>
  </property>
</Properties>
</file>