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6520cf3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6520cf3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8422a719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8422a719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626b0aa3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8626b0aa3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626b0aa3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626b0aa3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626b0aa3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8626b0aa3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8626b0aa3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8626b0aa3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626b0aa3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626b0aa3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5.jpg"/><Relationship Id="rId5" Type="http://schemas.openxmlformats.org/officeDocument/2006/relationships/image" Target="../media/image14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yWlbshbE0b4vh9clJ-n2nLB0RYhoDfCN/view" TargetMode="External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893950" y="1791125"/>
            <a:ext cx="2457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7654B"/>
                </a:solidFill>
              </a:rPr>
              <a:t>К</a:t>
            </a:r>
            <a:endParaRPr sz="1400">
              <a:solidFill>
                <a:srgbClr val="F7654B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77925" y="2677825"/>
            <a:ext cx="32007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ru" sz="1495">
                <a:solidFill>
                  <a:srgbClr val="4A86E8"/>
                </a:solidFill>
              </a:rPr>
              <a:t>Благотворительное приложение</a:t>
            </a:r>
            <a:endParaRPr sz="1495">
              <a:solidFill>
                <a:srgbClr val="4A86E8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893950" y="1831925"/>
            <a:ext cx="318300" cy="318600"/>
          </a:xfrm>
          <a:prstGeom prst="ellipse">
            <a:avLst/>
          </a:prstGeom>
          <a:noFill/>
          <a:ln cap="flat" cmpd="sng" w="19050">
            <a:solidFill>
              <a:srgbClr val="F765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4139650" y="1791125"/>
            <a:ext cx="155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A86E8"/>
                </a:solidFill>
              </a:rPr>
              <a:t>КОКОС GROUP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125750" y="2191325"/>
            <a:ext cx="310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4A86E8"/>
                </a:solidFill>
              </a:rPr>
              <a:t>ДОБРЫЙ ШАГ</a:t>
            </a:r>
            <a:endParaRPr b="1" sz="3000">
              <a:solidFill>
                <a:srgbClr val="4A86E8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525425" cy="25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152400" y="3449050"/>
            <a:ext cx="314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Попробуй онлайн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https://lyumih.github.io/dosha/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3550" y="2280625"/>
            <a:ext cx="2121600" cy="21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4296275" y="4318150"/>
            <a:ext cx="314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Посмотри код</a:t>
            </a:r>
            <a:br>
              <a:rPr lang="ru"/>
            </a:br>
            <a:r>
              <a:rPr lang="ru"/>
              <a:t>https://github.com/Lyumih/dosha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3755250" y="1619075"/>
            <a:ext cx="538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 sz="4000">
                <a:solidFill>
                  <a:srgbClr val="4A86E8"/>
                </a:solidFill>
                <a:latin typeface="Trebuchet MS"/>
                <a:ea typeface="Trebuchet MS"/>
                <a:cs typeface="Trebuchet MS"/>
                <a:sym typeface="Trebuchet MS"/>
              </a:rPr>
              <a:t>Just4Fun </a:t>
            </a:r>
            <a:r>
              <a:rPr b="1" lang="ru" sz="4000">
                <a:solidFill>
                  <a:srgbClr val="9900FF"/>
                </a:solidFill>
                <a:latin typeface="Trebuchet MS"/>
                <a:ea typeface="Trebuchet MS"/>
                <a:cs typeface="Trebuchet MS"/>
                <a:sym typeface="Trebuchet MS"/>
              </a:rPr>
              <a:t>|</a:t>
            </a:r>
            <a:r>
              <a:rPr b="1" lang="ru" sz="4000">
                <a:solidFill>
                  <a:srgbClr val="4A86E8"/>
                </a:solidFill>
                <a:latin typeface="Trebuchet MS"/>
                <a:ea typeface="Trebuchet MS"/>
                <a:cs typeface="Trebuchet MS"/>
                <a:sym typeface="Trebuchet MS"/>
              </a:rPr>
              <a:t> ТРЕК 2</a:t>
            </a:r>
            <a:endParaRPr sz="800"/>
          </a:p>
        </p:txBody>
      </p:sp>
      <p:sp>
        <p:nvSpPr>
          <p:cNvPr id="68" name="Google Shape;68;p14"/>
          <p:cNvSpPr txBox="1"/>
          <p:nvPr/>
        </p:nvSpPr>
        <p:spPr>
          <a:xfrm>
            <a:off x="3755250" y="2505500"/>
            <a:ext cx="63810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700">
                <a:solidFill>
                  <a:srgbClr val="4A86E8"/>
                </a:solidFill>
                <a:latin typeface="Trebuchet MS"/>
                <a:ea typeface="Trebuchet MS"/>
                <a:cs typeface="Trebuchet MS"/>
                <a:sym typeface="Trebuchet MS"/>
              </a:rPr>
              <a:t>Михаил Иванов</a:t>
            </a:r>
            <a:r>
              <a:rPr lang="ru" sz="1700">
                <a:solidFill>
                  <a:srgbClr val="9900FF"/>
                </a:solidFill>
                <a:latin typeface="Trebuchet MS"/>
                <a:ea typeface="Trebuchet MS"/>
                <a:cs typeface="Trebuchet MS"/>
                <a:sym typeface="Trebuchet MS"/>
              </a:rPr>
              <a:t> |</a:t>
            </a:r>
            <a:r>
              <a:rPr lang="ru" sz="1700">
                <a:solidFill>
                  <a:srgbClr val="4A86E8"/>
                </a:solidFill>
                <a:latin typeface="Trebuchet MS"/>
                <a:ea typeface="Trebuchet MS"/>
                <a:cs typeface="Trebuchet MS"/>
                <a:sym typeface="Trebuchet MS"/>
              </a:rPr>
              <a:t> капитан, фронтенд, бэкенд </a:t>
            </a:r>
            <a:endParaRPr sz="1700">
              <a:solidFill>
                <a:srgbClr val="4A86E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918575" y="1449875"/>
            <a:ext cx="20517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 sz="1100">
                <a:solidFill>
                  <a:srgbClr val="4A86E8"/>
                </a:solidFill>
                <a:latin typeface="Trebuchet MS"/>
                <a:ea typeface="Trebuchet MS"/>
                <a:cs typeface="Trebuchet MS"/>
                <a:sym typeface="Trebuchet MS"/>
              </a:rPr>
              <a:t>команда</a:t>
            </a:r>
            <a:endParaRPr b="1" sz="1100">
              <a:solidFill>
                <a:srgbClr val="4A86E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899" y="1142949"/>
            <a:ext cx="2555275" cy="25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/>
          <p:nvPr/>
        </p:nvSpPr>
        <p:spPr>
          <a:xfrm>
            <a:off x="725438" y="1002487"/>
            <a:ext cx="2836200" cy="2836200"/>
          </a:xfrm>
          <a:prstGeom prst="ellipse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981525" y="3065575"/>
            <a:ext cx="436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A86E8"/>
                </a:solidFill>
                <a:latin typeface="Trebuchet MS"/>
                <a:ea typeface="Trebuchet MS"/>
                <a:cs typeface="Trebuchet MS"/>
                <a:sym typeface="Trebuchet MS"/>
              </a:rPr>
              <a:t>АРХИТЕКТУРА ПРОЕКТА</a:t>
            </a:r>
            <a:endParaRPr b="1">
              <a:solidFill>
                <a:srgbClr val="4A86E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26425"/>
            <a:ext cx="3374273" cy="81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"/>
            <a:ext cx="2290075" cy="229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4900" y="2478250"/>
            <a:ext cx="2819100" cy="2665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9238" y="0"/>
            <a:ext cx="3234774" cy="218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406450" y="721025"/>
            <a:ext cx="433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A86E8"/>
                </a:solidFill>
                <a:latin typeface="Trebuchet MS"/>
                <a:ea typeface="Trebuchet MS"/>
                <a:cs typeface="Trebuchet MS"/>
                <a:sym typeface="Trebuchet MS"/>
              </a:rPr>
              <a:t>ФУНКЦИОНАЛЬНОСТЬ</a:t>
            </a:r>
            <a:endParaRPr b="1">
              <a:solidFill>
                <a:srgbClr val="4A86E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A86E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A86E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65675" y="1447250"/>
            <a:ext cx="8004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A86E8"/>
                </a:solidFill>
              </a:rPr>
              <a:t>Создано 25 страниц  WEB-Приложения весом в 500кб (100gzip)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A86E8"/>
                </a:solidFill>
              </a:rPr>
              <a:t>Авторизация, Регистрация, списание активности, 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A86E8"/>
                </a:solidFill>
              </a:rPr>
              <a:t>приложения для Фонда и Компании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A86E8"/>
                </a:solidFill>
              </a:rPr>
              <a:t>Работает оффлайн (не происходит закрытия страницы)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A86E8"/>
                </a:solidFill>
              </a:rPr>
              <a:t>Код не нуждается в рефакторинге / не производит legacy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A86E8"/>
                </a:solidFill>
              </a:rPr>
              <a:t>Отзывчивость 60 кадров в секунду, нет задержек при перехода на страницы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14900" y="3194600"/>
            <a:ext cx="5113501" cy="137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2676" y="2924750"/>
            <a:ext cx="5030506" cy="191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8375" y="-12"/>
            <a:ext cx="1825625" cy="18256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7154400" y="1945875"/>
            <a:ext cx="198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A86E8"/>
                </a:solidFill>
              </a:rPr>
              <a:t>Смотри видео :)</a:t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1955400" y="477800"/>
            <a:ext cx="523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A86E8"/>
                </a:solidFill>
                <a:latin typeface="Trebuchet MS"/>
                <a:ea typeface="Trebuchet MS"/>
                <a:cs typeface="Trebuchet MS"/>
                <a:sym typeface="Trebuchet MS"/>
              </a:rPr>
              <a:t>ДЕМОНСТРАЦИЯ СЕРВИСА</a:t>
            </a:r>
            <a:endParaRPr b="1">
              <a:solidFill>
                <a:srgbClr val="4A86E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A86E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A86E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6" name="Google Shape;96;p17" title="video1519459806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50500"/>
            <a:ext cx="8773573" cy="39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771100" y="548750"/>
            <a:ext cx="360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A86E8"/>
                </a:solidFill>
                <a:latin typeface="Trebuchet MS"/>
                <a:ea typeface="Trebuchet MS"/>
                <a:cs typeface="Trebuchet MS"/>
                <a:sym typeface="Trebuchet MS"/>
              </a:rPr>
              <a:t>БЕЗОПАСНОСТЬ</a:t>
            </a:r>
            <a:endParaRPr b="1">
              <a:solidFill>
                <a:srgbClr val="4A86E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A86E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A86E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420875" y="1295450"/>
            <a:ext cx="8149800" cy="3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Фронт: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Авторизация через JWT Token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Проверка прав доступа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695" y="2161770"/>
            <a:ext cx="1709100" cy="25498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6323675" y="951475"/>
            <a:ext cx="2247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БЭК: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</a:t>
            </a:r>
            <a:r>
              <a:rPr lang="ru"/>
              <a:t>CMS Strapi.io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Система ролей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Защитные роуты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9854" y="2257800"/>
            <a:ext cx="4957972" cy="245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1747800" y="670325"/>
            <a:ext cx="564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A86E8"/>
                </a:solidFill>
                <a:latin typeface="Trebuchet MS"/>
                <a:ea typeface="Trebuchet MS"/>
                <a:cs typeface="Trebuchet MS"/>
                <a:sym typeface="Trebuchet MS"/>
              </a:rPr>
              <a:t>ДОПОЛНИТЕЛЬНЫЙ ФУНКЦИОНАЛ</a:t>
            </a:r>
            <a:endParaRPr b="1">
              <a:solidFill>
                <a:srgbClr val="4A86E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125725" y="1279050"/>
            <a:ext cx="8805600" cy="3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-"/>
            </a:pPr>
            <a:r>
              <a:rPr lang="ru">
                <a:solidFill>
                  <a:srgbClr val="4A86E8"/>
                </a:solidFill>
              </a:rPr>
              <a:t>Продуман алгоритм самобалансировки контента на основе лайков и лимита монет</a:t>
            </a:r>
            <a:endParaRPr>
              <a:solidFill>
                <a:srgbClr val="4A86E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-"/>
            </a:pPr>
            <a:r>
              <a:rPr lang="ru">
                <a:solidFill>
                  <a:srgbClr val="4A86E8"/>
                </a:solidFill>
              </a:rPr>
              <a:t>5 опорных столпов программы: Ходьба, тренировки, достижения, добрые дела и благотворительность</a:t>
            </a:r>
            <a:endParaRPr>
              <a:solidFill>
                <a:srgbClr val="4A86E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-"/>
            </a:pPr>
            <a:r>
              <a:rPr lang="ru">
                <a:solidFill>
                  <a:srgbClr val="4A86E8"/>
                </a:solidFill>
              </a:rPr>
              <a:t>Интегрирован онлайн чат</a:t>
            </a:r>
            <a:endParaRPr>
              <a:solidFill>
                <a:srgbClr val="4A86E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-"/>
            </a:pPr>
            <a:r>
              <a:rPr lang="ru">
                <a:solidFill>
                  <a:srgbClr val="4A86E8"/>
                </a:solidFill>
              </a:rPr>
              <a:t>Добавлена система мероприятий</a:t>
            </a:r>
            <a:endParaRPr>
              <a:solidFill>
                <a:srgbClr val="4A86E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-"/>
            </a:pPr>
            <a:r>
              <a:rPr lang="ru">
                <a:solidFill>
                  <a:srgbClr val="4A86E8"/>
                </a:solidFill>
              </a:rPr>
              <a:t>Добавлена </a:t>
            </a:r>
            <a:r>
              <a:rPr lang="ru">
                <a:solidFill>
                  <a:srgbClr val="4A86E8"/>
                </a:solidFill>
              </a:rPr>
              <a:t>партнерская</a:t>
            </a:r>
            <a:r>
              <a:rPr lang="ru">
                <a:solidFill>
                  <a:srgbClr val="4A86E8"/>
                </a:solidFill>
              </a:rPr>
              <a:t> поддержка</a:t>
            </a:r>
            <a:endParaRPr>
              <a:solidFill>
                <a:srgbClr val="4A86E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-"/>
            </a:pPr>
            <a:r>
              <a:rPr lang="ru">
                <a:solidFill>
                  <a:srgbClr val="4A86E8"/>
                </a:solidFill>
              </a:rPr>
              <a:t>Защита от недоброжелательного контента на уровне пользователей (отрицательный рейтинг, карма, не реализовано)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-"/>
            </a:pPr>
            <a:r>
              <a:rPr lang="ru">
                <a:solidFill>
                  <a:srgbClr val="4A86E8"/>
                </a:solidFill>
              </a:rPr>
              <a:t>Добавлено 3 весёлые пасхалки в код ^_^. Всем спасибо за участие!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-"/>
            </a:pPr>
            <a:r>
              <a:rPr lang="ru">
                <a:solidFill>
                  <a:srgbClr val="4A86E8"/>
                </a:solidFill>
              </a:rPr>
              <a:t>Проект по концепции полностью завершён и </a:t>
            </a:r>
            <a:r>
              <a:rPr lang="ru">
                <a:solidFill>
                  <a:srgbClr val="4A86E8"/>
                </a:solidFill>
              </a:rPr>
              <a:t>самодостаточен</a:t>
            </a:r>
            <a:r>
              <a:rPr lang="ru">
                <a:solidFill>
                  <a:srgbClr val="4A86E8"/>
                </a:solidFill>
              </a:rPr>
              <a:t>. </a:t>
            </a:r>
            <a:endParaRPr>
              <a:solidFill>
                <a:srgbClr val="4A86E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-"/>
            </a:pPr>
            <a:r>
              <a:rPr lang="ru">
                <a:solidFill>
                  <a:srgbClr val="4A86E8"/>
                </a:solidFill>
              </a:rPr>
              <a:t>Является </a:t>
            </a:r>
            <a:r>
              <a:rPr lang="ru">
                <a:solidFill>
                  <a:srgbClr val="4A86E8"/>
                </a:solidFill>
              </a:rPr>
              <a:t>мульти приложением</a:t>
            </a:r>
            <a:r>
              <a:rPr lang="ru">
                <a:solidFill>
                  <a:srgbClr val="4A86E8"/>
                </a:solidFill>
              </a:rPr>
              <a:t> - доступно минимум 5 различных программ, независисмые друг отдруга. Доступно благодаря фрактальной архитектуре фреймворка $mol.</a:t>
            </a:r>
            <a:endParaRPr>
              <a:solidFill>
                <a:srgbClr val="4A86E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-"/>
            </a:pPr>
            <a:r>
              <a:rPr lang="ru">
                <a:solidFill>
                  <a:srgbClr val="4A86E8"/>
                </a:solidFill>
              </a:rPr>
              <a:t>Реализовано на фронте 20+ страниц за 2 дня. 10+ страниц интегрированы с БД и работают по своему предназначению</a:t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