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9" r:id="rId5"/>
    <p:sldId id="300" r:id="rId6"/>
    <p:sldId id="301" r:id="rId7"/>
    <p:sldId id="302" r:id="rId8"/>
    <p:sldId id="304" r:id="rId9"/>
    <p:sldId id="303" r:id="rId10"/>
    <p:sldId id="305" r:id="rId11"/>
    <p:sldId id="307" r:id="rId12"/>
    <p:sldId id="306" r:id="rId13"/>
  </p:sldIdLst>
  <p:sldSz cx="9144000" cy="5143500" type="screen16x9"/>
  <p:notesSz cx="6858000" cy="9144000"/>
  <p:defaultTextStyle>
    <a:defPPr>
      <a:defRPr lang="nl-BE"/>
    </a:defPPr>
    <a:lvl1pPr marL="0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1pPr>
    <a:lvl2pPr marL="338657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2pPr>
    <a:lvl3pPr marL="677315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3pPr>
    <a:lvl4pPr marL="1015971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4pPr>
    <a:lvl5pPr marL="1354630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5pPr>
    <a:lvl6pPr marL="1693286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6pPr>
    <a:lvl7pPr marL="2031943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7pPr>
    <a:lvl8pPr marL="2370601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8pPr>
    <a:lvl9pPr marL="2709258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A23"/>
    <a:srgbClr val="DD0922"/>
    <a:srgbClr val="6D2077"/>
    <a:srgbClr val="78BE20"/>
    <a:srgbClr val="ED8B00"/>
    <a:srgbClr val="EF463C"/>
    <a:srgbClr val="DD3832"/>
    <a:srgbClr val="F40C28"/>
    <a:srgbClr val="3C3C3C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2B67E-7CD1-49E1-A565-94ED4D2EB4DF}" v="59" dt="2019-05-07T07:19:50.452"/>
    <p1510:client id="{77833DCC-4899-476B-88A2-78D3F785E077}" v="1369" dt="2019-05-07T12:17:24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0162" autoAdjust="0"/>
  </p:normalViewPr>
  <p:slideViewPr>
    <p:cSldViewPr snapToGrid="0">
      <p:cViewPr varScale="1">
        <p:scale>
          <a:sx n="103" d="100"/>
          <a:sy n="103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Damme, Lyva" userId="55615e7d-2518-41d9-8911-331c5b58920b" providerId="ADAL" clId="{D01F0AE0-2220-4D85-8DCD-965D84BB454C}"/>
    <pc:docChg chg="custSel addSld delSld modSld">
      <pc:chgData name="Van Damme, Lyva" userId="55615e7d-2518-41d9-8911-331c5b58920b" providerId="ADAL" clId="{D01F0AE0-2220-4D85-8DCD-965D84BB454C}" dt="2019-05-07T07:19:50.452" v="58" actId="478"/>
      <pc:docMkLst>
        <pc:docMk/>
      </pc:docMkLst>
      <pc:sldChg chg="del">
        <pc:chgData name="Van Damme, Lyva" userId="55615e7d-2518-41d9-8911-331c5b58920b" providerId="ADAL" clId="{D01F0AE0-2220-4D85-8DCD-965D84BB454C}" dt="2019-05-07T07:14:59.017" v="0" actId="2696"/>
        <pc:sldMkLst>
          <pc:docMk/>
          <pc:sldMk cId="555963236" sldId="280"/>
        </pc:sldMkLst>
      </pc:sldChg>
      <pc:sldChg chg="modSp">
        <pc:chgData name="Van Damme, Lyva" userId="55615e7d-2518-41d9-8911-331c5b58920b" providerId="ADAL" clId="{D01F0AE0-2220-4D85-8DCD-965D84BB454C}" dt="2019-05-07T07:15:10.806" v="41" actId="20577"/>
        <pc:sldMkLst>
          <pc:docMk/>
          <pc:sldMk cId="3946223949" sldId="299"/>
        </pc:sldMkLst>
        <pc:spChg chg="mod">
          <ac:chgData name="Van Damme, Lyva" userId="55615e7d-2518-41d9-8911-331c5b58920b" providerId="ADAL" clId="{D01F0AE0-2220-4D85-8DCD-965D84BB454C}" dt="2019-05-07T07:15:10.806" v="41" actId="20577"/>
          <ac:spMkLst>
            <pc:docMk/>
            <pc:sldMk cId="3946223949" sldId="299"/>
            <ac:spMk id="3" creationId="{00000000-0000-0000-0000-000000000000}"/>
          </ac:spMkLst>
        </pc:spChg>
      </pc:sldChg>
      <pc:sldChg chg="delSp modSp add">
        <pc:chgData name="Van Damme, Lyva" userId="55615e7d-2518-41d9-8911-331c5b58920b" providerId="ADAL" clId="{D01F0AE0-2220-4D85-8DCD-965D84BB454C}" dt="2019-05-07T07:19:50.452" v="58" actId="478"/>
        <pc:sldMkLst>
          <pc:docMk/>
          <pc:sldMk cId="2523675337" sldId="300"/>
        </pc:sldMkLst>
        <pc:spChg chg="mod">
          <ac:chgData name="Van Damme, Lyva" userId="55615e7d-2518-41d9-8911-331c5b58920b" providerId="ADAL" clId="{D01F0AE0-2220-4D85-8DCD-965D84BB454C}" dt="2019-05-07T07:19:47.454" v="57" actId="20577"/>
          <ac:spMkLst>
            <pc:docMk/>
            <pc:sldMk cId="2523675337" sldId="300"/>
            <ac:spMk id="3" creationId="{C7347C42-3AE5-4E54-9512-A4743F51B358}"/>
          </ac:spMkLst>
        </pc:spChg>
        <pc:spChg chg="del">
          <ac:chgData name="Van Damme, Lyva" userId="55615e7d-2518-41d9-8911-331c5b58920b" providerId="ADAL" clId="{D01F0AE0-2220-4D85-8DCD-965D84BB454C}" dt="2019-05-07T07:19:50.452" v="58" actId="478"/>
          <ac:spMkLst>
            <pc:docMk/>
            <pc:sldMk cId="2523675337" sldId="300"/>
            <ac:spMk id="4" creationId="{DADF36FC-AEBE-44F2-BF20-0E1E30D2EA28}"/>
          </ac:spMkLst>
        </pc:spChg>
      </pc:sldChg>
      <pc:sldChg chg="del">
        <pc:chgData name="Van Damme, Lyva" userId="55615e7d-2518-41d9-8911-331c5b58920b" providerId="ADAL" clId="{D01F0AE0-2220-4D85-8DCD-965D84BB454C}" dt="2019-05-07T07:14:59.071" v="3" actId="2696"/>
        <pc:sldMkLst>
          <pc:docMk/>
          <pc:sldMk cId="2555295610" sldId="300"/>
        </pc:sldMkLst>
      </pc:sldChg>
      <pc:sldChg chg="del">
        <pc:chgData name="Van Damme, Lyva" userId="55615e7d-2518-41d9-8911-331c5b58920b" providerId="ADAL" clId="{D01F0AE0-2220-4D85-8DCD-965D84BB454C}" dt="2019-05-07T07:14:59.085" v="4" actId="2696"/>
        <pc:sldMkLst>
          <pc:docMk/>
          <pc:sldMk cId="549440298" sldId="301"/>
        </pc:sldMkLst>
      </pc:sldChg>
      <pc:sldChg chg="del">
        <pc:chgData name="Van Damme, Lyva" userId="55615e7d-2518-41d9-8911-331c5b58920b" providerId="ADAL" clId="{D01F0AE0-2220-4D85-8DCD-965D84BB454C}" dt="2019-05-07T07:14:59.113" v="5" actId="2696"/>
        <pc:sldMkLst>
          <pc:docMk/>
          <pc:sldMk cId="4197816786" sldId="302"/>
        </pc:sldMkLst>
      </pc:sldChg>
      <pc:sldChg chg="del">
        <pc:chgData name="Van Damme, Lyva" userId="55615e7d-2518-41d9-8911-331c5b58920b" providerId="ADAL" clId="{D01F0AE0-2220-4D85-8DCD-965D84BB454C}" dt="2019-05-07T07:14:59.135" v="6" actId="2696"/>
        <pc:sldMkLst>
          <pc:docMk/>
          <pc:sldMk cId="4213895777" sldId="303"/>
        </pc:sldMkLst>
      </pc:sldChg>
      <pc:sldChg chg="del">
        <pc:chgData name="Van Damme, Lyva" userId="55615e7d-2518-41d9-8911-331c5b58920b" providerId="ADAL" clId="{D01F0AE0-2220-4D85-8DCD-965D84BB454C}" dt="2019-05-07T07:14:59.037" v="1" actId="2696"/>
        <pc:sldMkLst>
          <pc:docMk/>
          <pc:sldMk cId="2782330816" sldId="304"/>
        </pc:sldMkLst>
      </pc:sldChg>
      <pc:sldChg chg="del">
        <pc:chgData name="Van Damme, Lyva" userId="55615e7d-2518-41d9-8911-331c5b58920b" providerId="ADAL" clId="{D01F0AE0-2220-4D85-8DCD-965D84BB454C}" dt="2019-05-07T07:14:59.055" v="2" actId="2696"/>
        <pc:sldMkLst>
          <pc:docMk/>
          <pc:sldMk cId="2867146941" sldId="307"/>
        </pc:sldMkLst>
      </pc:sldChg>
      <pc:sldChg chg="del">
        <pc:chgData name="Van Damme, Lyva" userId="55615e7d-2518-41d9-8911-331c5b58920b" providerId="ADAL" clId="{D01F0AE0-2220-4D85-8DCD-965D84BB454C}" dt="2019-05-07T07:14:59.150" v="7" actId="2696"/>
        <pc:sldMkLst>
          <pc:docMk/>
          <pc:sldMk cId="75931513" sldId="308"/>
        </pc:sldMkLst>
      </pc:sldChg>
      <pc:sldChg chg="del">
        <pc:chgData name="Van Damme, Lyva" userId="55615e7d-2518-41d9-8911-331c5b58920b" providerId="ADAL" clId="{D01F0AE0-2220-4D85-8DCD-965D84BB454C}" dt="2019-05-07T07:14:59.172" v="8" actId="2696"/>
        <pc:sldMkLst>
          <pc:docMk/>
          <pc:sldMk cId="3857596397" sldId="309"/>
        </pc:sldMkLst>
      </pc:sldChg>
      <pc:sldChg chg="del">
        <pc:chgData name="Van Damme, Lyva" userId="55615e7d-2518-41d9-8911-331c5b58920b" providerId="ADAL" clId="{D01F0AE0-2220-4D85-8DCD-965D84BB454C}" dt="2019-05-07T07:14:59.195" v="9" actId="2696"/>
        <pc:sldMkLst>
          <pc:docMk/>
          <pc:sldMk cId="825819569" sldId="310"/>
        </pc:sldMkLst>
      </pc:sldChg>
      <pc:sldChg chg="del">
        <pc:chgData name="Van Damme, Lyva" userId="55615e7d-2518-41d9-8911-331c5b58920b" providerId="ADAL" clId="{D01F0AE0-2220-4D85-8DCD-965D84BB454C}" dt="2019-05-07T07:14:59.202" v="10" actId="2696"/>
        <pc:sldMkLst>
          <pc:docMk/>
          <pc:sldMk cId="1830149681" sldId="311"/>
        </pc:sldMkLst>
      </pc:sldChg>
    </pc:docChg>
  </pc:docChgLst>
  <pc:docChgLst>
    <pc:chgData name="Van Damme, Lyva" userId="55615e7d-2518-41d9-8911-331c5b58920b" providerId="ADAL" clId="{77833DCC-4899-476B-88A2-78D3F785E077}"/>
    <pc:docChg chg="custSel addSld delSld modSld">
      <pc:chgData name="Van Damme, Lyva" userId="55615e7d-2518-41d9-8911-331c5b58920b" providerId="ADAL" clId="{77833DCC-4899-476B-88A2-78D3F785E077}" dt="2019-05-07T12:17:19.792" v="1363"/>
      <pc:docMkLst>
        <pc:docMk/>
      </pc:docMkLst>
      <pc:sldChg chg="addSp delSp modSp">
        <pc:chgData name="Van Damme, Lyva" userId="55615e7d-2518-41d9-8911-331c5b58920b" providerId="ADAL" clId="{77833DCC-4899-476B-88A2-78D3F785E077}" dt="2019-05-07T07:27:30.677" v="0" actId="931"/>
        <pc:sldMkLst>
          <pc:docMk/>
          <pc:sldMk cId="2523675337" sldId="300"/>
        </pc:sldMkLst>
        <pc:spChg chg="del">
          <ac:chgData name="Van Damme, Lyva" userId="55615e7d-2518-41d9-8911-331c5b58920b" providerId="ADAL" clId="{77833DCC-4899-476B-88A2-78D3F785E077}" dt="2019-05-07T07:27:30.677" v="0" actId="931"/>
          <ac:spMkLst>
            <pc:docMk/>
            <pc:sldMk cId="2523675337" sldId="300"/>
            <ac:spMk id="2" creationId="{286B004E-CAEA-4829-A952-C78380181A3E}"/>
          </ac:spMkLst>
        </pc:spChg>
        <pc:picChg chg="add mod">
          <ac:chgData name="Van Damme, Lyva" userId="55615e7d-2518-41d9-8911-331c5b58920b" providerId="ADAL" clId="{77833DCC-4899-476B-88A2-78D3F785E077}" dt="2019-05-07T07:27:30.677" v="0" actId="931"/>
          <ac:picMkLst>
            <pc:docMk/>
            <pc:sldMk cId="2523675337" sldId="300"/>
            <ac:picMk id="5" creationId="{89E0F156-D7B9-4ADD-A5C4-EA93CBF4E3F2}"/>
          </ac:picMkLst>
        </pc:picChg>
      </pc:sldChg>
      <pc:sldChg chg="addSp delSp modSp add modNotesTx">
        <pc:chgData name="Van Damme, Lyva" userId="55615e7d-2518-41d9-8911-331c5b58920b" providerId="ADAL" clId="{77833DCC-4899-476B-88A2-78D3F785E077}" dt="2019-05-07T07:50:19.333" v="578" actId="20577"/>
        <pc:sldMkLst>
          <pc:docMk/>
          <pc:sldMk cId="2278256394" sldId="301"/>
        </pc:sldMkLst>
        <pc:spChg chg="del">
          <ac:chgData name="Van Damme, Lyva" userId="55615e7d-2518-41d9-8911-331c5b58920b" providerId="ADAL" clId="{77833DCC-4899-476B-88A2-78D3F785E077}" dt="2019-05-07T07:31:55.564" v="3" actId="478"/>
          <ac:spMkLst>
            <pc:docMk/>
            <pc:sldMk cId="2278256394" sldId="301"/>
            <ac:spMk id="2" creationId="{9E91FE2C-96C6-4F3C-B210-49AFAC55F421}"/>
          </ac:spMkLst>
        </pc:spChg>
        <pc:spChg chg="del">
          <ac:chgData name="Van Damme, Lyva" userId="55615e7d-2518-41d9-8911-331c5b58920b" providerId="ADAL" clId="{77833DCC-4899-476B-88A2-78D3F785E077}" dt="2019-05-07T07:31:51.385" v="2"/>
          <ac:spMkLst>
            <pc:docMk/>
            <pc:sldMk cId="2278256394" sldId="301"/>
            <ac:spMk id="3" creationId="{E1E7C4D8-D01A-4F2A-9C6C-4560FBAAAB00}"/>
          </ac:spMkLst>
        </pc:spChg>
        <pc:picChg chg="add mod">
          <ac:chgData name="Van Damme, Lyva" userId="55615e7d-2518-41d9-8911-331c5b58920b" providerId="ADAL" clId="{77833DCC-4899-476B-88A2-78D3F785E077}" dt="2019-05-07T07:32:00.505" v="4" actId="1076"/>
          <ac:picMkLst>
            <pc:docMk/>
            <pc:sldMk cId="2278256394" sldId="301"/>
            <ac:picMk id="5" creationId="{1C80C992-175F-406B-B174-022E942885DD}"/>
          </ac:picMkLst>
        </pc:picChg>
      </pc:sldChg>
      <pc:sldChg chg="addSp delSp modSp add modNotesTx">
        <pc:chgData name="Van Damme, Lyva" userId="55615e7d-2518-41d9-8911-331c5b58920b" providerId="ADAL" clId="{77833DCC-4899-476B-88A2-78D3F785E077}" dt="2019-05-07T08:58:55.191" v="978" actId="1076"/>
        <pc:sldMkLst>
          <pc:docMk/>
          <pc:sldMk cId="4049530029" sldId="302"/>
        </pc:sldMkLst>
        <pc:spChg chg="del">
          <ac:chgData name="Van Damme, Lyva" userId="55615e7d-2518-41d9-8911-331c5b58920b" providerId="ADAL" clId="{77833DCC-4899-476B-88A2-78D3F785E077}" dt="2019-05-07T07:52:39.552" v="580" actId="478"/>
          <ac:spMkLst>
            <pc:docMk/>
            <pc:sldMk cId="4049530029" sldId="302"/>
            <ac:spMk id="2" creationId="{3B8728F6-F626-402F-B23E-38F5A3CBA90A}"/>
          </ac:spMkLst>
        </pc:spChg>
        <pc:spChg chg="del">
          <ac:chgData name="Van Damme, Lyva" userId="55615e7d-2518-41d9-8911-331c5b58920b" providerId="ADAL" clId="{77833DCC-4899-476B-88A2-78D3F785E077}" dt="2019-05-07T08:00:24.134" v="581" actId="478"/>
          <ac:spMkLst>
            <pc:docMk/>
            <pc:sldMk cId="4049530029" sldId="302"/>
            <ac:spMk id="3" creationId="{F5B41387-61A5-46A3-8A8D-7DA0BAE14257}"/>
          </ac:spMkLst>
        </pc:spChg>
        <pc:spChg chg="add mod">
          <ac:chgData name="Van Damme, Lyva" userId="55615e7d-2518-41d9-8911-331c5b58920b" providerId="ADAL" clId="{77833DCC-4899-476B-88A2-78D3F785E077}" dt="2019-05-07T08:36:37.375" v="702" actId="1076"/>
          <ac:spMkLst>
            <pc:docMk/>
            <pc:sldMk cId="4049530029" sldId="302"/>
            <ac:spMk id="7" creationId="{1777A746-EE60-4C12-8755-D19AE1114CA0}"/>
          </ac:spMkLst>
        </pc:spChg>
        <pc:spChg chg="add mod">
          <ac:chgData name="Van Damme, Lyva" userId="55615e7d-2518-41d9-8911-331c5b58920b" providerId="ADAL" clId="{77833DCC-4899-476B-88A2-78D3F785E077}" dt="2019-05-07T08:36:37.375" v="702" actId="1076"/>
          <ac:spMkLst>
            <pc:docMk/>
            <pc:sldMk cId="4049530029" sldId="302"/>
            <ac:spMk id="8" creationId="{DD88A38F-8117-491A-9D5F-2680A880C0E8}"/>
          </ac:spMkLst>
        </pc:spChg>
        <pc:spChg chg="add mod">
          <ac:chgData name="Van Damme, Lyva" userId="55615e7d-2518-41d9-8911-331c5b58920b" providerId="ADAL" clId="{77833DCC-4899-476B-88A2-78D3F785E077}" dt="2019-05-07T08:36:37.375" v="702" actId="1076"/>
          <ac:spMkLst>
            <pc:docMk/>
            <pc:sldMk cId="4049530029" sldId="302"/>
            <ac:spMk id="9" creationId="{B8D55881-F62D-4F65-99D6-84D5C99AD1CD}"/>
          </ac:spMkLst>
        </pc:spChg>
        <pc:spChg chg="add mod">
          <ac:chgData name="Van Damme, Lyva" userId="55615e7d-2518-41d9-8911-331c5b58920b" providerId="ADAL" clId="{77833DCC-4899-476B-88A2-78D3F785E077}" dt="2019-05-07T08:53:12.206" v="751" actId="1076"/>
          <ac:spMkLst>
            <pc:docMk/>
            <pc:sldMk cId="4049530029" sldId="302"/>
            <ac:spMk id="19" creationId="{DCCC6520-BF5F-4000-8C43-DAF40D0AA9AB}"/>
          </ac:spMkLst>
        </pc:spChg>
        <pc:spChg chg="add mod">
          <ac:chgData name="Van Damme, Lyva" userId="55615e7d-2518-41d9-8911-331c5b58920b" providerId="ADAL" clId="{77833DCC-4899-476B-88A2-78D3F785E077}" dt="2019-05-07T08:54:33.748" v="826" actId="20577"/>
          <ac:spMkLst>
            <pc:docMk/>
            <pc:sldMk cId="4049530029" sldId="302"/>
            <ac:spMk id="20" creationId="{47DDA658-2C5E-4E0C-B985-E6E6687ECA5B}"/>
          </ac:spMkLst>
        </pc:spChg>
        <pc:spChg chg="add mod">
          <ac:chgData name="Van Damme, Lyva" userId="55615e7d-2518-41d9-8911-331c5b58920b" providerId="ADAL" clId="{77833DCC-4899-476B-88A2-78D3F785E077}" dt="2019-05-07T08:54:53.195" v="876" actId="1076"/>
          <ac:spMkLst>
            <pc:docMk/>
            <pc:sldMk cId="4049530029" sldId="302"/>
            <ac:spMk id="21" creationId="{1378CB3B-5F8C-4EE3-903C-C1D8E0D7EC2A}"/>
          </ac:spMkLst>
        </pc:spChg>
        <pc:spChg chg="add mod">
          <ac:chgData name="Van Damme, Lyva" userId="55615e7d-2518-41d9-8911-331c5b58920b" providerId="ADAL" clId="{77833DCC-4899-476B-88A2-78D3F785E077}" dt="2019-05-07T08:55:10.475" v="881" actId="1076"/>
          <ac:spMkLst>
            <pc:docMk/>
            <pc:sldMk cId="4049530029" sldId="302"/>
            <ac:spMk id="22" creationId="{96EC3485-100C-4277-BEA2-663830E5E855}"/>
          </ac:spMkLst>
        </pc:spChg>
        <pc:spChg chg="add mod">
          <ac:chgData name="Van Damme, Lyva" userId="55615e7d-2518-41d9-8911-331c5b58920b" providerId="ADAL" clId="{77833DCC-4899-476B-88A2-78D3F785E077}" dt="2019-05-07T08:58:25.158" v="933" actId="693"/>
          <ac:spMkLst>
            <pc:docMk/>
            <pc:sldMk cId="4049530029" sldId="302"/>
            <ac:spMk id="49" creationId="{D2C54332-96CF-48DE-B3AD-B0594507D899}"/>
          </ac:spMkLst>
        </pc:spChg>
        <pc:spChg chg="add mod">
          <ac:chgData name="Van Damme, Lyva" userId="55615e7d-2518-41d9-8911-331c5b58920b" providerId="ADAL" clId="{77833DCC-4899-476B-88A2-78D3F785E077}" dt="2019-05-07T08:58:55.191" v="978" actId="1076"/>
          <ac:spMkLst>
            <pc:docMk/>
            <pc:sldMk cId="4049530029" sldId="302"/>
            <ac:spMk id="50" creationId="{D5FFF159-71C6-4360-BDF9-14EE8F2C8D56}"/>
          </ac:spMkLst>
        </pc:spChg>
        <pc:picChg chg="add mod">
          <ac:chgData name="Van Damme, Lyva" userId="55615e7d-2518-41d9-8911-331c5b58920b" providerId="ADAL" clId="{77833DCC-4899-476B-88A2-78D3F785E077}" dt="2019-05-07T08:36:37.375" v="702" actId="1076"/>
          <ac:picMkLst>
            <pc:docMk/>
            <pc:sldMk cId="4049530029" sldId="302"/>
            <ac:picMk id="6" creationId="{1406EDAD-C3A9-4C90-9697-5C56C505D011}"/>
          </ac:picMkLst>
        </pc:picChg>
        <pc:cxnChg chg="add mod">
          <ac:chgData name="Van Damme, Lyva" userId="55615e7d-2518-41d9-8911-331c5b58920b" providerId="ADAL" clId="{77833DCC-4899-476B-88A2-78D3F785E077}" dt="2019-05-07T08:47:52.066" v="708" actId="13822"/>
          <ac:cxnSpMkLst>
            <pc:docMk/>
            <pc:sldMk cId="4049530029" sldId="302"/>
            <ac:cxnSpMk id="11" creationId="{3D9E842A-B571-4944-9CDE-DCEDB8AF0617}"/>
          </ac:cxnSpMkLst>
        </pc:cxnChg>
        <pc:cxnChg chg="add mod">
          <ac:chgData name="Van Damme, Lyva" userId="55615e7d-2518-41d9-8911-331c5b58920b" providerId="ADAL" clId="{77833DCC-4899-476B-88A2-78D3F785E077}" dt="2019-05-07T08:47:52.066" v="708" actId="13822"/>
          <ac:cxnSpMkLst>
            <pc:docMk/>
            <pc:sldMk cId="4049530029" sldId="302"/>
            <ac:cxnSpMk id="14" creationId="{C516AB7B-D233-4275-9B58-4BFE7E329BD9}"/>
          </ac:cxnSpMkLst>
        </pc:cxnChg>
        <pc:cxnChg chg="add mod">
          <ac:chgData name="Van Damme, Lyva" userId="55615e7d-2518-41d9-8911-331c5b58920b" providerId="ADAL" clId="{77833DCC-4899-476B-88A2-78D3F785E077}" dt="2019-05-07T08:47:52.066" v="708" actId="13822"/>
          <ac:cxnSpMkLst>
            <pc:docMk/>
            <pc:sldMk cId="4049530029" sldId="302"/>
            <ac:cxnSpMk id="16" creationId="{18814164-A9A5-4FC7-B6F2-DE167F2C0849}"/>
          </ac:cxnSpMkLst>
        </pc:cxnChg>
        <pc:cxnChg chg="add mod">
          <ac:chgData name="Van Damme, Lyva" userId="55615e7d-2518-41d9-8911-331c5b58920b" providerId="ADAL" clId="{77833DCC-4899-476B-88A2-78D3F785E077}" dt="2019-05-07T08:47:52.066" v="708" actId="13822"/>
          <ac:cxnSpMkLst>
            <pc:docMk/>
            <pc:sldMk cId="4049530029" sldId="302"/>
            <ac:cxnSpMk id="18" creationId="{E5C8E325-55A6-4120-B93D-FAFE329A0E87}"/>
          </ac:cxnSpMkLst>
        </pc:cxnChg>
        <pc:cxnChg chg="add del mod">
          <ac:chgData name="Van Damme, Lyva" userId="55615e7d-2518-41d9-8911-331c5b58920b" providerId="ADAL" clId="{77833DCC-4899-476B-88A2-78D3F785E077}" dt="2019-05-07T08:52:04.160" v="724" actId="478"/>
          <ac:cxnSpMkLst>
            <pc:docMk/>
            <pc:sldMk cId="4049530029" sldId="302"/>
            <ac:cxnSpMk id="23" creationId="{C7152152-E660-496E-B65B-18ABADA50BF6}"/>
          </ac:cxnSpMkLst>
        </pc:cxnChg>
        <pc:cxnChg chg="add mod">
          <ac:chgData name="Van Damme, Lyva" userId="55615e7d-2518-41d9-8911-331c5b58920b" providerId="ADAL" clId="{77833DCC-4899-476B-88A2-78D3F785E077}" dt="2019-05-07T08:55:10.475" v="881" actId="1076"/>
          <ac:cxnSpMkLst>
            <pc:docMk/>
            <pc:sldMk cId="4049530029" sldId="302"/>
            <ac:cxnSpMk id="26" creationId="{EDBDB01B-8982-412F-8373-435B9A5F1ECF}"/>
          </ac:cxnSpMkLst>
        </pc:cxnChg>
        <pc:cxnChg chg="add mod">
          <ac:chgData name="Van Damme, Lyva" userId="55615e7d-2518-41d9-8911-331c5b58920b" providerId="ADAL" clId="{77833DCC-4899-476B-88A2-78D3F785E077}" dt="2019-05-07T08:54:53.195" v="876" actId="1076"/>
          <ac:cxnSpMkLst>
            <pc:docMk/>
            <pc:sldMk cId="4049530029" sldId="302"/>
            <ac:cxnSpMk id="27" creationId="{ABAC8CE2-ACA7-4D48-94B3-AA9131C4D4DE}"/>
          </ac:cxnSpMkLst>
        </pc:cxnChg>
        <pc:cxnChg chg="add mod">
          <ac:chgData name="Van Damme, Lyva" userId="55615e7d-2518-41d9-8911-331c5b58920b" providerId="ADAL" clId="{77833DCC-4899-476B-88A2-78D3F785E077}" dt="2019-05-07T08:54:33.146" v="821" actId="20577"/>
          <ac:cxnSpMkLst>
            <pc:docMk/>
            <pc:sldMk cId="4049530029" sldId="302"/>
            <ac:cxnSpMk id="28" creationId="{390CB0B8-EFF4-49C2-ABB7-D37276086BE1}"/>
          </ac:cxnSpMkLst>
        </pc:cxnChg>
        <pc:cxnChg chg="add mod">
          <ac:chgData name="Van Damme, Lyva" userId="55615e7d-2518-41d9-8911-331c5b58920b" providerId="ADAL" clId="{77833DCC-4899-476B-88A2-78D3F785E077}" dt="2019-05-07T08:55:25.011" v="882" actId="14100"/>
          <ac:cxnSpMkLst>
            <pc:docMk/>
            <pc:sldMk cId="4049530029" sldId="302"/>
            <ac:cxnSpMk id="29" creationId="{ED2A78AD-82E6-4E11-A906-87D0DB31FD54}"/>
          </ac:cxnSpMkLst>
        </pc:cxnChg>
      </pc:sldChg>
      <pc:sldChg chg="addSp delSp modSp add">
        <pc:chgData name="Van Damme, Lyva" userId="55615e7d-2518-41d9-8911-331c5b58920b" providerId="ADAL" clId="{77833DCC-4899-476B-88A2-78D3F785E077}" dt="2019-05-07T09:10:40.921" v="1206" actId="1076"/>
        <pc:sldMkLst>
          <pc:docMk/>
          <pc:sldMk cId="3560924342" sldId="303"/>
        </pc:sldMkLst>
        <pc:spChg chg="del">
          <ac:chgData name="Van Damme, Lyva" userId="55615e7d-2518-41d9-8911-331c5b58920b" providerId="ADAL" clId="{77833DCC-4899-476B-88A2-78D3F785E077}" dt="2019-05-07T09:03:06.627" v="1005" actId="478"/>
          <ac:spMkLst>
            <pc:docMk/>
            <pc:sldMk cId="3560924342" sldId="303"/>
            <ac:spMk id="2" creationId="{180F7698-785B-45E9-9CF7-E5ACD1596FA7}"/>
          </ac:spMkLst>
        </pc:spChg>
        <pc:spChg chg="del">
          <ac:chgData name="Van Damme, Lyva" userId="55615e7d-2518-41d9-8911-331c5b58920b" providerId="ADAL" clId="{77833DCC-4899-476B-88A2-78D3F785E077}" dt="2019-05-07T09:03:09.119" v="1006" actId="478"/>
          <ac:spMkLst>
            <pc:docMk/>
            <pc:sldMk cId="3560924342" sldId="303"/>
            <ac:spMk id="3" creationId="{2A7E8C41-6764-4CB9-B41F-2D51515340F0}"/>
          </ac:spMkLst>
        </pc:spChg>
        <pc:graphicFrameChg chg="add del mod">
          <ac:chgData name="Van Damme, Lyva" userId="55615e7d-2518-41d9-8911-331c5b58920b" providerId="ADAL" clId="{77833DCC-4899-476B-88A2-78D3F785E077}" dt="2019-05-07T09:03:41.755" v="1051" actId="478"/>
          <ac:graphicFrameMkLst>
            <pc:docMk/>
            <pc:sldMk cId="3560924342" sldId="303"/>
            <ac:graphicFrameMk id="5" creationId="{E8193AC0-2F74-4AC3-89FB-5C8AAF203764}"/>
          </ac:graphicFrameMkLst>
        </pc:graphicFrameChg>
        <pc:graphicFrameChg chg="add mod">
          <ac:chgData name="Van Damme, Lyva" userId="55615e7d-2518-41d9-8911-331c5b58920b" providerId="ADAL" clId="{77833DCC-4899-476B-88A2-78D3F785E077}" dt="2019-05-07T09:10:40.921" v="1206" actId="1076"/>
          <ac:graphicFrameMkLst>
            <pc:docMk/>
            <pc:sldMk cId="3560924342" sldId="303"/>
            <ac:graphicFrameMk id="6" creationId="{DD34BA5D-62C8-45B4-BDFF-B7254B725850}"/>
          </ac:graphicFrameMkLst>
        </pc:graphicFrameChg>
      </pc:sldChg>
      <pc:sldChg chg="addSp delSp modSp add">
        <pc:chgData name="Van Damme, Lyva" userId="55615e7d-2518-41d9-8911-331c5b58920b" providerId="ADAL" clId="{77833DCC-4899-476B-88A2-78D3F785E077}" dt="2019-05-07T09:01:58.215" v="1004" actId="931"/>
        <pc:sldMkLst>
          <pc:docMk/>
          <pc:sldMk cId="3440845496" sldId="304"/>
        </pc:sldMkLst>
        <pc:spChg chg="del">
          <ac:chgData name="Van Damme, Lyva" userId="55615e7d-2518-41d9-8911-331c5b58920b" providerId="ADAL" clId="{77833DCC-4899-476B-88A2-78D3F785E077}" dt="2019-05-07T09:01:58.215" v="1004" actId="931"/>
          <ac:spMkLst>
            <pc:docMk/>
            <pc:sldMk cId="3440845496" sldId="304"/>
            <ac:spMk id="2" creationId="{8CE8059C-A46B-42AA-993D-539D6C553AFA}"/>
          </ac:spMkLst>
        </pc:spChg>
        <pc:spChg chg="mod">
          <ac:chgData name="Van Damme, Lyva" userId="55615e7d-2518-41d9-8911-331c5b58920b" providerId="ADAL" clId="{77833DCC-4899-476B-88A2-78D3F785E077}" dt="2019-05-07T09:01:41.521" v="1003" actId="20577"/>
          <ac:spMkLst>
            <pc:docMk/>
            <pc:sldMk cId="3440845496" sldId="304"/>
            <ac:spMk id="3" creationId="{78CCC8AB-A14D-4CC8-95A9-C899438769AE}"/>
          </ac:spMkLst>
        </pc:spChg>
        <pc:spChg chg="del">
          <ac:chgData name="Van Damme, Lyva" userId="55615e7d-2518-41d9-8911-331c5b58920b" providerId="ADAL" clId="{77833DCC-4899-476B-88A2-78D3F785E077}" dt="2019-05-07T09:00:06.393" v="981" actId="478"/>
          <ac:spMkLst>
            <pc:docMk/>
            <pc:sldMk cId="3440845496" sldId="304"/>
            <ac:spMk id="4" creationId="{65DB87AA-84BD-4402-BAC6-29DAB8DCEC05}"/>
          </ac:spMkLst>
        </pc:spChg>
        <pc:picChg chg="add mod">
          <ac:chgData name="Van Damme, Lyva" userId="55615e7d-2518-41d9-8911-331c5b58920b" providerId="ADAL" clId="{77833DCC-4899-476B-88A2-78D3F785E077}" dt="2019-05-07T09:01:58.215" v="1004" actId="931"/>
          <ac:picMkLst>
            <pc:docMk/>
            <pc:sldMk cId="3440845496" sldId="304"/>
            <ac:picMk id="6" creationId="{83D095BC-E70A-4705-A5A5-B03555A53ABB}"/>
          </ac:picMkLst>
        </pc:picChg>
      </pc:sldChg>
      <pc:sldChg chg="addSp delSp modSp add modNotesTx">
        <pc:chgData name="Van Damme, Lyva" userId="55615e7d-2518-41d9-8911-331c5b58920b" providerId="ADAL" clId="{77833DCC-4899-476B-88A2-78D3F785E077}" dt="2019-05-07T09:15:22.666" v="1313" actId="20577"/>
        <pc:sldMkLst>
          <pc:docMk/>
          <pc:sldMk cId="4166561376" sldId="305"/>
        </pc:sldMkLst>
        <pc:spChg chg="del">
          <ac:chgData name="Van Damme, Lyva" userId="55615e7d-2518-41d9-8911-331c5b58920b" providerId="ADAL" clId="{77833DCC-4899-476B-88A2-78D3F785E077}" dt="2019-05-07T09:13:10.991" v="1213" actId="931"/>
          <ac:spMkLst>
            <pc:docMk/>
            <pc:sldMk cId="4166561376" sldId="305"/>
            <ac:spMk id="2" creationId="{EF1A8053-2FC9-4829-BC04-96AFF0339745}"/>
          </ac:spMkLst>
        </pc:spChg>
        <pc:spChg chg="mod">
          <ac:chgData name="Van Damme, Lyva" userId="55615e7d-2518-41d9-8911-331c5b58920b" providerId="ADAL" clId="{77833DCC-4899-476B-88A2-78D3F785E077}" dt="2019-05-07T09:12:38.486" v="1211" actId="20577"/>
          <ac:spMkLst>
            <pc:docMk/>
            <pc:sldMk cId="4166561376" sldId="305"/>
            <ac:spMk id="3" creationId="{B2FA3A80-ED46-48AE-AC80-48ADD6565BD0}"/>
          </ac:spMkLst>
        </pc:spChg>
        <pc:spChg chg="del">
          <ac:chgData name="Van Damme, Lyva" userId="55615e7d-2518-41d9-8911-331c5b58920b" providerId="ADAL" clId="{77833DCC-4899-476B-88A2-78D3F785E077}" dt="2019-05-07T09:12:40.946" v="1212" actId="478"/>
          <ac:spMkLst>
            <pc:docMk/>
            <pc:sldMk cId="4166561376" sldId="305"/>
            <ac:spMk id="4" creationId="{5F07011C-4FE2-412B-AE66-AAE400909EC1}"/>
          </ac:spMkLst>
        </pc:spChg>
        <pc:picChg chg="add mod">
          <ac:chgData name="Van Damme, Lyva" userId="55615e7d-2518-41d9-8911-331c5b58920b" providerId="ADAL" clId="{77833DCC-4899-476B-88A2-78D3F785E077}" dt="2019-05-07T09:13:10.991" v="1213" actId="931"/>
          <ac:picMkLst>
            <pc:docMk/>
            <pc:sldMk cId="4166561376" sldId="305"/>
            <ac:picMk id="6" creationId="{8D56807A-C25A-4483-8920-1220FFA8DED3}"/>
          </ac:picMkLst>
        </pc:picChg>
      </pc:sldChg>
      <pc:sldChg chg="addSp delSp modSp add">
        <pc:chgData name="Van Damme, Lyva" userId="55615e7d-2518-41d9-8911-331c5b58920b" providerId="ADAL" clId="{77833DCC-4899-476B-88A2-78D3F785E077}" dt="2019-05-07T09:17:42.363" v="1357" actId="931"/>
        <pc:sldMkLst>
          <pc:docMk/>
          <pc:sldMk cId="3587766715" sldId="306"/>
        </pc:sldMkLst>
        <pc:spChg chg="del">
          <ac:chgData name="Van Damme, Lyva" userId="55615e7d-2518-41d9-8911-331c5b58920b" providerId="ADAL" clId="{77833DCC-4899-476B-88A2-78D3F785E077}" dt="2019-05-07T09:16:38.355" v="1355" actId="931"/>
          <ac:spMkLst>
            <pc:docMk/>
            <pc:sldMk cId="3587766715" sldId="306"/>
            <ac:spMk id="2" creationId="{96EBF69D-CABC-4714-9D83-6DEDB78C73DF}"/>
          </ac:spMkLst>
        </pc:spChg>
        <pc:spChg chg="mod">
          <ac:chgData name="Van Damme, Lyva" userId="55615e7d-2518-41d9-8911-331c5b58920b" providerId="ADAL" clId="{77833DCC-4899-476B-88A2-78D3F785E077}" dt="2019-05-07T09:15:56.061" v="1324" actId="20577"/>
          <ac:spMkLst>
            <pc:docMk/>
            <pc:sldMk cId="3587766715" sldId="306"/>
            <ac:spMk id="3" creationId="{02F691A0-BA96-429B-8C4E-19BF21FD20CD}"/>
          </ac:spMkLst>
        </pc:spChg>
        <pc:spChg chg="mod">
          <ac:chgData name="Van Damme, Lyva" userId="55615e7d-2518-41d9-8911-331c5b58920b" providerId="ADAL" clId="{77833DCC-4899-476B-88A2-78D3F785E077}" dt="2019-05-07T09:16:02.534" v="1354" actId="20577"/>
          <ac:spMkLst>
            <pc:docMk/>
            <pc:sldMk cId="3587766715" sldId="306"/>
            <ac:spMk id="4" creationId="{C2B7AB00-30A2-41D3-BB0A-1898B1B425E1}"/>
          </ac:spMkLst>
        </pc:spChg>
        <pc:spChg chg="add del mod">
          <ac:chgData name="Van Damme, Lyva" userId="55615e7d-2518-41d9-8911-331c5b58920b" providerId="ADAL" clId="{77833DCC-4899-476B-88A2-78D3F785E077}" dt="2019-05-07T09:17:42.363" v="1357" actId="931"/>
          <ac:spMkLst>
            <pc:docMk/>
            <pc:sldMk cId="3587766715" sldId="306"/>
            <ac:spMk id="8" creationId="{1864325C-ED0A-4BB0-8C6F-411FC7ABC2CE}"/>
          </ac:spMkLst>
        </pc:spChg>
        <pc:picChg chg="add del mod">
          <ac:chgData name="Van Damme, Lyva" userId="55615e7d-2518-41d9-8911-331c5b58920b" providerId="ADAL" clId="{77833DCC-4899-476B-88A2-78D3F785E077}" dt="2019-05-07T09:16:47.952" v="1356" actId="478"/>
          <ac:picMkLst>
            <pc:docMk/>
            <pc:sldMk cId="3587766715" sldId="306"/>
            <ac:picMk id="6" creationId="{0F5272A5-2372-4491-893E-C87E15911FBA}"/>
          </ac:picMkLst>
        </pc:picChg>
        <pc:picChg chg="add mod">
          <ac:chgData name="Van Damme, Lyva" userId="55615e7d-2518-41d9-8911-331c5b58920b" providerId="ADAL" clId="{77833DCC-4899-476B-88A2-78D3F785E077}" dt="2019-05-07T09:17:42.363" v="1357" actId="931"/>
          <ac:picMkLst>
            <pc:docMk/>
            <pc:sldMk cId="3587766715" sldId="306"/>
            <ac:picMk id="10" creationId="{C6EF571E-1066-4E00-9F00-06A0A6BB1C79}"/>
          </ac:picMkLst>
        </pc:picChg>
      </pc:sldChg>
      <pc:sldChg chg="addSp delSp modSp add modAnim">
        <pc:chgData name="Van Damme, Lyva" userId="55615e7d-2518-41d9-8911-331c5b58920b" providerId="ADAL" clId="{77833DCC-4899-476B-88A2-78D3F785E077}" dt="2019-05-07T12:17:19.792" v="1363"/>
        <pc:sldMkLst>
          <pc:docMk/>
          <pc:sldMk cId="483212142" sldId="307"/>
        </pc:sldMkLst>
        <pc:spChg chg="del">
          <ac:chgData name="Van Damme, Lyva" userId="55615e7d-2518-41d9-8911-331c5b58920b" providerId="ADAL" clId="{77833DCC-4899-476B-88A2-78D3F785E077}" dt="2019-05-07T09:19:11.982" v="1362" actId="478"/>
          <ac:spMkLst>
            <pc:docMk/>
            <pc:sldMk cId="483212142" sldId="307"/>
            <ac:spMk id="2" creationId="{A9092A98-5804-40CB-B1A9-B3EA3FB5C405}"/>
          </ac:spMkLst>
        </pc:spChg>
        <pc:spChg chg="del">
          <ac:chgData name="Van Damme, Lyva" userId="55615e7d-2518-41d9-8911-331c5b58920b" providerId="ADAL" clId="{77833DCC-4899-476B-88A2-78D3F785E077}" dt="2019-05-07T09:19:09.723" v="1361" actId="478"/>
          <ac:spMkLst>
            <pc:docMk/>
            <pc:sldMk cId="483212142" sldId="307"/>
            <ac:spMk id="3" creationId="{B2DBA6A9-B4DE-4F98-B153-F529A04F79F9}"/>
          </ac:spMkLst>
        </pc:spChg>
        <pc:picChg chg="add mod">
          <ac:chgData name="Van Damme, Lyva" userId="55615e7d-2518-41d9-8911-331c5b58920b" providerId="ADAL" clId="{77833DCC-4899-476B-88A2-78D3F785E077}" dt="2019-05-07T12:17:19.792" v="1363"/>
          <ac:picMkLst>
            <pc:docMk/>
            <pc:sldMk cId="483212142" sldId="307"/>
            <ac:picMk id="2" creationId="{7728EE50-379C-4893-9AF3-AC4ABDB5A2D2}"/>
          </ac:picMkLst>
        </pc:picChg>
      </pc:sldChg>
      <pc:sldChg chg="add del">
        <pc:chgData name="Van Damme, Lyva" userId="55615e7d-2518-41d9-8911-331c5b58920b" providerId="ADAL" clId="{77833DCC-4899-476B-88A2-78D3F785E077}" dt="2019-05-07T09:19:02.983" v="1359" actId="2696"/>
        <pc:sldMkLst>
          <pc:docMk/>
          <pc:sldMk cId="2196829376" sldId="30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88134-325E-441A-8075-079A3732EE7D}" type="doc">
      <dgm:prSet loTypeId="urn:microsoft.com/office/officeart/2005/8/layout/radial5" loCatId="cycle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nl-BE"/>
        </a:p>
      </dgm:t>
    </dgm:pt>
    <dgm:pt modelId="{B0442BB2-C711-49AB-A0CE-44A30D4F5156}">
      <dgm:prSet phldrT="[Text]"/>
      <dgm:spPr/>
      <dgm:t>
        <a:bodyPr/>
        <a:lstStyle/>
        <a:p>
          <a:r>
            <a:rPr lang="nl-BE" dirty="0" err="1"/>
            <a:t>What</a:t>
          </a:r>
          <a:r>
            <a:rPr lang="nl-BE" dirty="0"/>
            <a:t> had to </a:t>
          </a:r>
          <a:r>
            <a:rPr lang="nl-BE" dirty="0" err="1"/>
            <a:t>be</a:t>
          </a:r>
          <a:r>
            <a:rPr lang="nl-BE" dirty="0"/>
            <a:t> </a:t>
          </a:r>
          <a:r>
            <a:rPr lang="nl-BE" dirty="0" err="1"/>
            <a:t>done</a:t>
          </a:r>
          <a:r>
            <a:rPr lang="nl-BE" dirty="0"/>
            <a:t>?</a:t>
          </a:r>
        </a:p>
      </dgm:t>
    </dgm:pt>
    <dgm:pt modelId="{3739B8F2-4688-424D-B554-F51F40048DE9}" type="parTrans" cxnId="{D170E327-9063-4275-8A0B-0202624BA300}">
      <dgm:prSet/>
      <dgm:spPr/>
      <dgm:t>
        <a:bodyPr/>
        <a:lstStyle/>
        <a:p>
          <a:endParaRPr lang="nl-BE"/>
        </a:p>
      </dgm:t>
    </dgm:pt>
    <dgm:pt modelId="{55E778A0-F5CF-4C4F-ACCD-16D1ADE90FBA}" type="sibTrans" cxnId="{D170E327-9063-4275-8A0B-0202624BA300}">
      <dgm:prSet/>
      <dgm:spPr/>
      <dgm:t>
        <a:bodyPr/>
        <a:lstStyle/>
        <a:p>
          <a:endParaRPr lang="nl-BE"/>
        </a:p>
      </dgm:t>
    </dgm:pt>
    <dgm:pt modelId="{33B1AB3E-4861-4808-824F-5CDC985A8CB4}">
      <dgm:prSet phldrT="[Text]"/>
      <dgm:spPr/>
      <dgm:t>
        <a:bodyPr/>
        <a:lstStyle/>
        <a:p>
          <a:r>
            <a:rPr lang="nl-BE" dirty="0"/>
            <a:t>Research Enterprise messaging</a:t>
          </a:r>
        </a:p>
      </dgm:t>
    </dgm:pt>
    <dgm:pt modelId="{C8FA48E8-58C7-42A7-87BB-5FA612CB75D6}" type="parTrans" cxnId="{C414AD26-6F43-4731-8CC8-731A20EC9921}">
      <dgm:prSet/>
      <dgm:spPr/>
      <dgm:t>
        <a:bodyPr/>
        <a:lstStyle/>
        <a:p>
          <a:endParaRPr lang="nl-BE"/>
        </a:p>
      </dgm:t>
    </dgm:pt>
    <dgm:pt modelId="{EB6EA442-48A2-450F-9F60-B88A96A65B7E}" type="sibTrans" cxnId="{C414AD26-6F43-4731-8CC8-731A20EC9921}">
      <dgm:prSet/>
      <dgm:spPr/>
      <dgm:t>
        <a:bodyPr/>
        <a:lstStyle/>
        <a:p>
          <a:endParaRPr lang="nl-BE"/>
        </a:p>
      </dgm:t>
    </dgm:pt>
    <dgm:pt modelId="{A5EF72E1-F150-4FC7-9459-9B630AEA1E9D}">
      <dgm:prSet phldrT="[Text]"/>
      <dgm:spPr/>
      <dgm:t>
        <a:bodyPr/>
        <a:lstStyle/>
        <a:p>
          <a:r>
            <a:rPr lang="nl-BE" dirty="0" err="1"/>
            <a:t>Learn</a:t>
          </a:r>
          <a:r>
            <a:rPr lang="nl-BE" dirty="0"/>
            <a:t> </a:t>
          </a:r>
          <a:r>
            <a:rPr lang="nl-BE" dirty="0" err="1"/>
            <a:t>how</a:t>
          </a:r>
          <a:r>
            <a:rPr lang="nl-BE" dirty="0"/>
            <a:t> to </a:t>
          </a:r>
          <a:r>
            <a:rPr lang="nl-BE" dirty="0" err="1"/>
            <a:t>work</a:t>
          </a:r>
          <a:r>
            <a:rPr lang="nl-BE" dirty="0"/>
            <a:t> in CPI</a:t>
          </a:r>
        </a:p>
      </dgm:t>
    </dgm:pt>
    <dgm:pt modelId="{D84BA5D5-DA67-4D3C-8102-2980AF69F77F}" type="parTrans" cxnId="{0C47066A-0BE5-4443-B170-C221CD61BAF4}">
      <dgm:prSet/>
      <dgm:spPr/>
      <dgm:t>
        <a:bodyPr/>
        <a:lstStyle/>
        <a:p>
          <a:endParaRPr lang="nl-BE"/>
        </a:p>
      </dgm:t>
    </dgm:pt>
    <dgm:pt modelId="{B821CAAE-EA09-4197-B130-113E1AB20398}" type="sibTrans" cxnId="{0C47066A-0BE5-4443-B170-C221CD61BAF4}">
      <dgm:prSet/>
      <dgm:spPr/>
      <dgm:t>
        <a:bodyPr/>
        <a:lstStyle/>
        <a:p>
          <a:endParaRPr lang="nl-BE"/>
        </a:p>
      </dgm:t>
    </dgm:pt>
    <dgm:pt modelId="{5CFC85FC-09FE-44B4-86C1-3BC2C891D076}">
      <dgm:prSet phldrT="[Text]"/>
      <dgm:spPr/>
      <dgm:t>
        <a:bodyPr/>
        <a:lstStyle/>
        <a:p>
          <a:r>
            <a:rPr lang="nl-BE" dirty="0" err="1"/>
            <a:t>Documentation</a:t>
          </a:r>
          <a:r>
            <a:rPr lang="nl-BE" dirty="0"/>
            <a:t> </a:t>
          </a:r>
          <a:r>
            <a:rPr lang="nl-BE" dirty="0" err="1"/>
            <a:t>for</a:t>
          </a:r>
          <a:r>
            <a:rPr lang="nl-BE" dirty="0"/>
            <a:t> </a:t>
          </a:r>
          <a:r>
            <a:rPr lang="nl-BE" dirty="0" err="1"/>
            <a:t>further</a:t>
          </a:r>
          <a:r>
            <a:rPr lang="nl-BE" dirty="0"/>
            <a:t> </a:t>
          </a:r>
          <a:r>
            <a:rPr lang="nl-BE" dirty="0" err="1"/>
            <a:t>use</a:t>
          </a:r>
          <a:endParaRPr lang="nl-BE" dirty="0"/>
        </a:p>
      </dgm:t>
    </dgm:pt>
    <dgm:pt modelId="{A0108CB7-2D49-4B0E-AA96-4B6789E26257}" type="parTrans" cxnId="{030B14D8-BD9C-4839-9526-5C730634ADB1}">
      <dgm:prSet/>
      <dgm:spPr/>
      <dgm:t>
        <a:bodyPr/>
        <a:lstStyle/>
        <a:p>
          <a:endParaRPr lang="nl-BE"/>
        </a:p>
      </dgm:t>
    </dgm:pt>
    <dgm:pt modelId="{F4846FDC-A69C-49D9-8676-E482FE75C682}" type="sibTrans" cxnId="{030B14D8-BD9C-4839-9526-5C730634ADB1}">
      <dgm:prSet/>
      <dgm:spPr/>
      <dgm:t>
        <a:bodyPr/>
        <a:lstStyle/>
        <a:p>
          <a:endParaRPr lang="nl-BE"/>
        </a:p>
      </dgm:t>
    </dgm:pt>
    <dgm:pt modelId="{1B72ACBE-637D-46E5-BA6D-68990D0E86EB}">
      <dgm:prSet phldrT="[Text]"/>
      <dgm:spPr/>
      <dgm:t>
        <a:bodyPr/>
        <a:lstStyle/>
        <a:p>
          <a:endParaRPr lang="nl-BE" dirty="0"/>
        </a:p>
      </dgm:t>
    </dgm:pt>
    <dgm:pt modelId="{9EC3387B-CEC8-4745-A1A9-2CFA7642EE40}" type="parTrans" cxnId="{2AB693CF-5868-433A-93F8-A706D31AB039}">
      <dgm:prSet/>
      <dgm:spPr/>
      <dgm:t>
        <a:bodyPr/>
        <a:lstStyle/>
        <a:p>
          <a:endParaRPr lang="nl-BE"/>
        </a:p>
      </dgm:t>
    </dgm:pt>
    <dgm:pt modelId="{E8E73B6B-3A6A-4E88-A678-897C612B0489}" type="sibTrans" cxnId="{2AB693CF-5868-433A-93F8-A706D31AB039}">
      <dgm:prSet/>
      <dgm:spPr/>
      <dgm:t>
        <a:bodyPr/>
        <a:lstStyle/>
        <a:p>
          <a:endParaRPr lang="nl-BE"/>
        </a:p>
      </dgm:t>
    </dgm:pt>
    <dgm:pt modelId="{BE325A41-38CE-41B9-AE58-DDDD2AFF5C1F}" type="pres">
      <dgm:prSet presAssocID="{72288134-325E-441A-8075-079A3732EE7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6259297-E6D8-4883-AFE9-3F56EE2A8E9B}" type="pres">
      <dgm:prSet presAssocID="{B0442BB2-C711-49AB-A0CE-44A30D4F5156}" presName="centerShape" presStyleLbl="node0" presStyleIdx="0" presStyleCnt="1"/>
      <dgm:spPr/>
    </dgm:pt>
    <dgm:pt modelId="{80DBB0B8-12C9-4585-9E82-13187C1F7D6E}" type="pres">
      <dgm:prSet presAssocID="{C8FA48E8-58C7-42A7-87BB-5FA612CB75D6}" presName="parTrans" presStyleLbl="sibTrans2D1" presStyleIdx="0" presStyleCnt="3"/>
      <dgm:spPr/>
    </dgm:pt>
    <dgm:pt modelId="{788A8B6B-6C76-4E26-9561-D91BD344C931}" type="pres">
      <dgm:prSet presAssocID="{C8FA48E8-58C7-42A7-87BB-5FA612CB75D6}" presName="connectorText" presStyleLbl="sibTrans2D1" presStyleIdx="0" presStyleCnt="3"/>
      <dgm:spPr/>
    </dgm:pt>
    <dgm:pt modelId="{9B04ED2A-5BCB-4DD4-89EE-3BD9105FC2D3}" type="pres">
      <dgm:prSet presAssocID="{33B1AB3E-4861-4808-824F-5CDC985A8CB4}" presName="node" presStyleLbl="node1" presStyleIdx="0" presStyleCnt="3">
        <dgm:presLayoutVars>
          <dgm:bulletEnabled val="1"/>
        </dgm:presLayoutVars>
      </dgm:prSet>
      <dgm:spPr/>
    </dgm:pt>
    <dgm:pt modelId="{F78F0CA8-21BD-4F97-9721-FA77E8E8098F}" type="pres">
      <dgm:prSet presAssocID="{D84BA5D5-DA67-4D3C-8102-2980AF69F77F}" presName="parTrans" presStyleLbl="sibTrans2D1" presStyleIdx="1" presStyleCnt="3"/>
      <dgm:spPr/>
    </dgm:pt>
    <dgm:pt modelId="{11E80B0D-EE74-4652-8929-B868231E9E7E}" type="pres">
      <dgm:prSet presAssocID="{D84BA5D5-DA67-4D3C-8102-2980AF69F77F}" presName="connectorText" presStyleLbl="sibTrans2D1" presStyleIdx="1" presStyleCnt="3"/>
      <dgm:spPr/>
    </dgm:pt>
    <dgm:pt modelId="{ED38E02A-AE74-4901-B747-AF5ACC1D4882}" type="pres">
      <dgm:prSet presAssocID="{A5EF72E1-F150-4FC7-9459-9B630AEA1E9D}" presName="node" presStyleLbl="node1" presStyleIdx="1" presStyleCnt="3">
        <dgm:presLayoutVars>
          <dgm:bulletEnabled val="1"/>
        </dgm:presLayoutVars>
      </dgm:prSet>
      <dgm:spPr/>
    </dgm:pt>
    <dgm:pt modelId="{BA15D6E1-0A8B-46CA-99E1-8FA7D29A224D}" type="pres">
      <dgm:prSet presAssocID="{A0108CB7-2D49-4B0E-AA96-4B6789E26257}" presName="parTrans" presStyleLbl="sibTrans2D1" presStyleIdx="2" presStyleCnt="3"/>
      <dgm:spPr/>
    </dgm:pt>
    <dgm:pt modelId="{6A2ED5E3-FA76-41D2-8D0D-38DE266BD68F}" type="pres">
      <dgm:prSet presAssocID="{A0108CB7-2D49-4B0E-AA96-4B6789E26257}" presName="connectorText" presStyleLbl="sibTrans2D1" presStyleIdx="2" presStyleCnt="3"/>
      <dgm:spPr/>
    </dgm:pt>
    <dgm:pt modelId="{2C55703B-1D19-47C0-AAE2-F622D4C931BE}" type="pres">
      <dgm:prSet presAssocID="{5CFC85FC-09FE-44B4-86C1-3BC2C891D076}" presName="node" presStyleLbl="node1" presStyleIdx="2" presStyleCnt="3">
        <dgm:presLayoutVars>
          <dgm:bulletEnabled val="1"/>
        </dgm:presLayoutVars>
      </dgm:prSet>
      <dgm:spPr/>
    </dgm:pt>
  </dgm:ptLst>
  <dgm:cxnLst>
    <dgm:cxn modelId="{55C65617-6F6C-464B-8198-8BF4839B3140}" type="presOf" srcId="{A5EF72E1-F150-4FC7-9459-9B630AEA1E9D}" destId="{ED38E02A-AE74-4901-B747-AF5ACC1D4882}" srcOrd="0" destOrd="0" presId="urn:microsoft.com/office/officeart/2005/8/layout/radial5"/>
    <dgm:cxn modelId="{E687C51F-1DCB-4C63-B8E6-99BDD8EF7BE2}" type="presOf" srcId="{33B1AB3E-4861-4808-824F-5CDC985A8CB4}" destId="{9B04ED2A-5BCB-4DD4-89EE-3BD9105FC2D3}" srcOrd="0" destOrd="0" presId="urn:microsoft.com/office/officeart/2005/8/layout/radial5"/>
    <dgm:cxn modelId="{C414AD26-6F43-4731-8CC8-731A20EC9921}" srcId="{B0442BB2-C711-49AB-A0CE-44A30D4F5156}" destId="{33B1AB3E-4861-4808-824F-5CDC985A8CB4}" srcOrd="0" destOrd="0" parTransId="{C8FA48E8-58C7-42A7-87BB-5FA612CB75D6}" sibTransId="{EB6EA442-48A2-450F-9F60-B88A96A65B7E}"/>
    <dgm:cxn modelId="{D170E327-9063-4275-8A0B-0202624BA300}" srcId="{72288134-325E-441A-8075-079A3732EE7D}" destId="{B0442BB2-C711-49AB-A0CE-44A30D4F5156}" srcOrd="0" destOrd="0" parTransId="{3739B8F2-4688-424D-B554-F51F40048DE9}" sibTransId="{55E778A0-F5CF-4C4F-ACCD-16D1ADE90FBA}"/>
    <dgm:cxn modelId="{E1690748-E298-493E-A25F-C3494B38360B}" type="presOf" srcId="{72288134-325E-441A-8075-079A3732EE7D}" destId="{BE325A41-38CE-41B9-AE58-DDDD2AFF5C1F}" srcOrd="0" destOrd="0" presId="urn:microsoft.com/office/officeart/2005/8/layout/radial5"/>
    <dgm:cxn modelId="{0C47066A-0BE5-4443-B170-C221CD61BAF4}" srcId="{B0442BB2-C711-49AB-A0CE-44A30D4F5156}" destId="{A5EF72E1-F150-4FC7-9459-9B630AEA1E9D}" srcOrd="1" destOrd="0" parTransId="{D84BA5D5-DA67-4D3C-8102-2980AF69F77F}" sibTransId="{B821CAAE-EA09-4197-B130-113E1AB20398}"/>
    <dgm:cxn modelId="{75CFE46C-632B-43AF-A1B0-EE09AF7E6CC2}" type="presOf" srcId="{D84BA5D5-DA67-4D3C-8102-2980AF69F77F}" destId="{F78F0CA8-21BD-4F97-9721-FA77E8E8098F}" srcOrd="0" destOrd="0" presId="urn:microsoft.com/office/officeart/2005/8/layout/radial5"/>
    <dgm:cxn modelId="{0E746278-CD82-4969-8EC7-AA595F3E95DC}" type="presOf" srcId="{5CFC85FC-09FE-44B4-86C1-3BC2C891D076}" destId="{2C55703B-1D19-47C0-AAE2-F622D4C931BE}" srcOrd="0" destOrd="0" presId="urn:microsoft.com/office/officeart/2005/8/layout/radial5"/>
    <dgm:cxn modelId="{3BF96C86-8E5C-4884-8387-CEF9AC818D4C}" type="presOf" srcId="{C8FA48E8-58C7-42A7-87BB-5FA612CB75D6}" destId="{788A8B6B-6C76-4E26-9561-D91BD344C931}" srcOrd="1" destOrd="0" presId="urn:microsoft.com/office/officeart/2005/8/layout/radial5"/>
    <dgm:cxn modelId="{56516A8D-89A8-448C-BD2E-EAC4DD579E44}" type="presOf" srcId="{B0442BB2-C711-49AB-A0CE-44A30D4F5156}" destId="{66259297-E6D8-4883-AFE9-3F56EE2A8E9B}" srcOrd="0" destOrd="0" presId="urn:microsoft.com/office/officeart/2005/8/layout/radial5"/>
    <dgm:cxn modelId="{F8ABDF8D-3F7D-4B47-8E8C-155DCAA4327E}" type="presOf" srcId="{A0108CB7-2D49-4B0E-AA96-4B6789E26257}" destId="{6A2ED5E3-FA76-41D2-8D0D-38DE266BD68F}" srcOrd="1" destOrd="0" presId="urn:microsoft.com/office/officeart/2005/8/layout/radial5"/>
    <dgm:cxn modelId="{6BC51A92-1780-4993-90D4-0C5EA1E14D14}" type="presOf" srcId="{C8FA48E8-58C7-42A7-87BB-5FA612CB75D6}" destId="{80DBB0B8-12C9-4585-9E82-13187C1F7D6E}" srcOrd="0" destOrd="0" presId="urn:microsoft.com/office/officeart/2005/8/layout/radial5"/>
    <dgm:cxn modelId="{0C7B59AB-740B-41F8-8630-5F88E826E962}" type="presOf" srcId="{D84BA5D5-DA67-4D3C-8102-2980AF69F77F}" destId="{11E80B0D-EE74-4652-8929-B868231E9E7E}" srcOrd="1" destOrd="0" presId="urn:microsoft.com/office/officeart/2005/8/layout/radial5"/>
    <dgm:cxn modelId="{2AB693CF-5868-433A-93F8-A706D31AB039}" srcId="{72288134-325E-441A-8075-079A3732EE7D}" destId="{1B72ACBE-637D-46E5-BA6D-68990D0E86EB}" srcOrd="1" destOrd="0" parTransId="{9EC3387B-CEC8-4745-A1A9-2CFA7642EE40}" sibTransId="{E8E73B6B-3A6A-4E88-A678-897C612B0489}"/>
    <dgm:cxn modelId="{030B14D8-BD9C-4839-9526-5C730634ADB1}" srcId="{B0442BB2-C711-49AB-A0CE-44A30D4F5156}" destId="{5CFC85FC-09FE-44B4-86C1-3BC2C891D076}" srcOrd="2" destOrd="0" parTransId="{A0108CB7-2D49-4B0E-AA96-4B6789E26257}" sibTransId="{F4846FDC-A69C-49D9-8676-E482FE75C682}"/>
    <dgm:cxn modelId="{BD4589D8-4CAF-4033-8A92-197DEC43D583}" type="presOf" srcId="{A0108CB7-2D49-4B0E-AA96-4B6789E26257}" destId="{BA15D6E1-0A8B-46CA-99E1-8FA7D29A224D}" srcOrd="0" destOrd="0" presId="urn:microsoft.com/office/officeart/2005/8/layout/radial5"/>
    <dgm:cxn modelId="{F3E112B1-80F8-44FC-B801-2DF41A092F81}" type="presParOf" srcId="{BE325A41-38CE-41B9-AE58-DDDD2AFF5C1F}" destId="{66259297-E6D8-4883-AFE9-3F56EE2A8E9B}" srcOrd="0" destOrd="0" presId="urn:microsoft.com/office/officeart/2005/8/layout/radial5"/>
    <dgm:cxn modelId="{02F1F962-218D-40F3-9685-F6CD533C5BEB}" type="presParOf" srcId="{BE325A41-38CE-41B9-AE58-DDDD2AFF5C1F}" destId="{80DBB0B8-12C9-4585-9E82-13187C1F7D6E}" srcOrd="1" destOrd="0" presId="urn:microsoft.com/office/officeart/2005/8/layout/radial5"/>
    <dgm:cxn modelId="{744D5C5C-286E-4B98-A013-DEA8552B2DEE}" type="presParOf" srcId="{80DBB0B8-12C9-4585-9E82-13187C1F7D6E}" destId="{788A8B6B-6C76-4E26-9561-D91BD344C931}" srcOrd="0" destOrd="0" presId="urn:microsoft.com/office/officeart/2005/8/layout/radial5"/>
    <dgm:cxn modelId="{E80FF68D-FC05-496D-A5E5-A9C581464C8B}" type="presParOf" srcId="{BE325A41-38CE-41B9-AE58-DDDD2AFF5C1F}" destId="{9B04ED2A-5BCB-4DD4-89EE-3BD9105FC2D3}" srcOrd="2" destOrd="0" presId="urn:microsoft.com/office/officeart/2005/8/layout/radial5"/>
    <dgm:cxn modelId="{0370A8D2-0183-4C53-8B29-DFDEFCF0EC1E}" type="presParOf" srcId="{BE325A41-38CE-41B9-AE58-DDDD2AFF5C1F}" destId="{F78F0CA8-21BD-4F97-9721-FA77E8E8098F}" srcOrd="3" destOrd="0" presId="urn:microsoft.com/office/officeart/2005/8/layout/radial5"/>
    <dgm:cxn modelId="{4CCA3727-EC33-48E1-B762-4CAD49C4D6FC}" type="presParOf" srcId="{F78F0CA8-21BD-4F97-9721-FA77E8E8098F}" destId="{11E80B0D-EE74-4652-8929-B868231E9E7E}" srcOrd="0" destOrd="0" presId="urn:microsoft.com/office/officeart/2005/8/layout/radial5"/>
    <dgm:cxn modelId="{5E5ACA7D-BA81-40D2-9EF2-D4653C785BB1}" type="presParOf" srcId="{BE325A41-38CE-41B9-AE58-DDDD2AFF5C1F}" destId="{ED38E02A-AE74-4901-B747-AF5ACC1D4882}" srcOrd="4" destOrd="0" presId="urn:microsoft.com/office/officeart/2005/8/layout/radial5"/>
    <dgm:cxn modelId="{1A00F595-6752-433D-B04F-847E6B0AC640}" type="presParOf" srcId="{BE325A41-38CE-41B9-AE58-DDDD2AFF5C1F}" destId="{BA15D6E1-0A8B-46CA-99E1-8FA7D29A224D}" srcOrd="5" destOrd="0" presId="urn:microsoft.com/office/officeart/2005/8/layout/radial5"/>
    <dgm:cxn modelId="{80FE2CC2-EBB2-4595-8BED-BAF6679E5094}" type="presParOf" srcId="{BA15D6E1-0A8B-46CA-99E1-8FA7D29A224D}" destId="{6A2ED5E3-FA76-41D2-8D0D-38DE266BD68F}" srcOrd="0" destOrd="0" presId="urn:microsoft.com/office/officeart/2005/8/layout/radial5"/>
    <dgm:cxn modelId="{80FACF96-DE1A-45CE-A185-15FA7566CA2B}" type="presParOf" srcId="{BE325A41-38CE-41B9-AE58-DDDD2AFF5C1F}" destId="{2C55703B-1D19-47C0-AAE2-F622D4C931BE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59297-E6D8-4883-AFE9-3F56EE2A8E9B}">
      <dsp:nvSpPr>
        <dsp:cNvPr id="0" name=""/>
        <dsp:cNvSpPr/>
      </dsp:nvSpPr>
      <dsp:spPr>
        <a:xfrm>
          <a:off x="2474416" y="1896053"/>
          <a:ext cx="1147167" cy="1147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 err="1"/>
            <a:t>What</a:t>
          </a:r>
          <a:r>
            <a:rPr lang="nl-BE" sz="1600" kern="1200" dirty="0"/>
            <a:t> had to </a:t>
          </a:r>
          <a:r>
            <a:rPr lang="nl-BE" sz="1600" kern="1200" dirty="0" err="1"/>
            <a:t>be</a:t>
          </a:r>
          <a:r>
            <a:rPr lang="nl-BE" sz="1600" kern="1200" dirty="0"/>
            <a:t> </a:t>
          </a:r>
          <a:r>
            <a:rPr lang="nl-BE" sz="1600" kern="1200" dirty="0" err="1"/>
            <a:t>done</a:t>
          </a:r>
          <a:r>
            <a:rPr lang="nl-BE" sz="1600" kern="1200" dirty="0"/>
            <a:t>?</a:t>
          </a:r>
        </a:p>
      </dsp:txBody>
      <dsp:txXfrm>
        <a:off x="2642415" y="2064052"/>
        <a:ext cx="811169" cy="811169"/>
      </dsp:txXfrm>
    </dsp:sp>
    <dsp:sp modelId="{80DBB0B8-12C9-4585-9E82-13187C1F7D6E}">
      <dsp:nvSpPr>
        <dsp:cNvPr id="0" name=""/>
        <dsp:cNvSpPr/>
      </dsp:nvSpPr>
      <dsp:spPr>
        <a:xfrm rot="16200000">
          <a:off x="2926104" y="1482699"/>
          <a:ext cx="243791" cy="38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1200" kern="1200"/>
        </a:p>
      </dsp:txBody>
      <dsp:txXfrm>
        <a:off x="2962673" y="1595373"/>
        <a:ext cx="170654" cy="228313"/>
      </dsp:txXfrm>
    </dsp:sp>
    <dsp:sp modelId="{9B04ED2A-5BCB-4DD4-89EE-3BD9105FC2D3}">
      <dsp:nvSpPr>
        <dsp:cNvPr id="0" name=""/>
        <dsp:cNvSpPr/>
      </dsp:nvSpPr>
      <dsp:spPr>
        <a:xfrm>
          <a:off x="2331020" y="2110"/>
          <a:ext cx="1433958" cy="14339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/>
            <a:t>Research Enterprise messaging</a:t>
          </a:r>
        </a:p>
      </dsp:txBody>
      <dsp:txXfrm>
        <a:off x="2541018" y="212108"/>
        <a:ext cx="1013962" cy="1013962"/>
      </dsp:txXfrm>
    </dsp:sp>
    <dsp:sp modelId="{F78F0CA8-21BD-4F97-9721-FA77E8E8098F}">
      <dsp:nvSpPr>
        <dsp:cNvPr id="0" name=""/>
        <dsp:cNvSpPr/>
      </dsp:nvSpPr>
      <dsp:spPr>
        <a:xfrm rot="1800000">
          <a:off x="3616045" y="2677712"/>
          <a:ext cx="243791" cy="38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1200" kern="1200"/>
        </a:p>
      </dsp:txBody>
      <dsp:txXfrm>
        <a:off x="3620944" y="2735533"/>
        <a:ext cx="170654" cy="228313"/>
      </dsp:txXfrm>
    </dsp:sp>
    <dsp:sp modelId="{ED38E02A-AE74-4901-B747-AF5ACC1D4882}">
      <dsp:nvSpPr>
        <dsp:cNvPr id="0" name=""/>
        <dsp:cNvSpPr/>
      </dsp:nvSpPr>
      <dsp:spPr>
        <a:xfrm>
          <a:off x="3847038" y="2627930"/>
          <a:ext cx="1433958" cy="14339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 err="1"/>
            <a:t>Learn</a:t>
          </a:r>
          <a:r>
            <a:rPr lang="nl-BE" sz="1200" kern="1200" dirty="0"/>
            <a:t> </a:t>
          </a:r>
          <a:r>
            <a:rPr lang="nl-BE" sz="1200" kern="1200" dirty="0" err="1"/>
            <a:t>how</a:t>
          </a:r>
          <a:r>
            <a:rPr lang="nl-BE" sz="1200" kern="1200" dirty="0"/>
            <a:t> to </a:t>
          </a:r>
          <a:r>
            <a:rPr lang="nl-BE" sz="1200" kern="1200" dirty="0" err="1"/>
            <a:t>work</a:t>
          </a:r>
          <a:r>
            <a:rPr lang="nl-BE" sz="1200" kern="1200" dirty="0"/>
            <a:t> in CPI</a:t>
          </a:r>
        </a:p>
      </dsp:txBody>
      <dsp:txXfrm>
        <a:off x="4057036" y="2837928"/>
        <a:ext cx="1013962" cy="1013962"/>
      </dsp:txXfrm>
    </dsp:sp>
    <dsp:sp modelId="{BA15D6E1-0A8B-46CA-99E1-8FA7D29A224D}">
      <dsp:nvSpPr>
        <dsp:cNvPr id="0" name=""/>
        <dsp:cNvSpPr/>
      </dsp:nvSpPr>
      <dsp:spPr>
        <a:xfrm rot="9000000">
          <a:off x="2236162" y="2677712"/>
          <a:ext cx="243791" cy="38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1200" kern="1200"/>
        </a:p>
      </dsp:txBody>
      <dsp:txXfrm rot="10800000">
        <a:off x="2304400" y="2735533"/>
        <a:ext cx="170654" cy="228313"/>
      </dsp:txXfrm>
    </dsp:sp>
    <dsp:sp modelId="{2C55703B-1D19-47C0-AAE2-F622D4C931BE}">
      <dsp:nvSpPr>
        <dsp:cNvPr id="0" name=""/>
        <dsp:cNvSpPr/>
      </dsp:nvSpPr>
      <dsp:spPr>
        <a:xfrm>
          <a:off x="815002" y="2627930"/>
          <a:ext cx="1433958" cy="14339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 err="1"/>
            <a:t>Documentation</a:t>
          </a:r>
          <a:r>
            <a:rPr lang="nl-BE" sz="1200" kern="1200" dirty="0"/>
            <a:t> </a:t>
          </a:r>
          <a:r>
            <a:rPr lang="nl-BE" sz="1200" kern="1200" dirty="0" err="1"/>
            <a:t>for</a:t>
          </a:r>
          <a:r>
            <a:rPr lang="nl-BE" sz="1200" kern="1200" dirty="0"/>
            <a:t> </a:t>
          </a:r>
          <a:r>
            <a:rPr lang="nl-BE" sz="1200" kern="1200" dirty="0" err="1"/>
            <a:t>further</a:t>
          </a:r>
          <a:r>
            <a:rPr lang="nl-BE" sz="1200" kern="1200" dirty="0"/>
            <a:t> </a:t>
          </a:r>
          <a:r>
            <a:rPr lang="nl-BE" sz="1200" kern="1200" dirty="0" err="1"/>
            <a:t>use</a:t>
          </a:r>
          <a:endParaRPr lang="nl-BE" sz="1200" kern="1200" dirty="0"/>
        </a:p>
      </dsp:txBody>
      <dsp:txXfrm>
        <a:off x="1025000" y="2837928"/>
        <a:ext cx="1013962" cy="1013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C8A55-2B80-4A5C-897A-9E4B5A46911A}" type="datetimeFigureOut">
              <a:rPr lang="nl-BE" smtClean="0"/>
              <a:t>7/05/2019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B259F-C9F4-4AB0-A68B-7E80D21ED1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831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B9CD-91BE-4ECD-A8F5-751D0AD9A0CE}" type="datetimeFigureOut">
              <a:rPr lang="nl-BE" smtClean="0"/>
              <a:t>7/05/2019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CD19-6EB2-4B13-A315-EEB1AD09EA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95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1pPr>
    <a:lvl2pPr marL="338657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2pPr>
    <a:lvl3pPr marL="677315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3pPr>
    <a:lvl4pPr marL="1015971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4pPr>
    <a:lvl5pPr marL="1354630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5pPr>
    <a:lvl6pPr marL="1693286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6pPr>
    <a:lvl7pPr marL="2031943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7pPr>
    <a:lvl8pPr marL="2370601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8pPr>
    <a:lvl9pPr marL="2709258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Bij een verandering in S/4 HANA wordt dit doorgestuurd naar de klanten, kopers, de vrachtwagens….</a:t>
            </a:r>
          </a:p>
          <a:p>
            <a:r>
              <a:rPr lang="nl-BE" dirty="0"/>
              <a:t>Delivery </a:t>
            </a:r>
            <a:r>
              <a:rPr lang="nl-BE" dirty="0" err="1"/>
              <a:t>Co.</a:t>
            </a:r>
            <a:r>
              <a:rPr lang="nl-BE" dirty="0"/>
              <a:t> verzorgt de levering van order1 en order2, bij een verandering hieraan moet hij genotificeerd worden.</a:t>
            </a:r>
          </a:p>
          <a:p>
            <a:r>
              <a:rPr lang="nl-BE" dirty="0" err="1"/>
              <a:t>Factory</a:t>
            </a:r>
            <a:r>
              <a:rPr lang="nl-BE" dirty="0"/>
              <a:t> A handelt de productie af van order1, ook hij moet een melding krijgen bij een verandering</a:t>
            </a:r>
          </a:p>
          <a:p>
            <a:r>
              <a:rPr lang="nl-BE" dirty="0"/>
              <a:t>Koper heeft order 1 besteld</a:t>
            </a:r>
          </a:p>
          <a:p>
            <a:r>
              <a:rPr lang="nl-BE" dirty="0" err="1"/>
              <a:t>Factory</a:t>
            </a:r>
            <a:r>
              <a:rPr lang="nl-BE" dirty="0"/>
              <a:t> B handelt de productie van order2 af, ook hij moet een melding krijgen bij een verandering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75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Uitleggen termen:</a:t>
            </a:r>
          </a:p>
          <a:p>
            <a:pPr marL="171450" indent="-171450">
              <a:buFontTx/>
              <a:buChar char="-"/>
            </a:pPr>
            <a:r>
              <a:rPr lang="nl-BE" dirty="0"/>
              <a:t>Topic</a:t>
            </a:r>
          </a:p>
          <a:p>
            <a:pPr marL="171450" indent="-171450">
              <a:buFontTx/>
              <a:buChar char="-"/>
            </a:pPr>
            <a:r>
              <a:rPr lang="nl-BE" dirty="0"/>
              <a:t>Queue</a:t>
            </a:r>
          </a:p>
          <a:p>
            <a:pPr marL="171450" indent="-171450">
              <a:buFontTx/>
              <a:buChar char="-"/>
            </a:pPr>
            <a:r>
              <a:rPr lang="nl-BE" dirty="0"/>
              <a:t>Consumption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Acknoweldgement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685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505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Filmpje van wat er gerealiseerd werd. En ondertussen uitleg geven over wat er gebeurt.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398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573277" y="-6658"/>
            <a:ext cx="6579046" cy="5157216"/>
          </a:xfrm>
          <a:custGeom>
            <a:avLst/>
            <a:gdLst>
              <a:gd name="connsiteX0" fmla="*/ 0 w 9976103"/>
              <a:gd name="connsiteY0" fmla="*/ 6858000 h 6858000"/>
              <a:gd name="connsiteX1" fmla="*/ 1705379 w 9976103"/>
              <a:gd name="connsiteY1" fmla="*/ 0 h 6858000"/>
              <a:gd name="connsiteX2" fmla="*/ 8270724 w 9976103"/>
              <a:gd name="connsiteY2" fmla="*/ 0 h 6858000"/>
              <a:gd name="connsiteX3" fmla="*/ 9976103 w 9976103"/>
              <a:gd name="connsiteY3" fmla="*/ 6858000 h 6858000"/>
              <a:gd name="connsiteX4" fmla="*/ 0 w 9976103"/>
              <a:gd name="connsiteY4" fmla="*/ 6858000 h 6858000"/>
              <a:gd name="connsiteX0" fmla="*/ 0 w 8284463"/>
              <a:gd name="connsiteY0" fmla="*/ 6858000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58000 h 6876288"/>
              <a:gd name="connsiteX0" fmla="*/ 0 w 8284463"/>
              <a:gd name="connsiteY0" fmla="*/ 6866878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66878 h 6876288"/>
              <a:gd name="connsiteX0" fmla="*/ 0 w 8289461"/>
              <a:gd name="connsiteY0" fmla="*/ 6866878 h 6876288"/>
              <a:gd name="connsiteX1" fmla="*/ 1705379 w 8289461"/>
              <a:gd name="connsiteY1" fmla="*/ 0 h 6876288"/>
              <a:gd name="connsiteX2" fmla="*/ 8288479 w 8289461"/>
              <a:gd name="connsiteY2" fmla="*/ 0 h 6876288"/>
              <a:gd name="connsiteX3" fmla="*/ 8284463 w 8289461"/>
              <a:gd name="connsiteY3" fmla="*/ 6876288 h 6876288"/>
              <a:gd name="connsiteX4" fmla="*/ 0 w 8289461"/>
              <a:gd name="connsiteY4" fmla="*/ 6866878 h 6876288"/>
              <a:gd name="connsiteX0" fmla="*/ 0 w 8772061"/>
              <a:gd name="connsiteY0" fmla="*/ 6854178 h 6876288"/>
              <a:gd name="connsiteX1" fmla="*/ 21879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54178 h 6876288"/>
              <a:gd name="connsiteX0" fmla="*/ 0 w 8772061"/>
              <a:gd name="connsiteY0" fmla="*/ 6866878 h 6888988"/>
              <a:gd name="connsiteX1" fmla="*/ 2213379 w 8772061"/>
              <a:gd name="connsiteY1" fmla="*/ 0 h 6888988"/>
              <a:gd name="connsiteX2" fmla="*/ 8771079 w 8772061"/>
              <a:gd name="connsiteY2" fmla="*/ 12700 h 6888988"/>
              <a:gd name="connsiteX3" fmla="*/ 8767063 w 8772061"/>
              <a:gd name="connsiteY3" fmla="*/ 6888988 h 6888988"/>
              <a:gd name="connsiteX4" fmla="*/ 0 w 8772061"/>
              <a:gd name="connsiteY4" fmla="*/ 6866878 h 6888988"/>
              <a:gd name="connsiteX0" fmla="*/ 0 w 8772061"/>
              <a:gd name="connsiteY0" fmla="*/ 6866878 h 6888988"/>
              <a:gd name="connsiteX1" fmla="*/ 2213379 w 8772061"/>
              <a:gd name="connsiteY1" fmla="*/ 0 h 6888988"/>
              <a:gd name="connsiteX2" fmla="*/ 8771079 w 8772061"/>
              <a:gd name="connsiteY2" fmla="*/ 12700 h 6888988"/>
              <a:gd name="connsiteX3" fmla="*/ 8767063 w 8772061"/>
              <a:gd name="connsiteY3" fmla="*/ 6888988 h 6888988"/>
              <a:gd name="connsiteX4" fmla="*/ 0 w 8772061"/>
              <a:gd name="connsiteY4" fmla="*/ 6866878 h 6888988"/>
              <a:gd name="connsiteX0" fmla="*/ 0 w 8772061"/>
              <a:gd name="connsiteY0" fmla="*/ 6854178 h 6876288"/>
              <a:gd name="connsiteX1" fmla="*/ 22133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54178 h 6876288"/>
              <a:gd name="connsiteX0" fmla="*/ 0 w 8772061"/>
              <a:gd name="connsiteY0" fmla="*/ 6854178 h 6876288"/>
              <a:gd name="connsiteX1" fmla="*/ 21752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54178 h 6876288"/>
              <a:gd name="connsiteX0" fmla="*/ 0 w 8772061"/>
              <a:gd name="connsiteY0" fmla="*/ 6866878 h 6876288"/>
              <a:gd name="connsiteX1" fmla="*/ 21752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66878 h 6876288"/>
              <a:gd name="connsiteX0" fmla="*/ 0 w 8772061"/>
              <a:gd name="connsiteY0" fmla="*/ 6866878 h 6876288"/>
              <a:gd name="connsiteX1" fmla="*/ 21752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66878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2061" h="6876288">
                <a:moveTo>
                  <a:pt x="0" y="6866878"/>
                </a:moveTo>
                <a:lnTo>
                  <a:pt x="2175279" y="0"/>
                </a:lnTo>
                <a:lnTo>
                  <a:pt x="8771079" y="0"/>
                </a:lnTo>
                <a:cubicBezTo>
                  <a:pt x="8775659" y="2292096"/>
                  <a:pt x="8762483" y="4584192"/>
                  <a:pt x="8767063" y="6876288"/>
                </a:cubicBezTo>
                <a:lnTo>
                  <a:pt x="0" y="6866878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3" name="Trapezoid 2"/>
          <p:cNvSpPr/>
          <p:nvPr userDrawn="1"/>
        </p:nvSpPr>
        <p:spPr>
          <a:xfrm rot="10800000">
            <a:off x="1" y="0"/>
            <a:ext cx="4219575" cy="5143500"/>
          </a:xfrm>
          <a:custGeom>
            <a:avLst/>
            <a:gdLst>
              <a:gd name="connsiteX0" fmla="*/ 0 w 5743134"/>
              <a:gd name="connsiteY0" fmla="*/ 5245100 h 5245100"/>
              <a:gd name="connsiteX1" fmla="*/ 1311275 w 5743134"/>
              <a:gd name="connsiteY1" fmla="*/ 0 h 5245100"/>
              <a:gd name="connsiteX2" fmla="*/ 4431859 w 5743134"/>
              <a:gd name="connsiteY2" fmla="*/ 0 h 5245100"/>
              <a:gd name="connsiteX3" fmla="*/ 5743134 w 5743134"/>
              <a:gd name="connsiteY3" fmla="*/ 5245100 h 5245100"/>
              <a:gd name="connsiteX4" fmla="*/ 0 w 5743134"/>
              <a:gd name="connsiteY4" fmla="*/ 5245100 h 5245100"/>
              <a:gd name="connsiteX0" fmla="*/ 0 w 5743134"/>
              <a:gd name="connsiteY0" fmla="*/ 8623300 h 8623300"/>
              <a:gd name="connsiteX1" fmla="*/ 1311275 w 5743134"/>
              <a:gd name="connsiteY1" fmla="*/ 337820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3134" h="8623300">
                <a:moveTo>
                  <a:pt x="0" y="8623300"/>
                </a:moveTo>
                <a:cubicBezTo>
                  <a:pt x="741892" y="5748867"/>
                  <a:pt x="1509183" y="2849033"/>
                  <a:pt x="2225675" y="0"/>
                </a:cubicBezTo>
                <a:lnTo>
                  <a:pt x="5739959" y="0"/>
                </a:lnTo>
                <a:cubicBezTo>
                  <a:pt x="5741017" y="2874433"/>
                  <a:pt x="5742076" y="5748867"/>
                  <a:pt x="5743134" y="8623300"/>
                </a:cubicBezTo>
                <a:lnTo>
                  <a:pt x="0" y="86233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7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1112" y="2065523"/>
            <a:ext cx="2490927" cy="1355360"/>
          </a:xfrm>
        </p:spPr>
        <p:txBody>
          <a:bodyPr anchor="b">
            <a:noAutofit/>
          </a:bodyPr>
          <a:lstStyle>
            <a:lvl1pPr marL="0" indent="0" algn="l" defTabSz="672582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lang="nl-BE" sz="2400" kern="12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TITLE STYLE</a:t>
            </a:r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4" y="15000"/>
            <a:ext cx="2809015" cy="108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8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8652" y="273847"/>
            <a:ext cx="7000875" cy="99417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2" y="1521401"/>
            <a:ext cx="7000875" cy="2991607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7"/>
            <a:ext cx="548251" cy="5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5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578039" y="-6657"/>
            <a:ext cx="6574283" cy="5157303"/>
          </a:xfrm>
          <a:custGeom>
            <a:avLst/>
            <a:gdLst>
              <a:gd name="connsiteX0" fmla="*/ 0 w 9976103"/>
              <a:gd name="connsiteY0" fmla="*/ 6858000 h 6858000"/>
              <a:gd name="connsiteX1" fmla="*/ 1705379 w 9976103"/>
              <a:gd name="connsiteY1" fmla="*/ 0 h 6858000"/>
              <a:gd name="connsiteX2" fmla="*/ 8270724 w 9976103"/>
              <a:gd name="connsiteY2" fmla="*/ 0 h 6858000"/>
              <a:gd name="connsiteX3" fmla="*/ 9976103 w 9976103"/>
              <a:gd name="connsiteY3" fmla="*/ 6858000 h 6858000"/>
              <a:gd name="connsiteX4" fmla="*/ 0 w 9976103"/>
              <a:gd name="connsiteY4" fmla="*/ 6858000 h 6858000"/>
              <a:gd name="connsiteX0" fmla="*/ 0 w 8284463"/>
              <a:gd name="connsiteY0" fmla="*/ 6858000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58000 h 6876288"/>
              <a:gd name="connsiteX0" fmla="*/ 0 w 8284463"/>
              <a:gd name="connsiteY0" fmla="*/ 6866878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66878 h 6876288"/>
              <a:gd name="connsiteX0" fmla="*/ 0 w 8289461"/>
              <a:gd name="connsiteY0" fmla="*/ 6866878 h 6876288"/>
              <a:gd name="connsiteX1" fmla="*/ 1705379 w 8289461"/>
              <a:gd name="connsiteY1" fmla="*/ 0 h 6876288"/>
              <a:gd name="connsiteX2" fmla="*/ 8288479 w 8289461"/>
              <a:gd name="connsiteY2" fmla="*/ 0 h 6876288"/>
              <a:gd name="connsiteX3" fmla="*/ 8284463 w 8289461"/>
              <a:gd name="connsiteY3" fmla="*/ 6876288 h 6876288"/>
              <a:gd name="connsiteX4" fmla="*/ 0 w 8289461"/>
              <a:gd name="connsiteY4" fmla="*/ 6866878 h 6876288"/>
              <a:gd name="connsiteX0" fmla="*/ 0 w 8765711"/>
              <a:gd name="connsiteY0" fmla="*/ 6857353 h 6876288"/>
              <a:gd name="connsiteX1" fmla="*/ 2181629 w 8765711"/>
              <a:gd name="connsiteY1" fmla="*/ 0 h 6876288"/>
              <a:gd name="connsiteX2" fmla="*/ 8764729 w 8765711"/>
              <a:gd name="connsiteY2" fmla="*/ 0 h 6876288"/>
              <a:gd name="connsiteX3" fmla="*/ 8760713 w 8765711"/>
              <a:gd name="connsiteY3" fmla="*/ 6876288 h 6876288"/>
              <a:gd name="connsiteX4" fmla="*/ 0 w 8765711"/>
              <a:gd name="connsiteY4" fmla="*/ 6857353 h 6876288"/>
              <a:gd name="connsiteX0" fmla="*/ 0 w 8765711"/>
              <a:gd name="connsiteY0" fmla="*/ 6876403 h 6876403"/>
              <a:gd name="connsiteX1" fmla="*/ 2181629 w 8765711"/>
              <a:gd name="connsiteY1" fmla="*/ 0 h 6876403"/>
              <a:gd name="connsiteX2" fmla="*/ 8764729 w 8765711"/>
              <a:gd name="connsiteY2" fmla="*/ 0 h 6876403"/>
              <a:gd name="connsiteX3" fmla="*/ 8760713 w 8765711"/>
              <a:gd name="connsiteY3" fmla="*/ 6876288 h 6876403"/>
              <a:gd name="connsiteX4" fmla="*/ 0 w 8765711"/>
              <a:gd name="connsiteY4" fmla="*/ 6876403 h 687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5711" h="6876403">
                <a:moveTo>
                  <a:pt x="0" y="6876403"/>
                </a:moveTo>
                <a:lnTo>
                  <a:pt x="2181629" y="0"/>
                </a:lnTo>
                <a:lnTo>
                  <a:pt x="8764729" y="0"/>
                </a:lnTo>
                <a:cubicBezTo>
                  <a:pt x="8769309" y="2292096"/>
                  <a:pt x="8756133" y="4584192"/>
                  <a:pt x="8760713" y="6876288"/>
                </a:cubicBezTo>
                <a:lnTo>
                  <a:pt x="0" y="6876403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Trapezoid 2"/>
          <p:cNvSpPr/>
          <p:nvPr userDrawn="1"/>
        </p:nvSpPr>
        <p:spPr>
          <a:xfrm rot="10800000">
            <a:off x="1" y="0"/>
            <a:ext cx="4219575" cy="5143500"/>
          </a:xfrm>
          <a:custGeom>
            <a:avLst/>
            <a:gdLst>
              <a:gd name="connsiteX0" fmla="*/ 0 w 5743134"/>
              <a:gd name="connsiteY0" fmla="*/ 5245100 h 5245100"/>
              <a:gd name="connsiteX1" fmla="*/ 1311275 w 5743134"/>
              <a:gd name="connsiteY1" fmla="*/ 0 h 5245100"/>
              <a:gd name="connsiteX2" fmla="*/ 4431859 w 5743134"/>
              <a:gd name="connsiteY2" fmla="*/ 0 h 5245100"/>
              <a:gd name="connsiteX3" fmla="*/ 5743134 w 5743134"/>
              <a:gd name="connsiteY3" fmla="*/ 5245100 h 5245100"/>
              <a:gd name="connsiteX4" fmla="*/ 0 w 5743134"/>
              <a:gd name="connsiteY4" fmla="*/ 5245100 h 5245100"/>
              <a:gd name="connsiteX0" fmla="*/ 0 w 5743134"/>
              <a:gd name="connsiteY0" fmla="*/ 8623300 h 8623300"/>
              <a:gd name="connsiteX1" fmla="*/ 1311275 w 5743134"/>
              <a:gd name="connsiteY1" fmla="*/ 337820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3134" h="8623300">
                <a:moveTo>
                  <a:pt x="0" y="8623300"/>
                </a:moveTo>
                <a:cubicBezTo>
                  <a:pt x="741892" y="5748867"/>
                  <a:pt x="1509183" y="2849033"/>
                  <a:pt x="2225675" y="0"/>
                </a:cubicBezTo>
                <a:lnTo>
                  <a:pt x="5739959" y="0"/>
                </a:lnTo>
                <a:cubicBezTo>
                  <a:pt x="5741017" y="2874433"/>
                  <a:pt x="5742076" y="5748867"/>
                  <a:pt x="5743134" y="8623300"/>
                </a:cubicBezTo>
                <a:lnTo>
                  <a:pt x="0" y="86233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70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87949" y="744173"/>
            <a:ext cx="2347278" cy="1355360"/>
          </a:xfrm>
        </p:spPr>
        <p:txBody>
          <a:bodyPr anchor="b">
            <a:noAutofit/>
          </a:bodyPr>
          <a:lstStyle>
            <a:lvl1pPr algn="l">
              <a:tabLst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8226" y="2386013"/>
            <a:ext cx="2346722" cy="136683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61" y="376971"/>
            <a:ext cx="967274" cy="3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1" y="2975298"/>
            <a:ext cx="672378" cy="2181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273847"/>
            <a:ext cx="7036593" cy="994172"/>
          </a:xfrm>
        </p:spPr>
        <p:txBody>
          <a:bodyPr/>
          <a:lstStyle>
            <a:lvl1pPr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1" y="1521401"/>
            <a:ext cx="7036593" cy="2991607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1" y="-274"/>
            <a:ext cx="329643" cy="803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5"/>
            <a:ext cx="548251" cy="5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5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739965" y="-7116"/>
            <a:ext cx="2424379" cy="5158157"/>
          </a:xfrm>
          <a:custGeom>
            <a:avLst/>
            <a:gdLst>
              <a:gd name="connsiteX0" fmla="*/ 0 w 4398264"/>
              <a:gd name="connsiteY0" fmla="*/ 6858000 h 6858000"/>
              <a:gd name="connsiteX1" fmla="*/ 1099566 w 4398264"/>
              <a:gd name="connsiteY1" fmla="*/ 0 h 6858000"/>
              <a:gd name="connsiteX2" fmla="*/ 3298698 w 4398264"/>
              <a:gd name="connsiteY2" fmla="*/ 0 h 6858000"/>
              <a:gd name="connsiteX3" fmla="*/ 4398264 w 4398264"/>
              <a:gd name="connsiteY3" fmla="*/ 6858000 h 6858000"/>
              <a:gd name="connsiteX4" fmla="*/ 0 w 4398264"/>
              <a:gd name="connsiteY4" fmla="*/ 6858000 h 6858000"/>
              <a:gd name="connsiteX0" fmla="*/ 0 w 3328416"/>
              <a:gd name="connsiteY0" fmla="*/ 6858000 h 6858000"/>
              <a:gd name="connsiteX1" fmla="*/ 1099566 w 3328416"/>
              <a:gd name="connsiteY1" fmla="*/ 0 h 6858000"/>
              <a:gd name="connsiteX2" fmla="*/ 3298698 w 3328416"/>
              <a:gd name="connsiteY2" fmla="*/ 0 h 6858000"/>
              <a:gd name="connsiteX3" fmla="*/ 3328416 w 3328416"/>
              <a:gd name="connsiteY3" fmla="*/ 6858000 h 6858000"/>
              <a:gd name="connsiteX4" fmla="*/ 0 w 3328416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5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6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70700 h 6870700"/>
              <a:gd name="connsiteX1" fmla="*/ 1089213 w 3318063"/>
              <a:gd name="connsiteY1" fmla="*/ 12700 h 6870700"/>
              <a:gd name="connsiteX2" fmla="*/ 3315088 w 3318063"/>
              <a:gd name="connsiteY2" fmla="*/ 0 h 6870700"/>
              <a:gd name="connsiteX3" fmla="*/ 3318063 w 3318063"/>
              <a:gd name="connsiteY3" fmla="*/ 6870700 h 6870700"/>
              <a:gd name="connsiteX4" fmla="*/ 0 w 3318063"/>
              <a:gd name="connsiteY4" fmla="*/ 6870700 h 6870700"/>
              <a:gd name="connsiteX0" fmla="*/ 0 w 4147059"/>
              <a:gd name="connsiteY0" fmla="*/ 6819900 h 6870700"/>
              <a:gd name="connsiteX1" fmla="*/ 1918209 w 4147059"/>
              <a:gd name="connsiteY1" fmla="*/ 12700 h 6870700"/>
              <a:gd name="connsiteX2" fmla="*/ 4144084 w 4147059"/>
              <a:gd name="connsiteY2" fmla="*/ 0 h 6870700"/>
              <a:gd name="connsiteX3" fmla="*/ 4147059 w 4147059"/>
              <a:gd name="connsiteY3" fmla="*/ 6870700 h 6870700"/>
              <a:gd name="connsiteX4" fmla="*/ 0 w 4147059"/>
              <a:gd name="connsiteY4" fmla="*/ 6819900 h 6870700"/>
              <a:gd name="connsiteX0" fmla="*/ 0 w 4105202"/>
              <a:gd name="connsiteY0" fmla="*/ 6819900 h 6870700"/>
              <a:gd name="connsiteX1" fmla="*/ 1876352 w 4105202"/>
              <a:gd name="connsiteY1" fmla="*/ 12700 h 6870700"/>
              <a:gd name="connsiteX2" fmla="*/ 4102227 w 4105202"/>
              <a:gd name="connsiteY2" fmla="*/ 0 h 6870700"/>
              <a:gd name="connsiteX3" fmla="*/ 4105202 w 4105202"/>
              <a:gd name="connsiteY3" fmla="*/ 6870700 h 6870700"/>
              <a:gd name="connsiteX4" fmla="*/ 0 w 4105202"/>
              <a:gd name="connsiteY4" fmla="*/ 6819900 h 6870700"/>
              <a:gd name="connsiteX0" fmla="*/ 0 w 4105202"/>
              <a:gd name="connsiteY0" fmla="*/ 6819900 h 6857447"/>
              <a:gd name="connsiteX1" fmla="*/ 1876352 w 4105202"/>
              <a:gd name="connsiteY1" fmla="*/ 12700 h 6857447"/>
              <a:gd name="connsiteX2" fmla="*/ 4102227 w 4105202"/>
              <a:gd name="connsiteY2" fmla="*/ 0 h 6857447"/>
              <a:gd name="connsiteX3" fmla="*/ 4105202 w 4105202"/>
              <a:gd name="connsiteY3" fmla="*/ 6857447 h 6857447"/>
              <a:gd name="connsiteX4" fmla="*/ 0 w 4105202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30943"/>
              <a:gd name="connsiteX1" fmla="*/ 1876352 w 4119155"/>
              <a:gd name="connsiteY1" fmla="*/ 12700 h 6830943"/>
              <a:gd name="connsiteX2" fmla="*/ 4102227 w 4119155"/>
              <a:gd name="connsiteY2" fmla="*/ 0 h 6830943"/>
              <a:gd name="connsiteX3" fmla="*/ 4119155 w 4119155"/>
              <a:gd name="connsiteY3" fmla="*/ 6830943 h 6830943"/>
              <a:gd name="connsiteX4" fmla="*/ 0 w 4119155"/>
              <a:gd name="connsiteY4" fmla="*/ 6819900 h 6830943"/>
              <a:gd name="connsiteX0" fmla="*/ 0 w 4119155"/>
              <a:gd name="connsiteY0" fmla="*/ 6820453 h 6831496"/>
              <a:gd name="connsiteX1" fmla="*/ 1806590 w 4119155"/>
              <a:gd name="connsiteY1" fmla="*/ 0 h 6831496"/>
              <a:gd name="connsiteX2" fmla="*/ 4102227 w 4119155"/>
              <a:gd name="connsiteY2" fmla="*/ 553 h 6831496"/>
              <a:gd name="connsiteX3" fmla="*/ 4119155 w 4119155"/>
              <a:gd name="connsiteY3" fmla="*/ 6831496 h 6831496"/>
              <a:gd name="connsiteX4" fmla="*/ 0 w 4119155"/>
              <a:gd name="connsiteY4" fmla="*/ 6820453 h 6831496"/>
              <a:gd name="connsiteX0" fmla="*/ 0 w 4154224"/>
              <a:gd name="connsiteY0" fmla="*/ 6829910 h 6840953"/>
              <a:gd name="connsiteX1" fmla="*/ 1806590 w 4154224"/>
              <a:gd name="connsiteY1" fmla="*/ 9457 h 6840953"/>
              <a:gd name="connsiteX2" fmla="*/ 4154205 w 4154224"/>
              <a:gd name="connsiteY2" fmla="*/ 0 h 6840953"/>
              <a:gd name="connsiteX3" fmla="*/ 4119155 w 4154224"/>
              <a:gd name="connsiteY3" fmla="*/ 6840953 h 6840953"/>
              <a:gd name="connsiteX4" fmla="*/ 0 w 4154224"/>
              <a:gd name="connsiteY4" fmla="*/ 6829910 h 6840953"/>
              <a:gd name="connsiteX0" fmla="*/ 0 w 4180213"/>
              <a:gd name="connsiteY0" fmla="*/ 6849929 h 6849929"/>
              <a:gd name="connsiteX1" fmla="*/ 1832579 w 4180213"/>
              <a:gd name="connsiteY1" fmla="*/ 9457 h 6849929"/>
              <a:gd name="connsiteX2" fmla="*/ 4180194 w 4180213"/>
              <a:gd name="connsiteY2" fmla="*/ 0 h 6849929"/>
              <a:gd name="connsiteX3" fmla="*/ 4145144 w 4180213"/>
              <a:gd name="connsiteY3" fmla="*/ 6840953 h 6849929"/>
              <a:gd name="connsiteX4" fmla="*/ 0 w 4180213"/>
              <a:gd name="connsiteY4" fmla="*/ 6849929 h 6849929"/>
              <a:gd name="connsiteX0" fmla="*/ 0 w 4180223"/>
              <a:gd name="connsiteY0" fmla="*/ 6849929 h 6850963"/>
              <a:gd name="connsiteX1" fmla="*/ 1832579 w 4180223"/>
              <a:gd name="connsiteY1" fmla="*/ 9457 h 6850963"/>
              <a:gd name="connsiteX2" fmla="*/ 4180194 w 4180223"/>
              <a:gd name="connsiteY2" fmla="*/ 0 h 6850963"/>
              <a:gd name="connsiteX3" fmla="*/ 4158140 w 4180223"/>
              <a:gd name="connsiteY3" fmla="*/ 6850963 h 6850963"/>
              <a:gd name="connsiteX4" fmla="*/ 0 w 4180223"/>
              <a:gd name="connsiteY4" fmla="*/ 6849929 h 68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223" h="6850963">
                <a:moveTo>
                  <a:pt x="0" y="6849929"/>
                </a:moveTo>
                <a:lnTo>
                  <a:pt x="1832579" y="9457"/>
                </a:lnTo>
                <a:lnTo>
                  <a:pt x="4180194" y="0"/>
                </a:lnTo>
                <a:cubicBezTo>
                  <a:pt x="4181186" y="2290233"/>
                  <a:pt x="4157148" y="4560730"/>
                  <a:pt x="4158140" y="6850963"/>
                </a:cubicBezTo>
                <a:lnTo>
                  <a:pt x="0" y="6849929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273847"/>
            <a:ext cx="6126389" cy="99417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1" y="1521401"/>
            <a:ext cx="6126389" cy="2991607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7"/>
            <a:ext cx="548251" cy="548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1" y="-274"/>
            <a:ext cx="329643" cy="8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2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735902" y="-18169"/>
            <a:ext cx="2424379" cy="5176330"/>
          </a:xfrm>
          <a:custGeom>
            <a:avLst/>
            <a:gdLst>
              <a:gd name="connsiteX0" fmla="*/ 0 w 4398264"/>
              <a:gd name="connsiteY0" fmla="*/ 6858000 h 6858000"/>
              <a:gd name="connsiteX1" fmla="*/ 1099566 w 4398264"/>
              <a:gd name="connsiteY1" fmla="*/ 0 h 6858000"/>
              <a:gd name="connsiteX2" fmla="*/ 3298698 w 4398264"/>
              <a:gd name="connsiteY2" fmla="*/ 0 h 6858000"/>
              <a:gd name="connsiteX3" fmla="*/ 4398264 w 4398264"/>
              <a:gd name="connsiteY3" fmla="*/ 6858000 h 6858000"/>
              <a:gd name="connsiteX4" fmla="*/ 0 w 4398264"/>
              <a:gd name="connsiteY4" fmla="*/ 6858000 h 6858000"/>
              <a:gd name="connsiteX0" fmla="*/ 0 w 3328416"/>
              <a:gd name="connsiteY0" fmla="*/ 6858000 h 6858000"/>
              <a:gd name="connsiteX1" fmla="*/ 1099566 w 3328416"/>
              <a:gd name="connsiteY1" fmla="*/ 0 h 6858000"/>
              <a:gd name="connsiteX2" fmla="*/ 3298698 w 3328416"/>
              <a:gd name="connsiteY2" fmla="*/ 0 h 6858000"/>
              <a:gd name="connsiteX3" fmla="*/ 3328416 w 3328416"/>
              <a:gd name="connsiteY3" fmla="*/ 6858000 h 6858000"/>
              <a:gd name="connsiteX4" fmla="*/ 0 w 3328416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5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6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70700 h 6870700"/>
              <a:gd name="connsiteX1" fmla="*/ 1089213 w 3318063"/>
              <a:gd name="connsiteY1" fmla="*/ 12700 h 6870700"/>
              <a:gd name="connsiteX2" fmla="*/ 3315088 w 3318063"/>
              <a:gd name="connsiteY2" fmla="*/ 0 h 6870700"/>
              <a:gd name="connsiteX3" fmla="*/ 3318063 w 3318063"/>
              <a:gd name="connsiteY3" fmla="*/ 6870700 h 6870700"/>
              <a:gd name="connsiteX4" fmla="*/ 0 w 3318063"/>
              <a:gd name="connsiteY4" fmla="*/ 6870700 h 6870700"/>
              <a:gd name="connsiteX0" fmla="*/ 0 w 4147059"/>
              <a:gd name="connsiteY0" fmla="*/ 6819900 h 6870700"/>
              <a:gd name="connsiteX1" fmla="*/ 1918209 w 4147059"/>
              <a:gd name="connsiteY1" fmla="*/ 12700 h 6870700"/>
              <a:gd name="connsiteX2" fmla="*/ 4144084 w 4147059"/>
              <a:gd name="connsiteY2" fmla="*/ 0 h 6870700"/>
              <a:gd name="connsiteX3" fmla="*/ 4147059 w 4147059"/>
              <a:gd name="connsiteY3" fmla="*/ 6870700 h 6870700"/>
              <a:gd name="connsiteX4" fmla="*/ 0 w 4147059"/>
              <a:gd name="connsiteY4" fmla="*/ 6819900 h 6870700"/>
              <a:gd name="connsiteX0" fmla="*/ 0 w 4105202"/>
              <a:gd name="connsiteY0" fmla="*/ 6819900 h 6870700"/>
              <a:gd name="connsiteX1" fmla="*/ 1876352 w 4105202"/>
              <a:gd name="connsiteY1" fmla="*/ 12700 h 6870700"/>
              <a:gd name="connsiteX2" fmla="*/ 4102227 w 4105202"/>
              <a:gd name="connsiteY2" fmla="*/ 0 h 6870700"/>
              <a:gd name="connsiteX3" fmla="*/ 4105202 w 4105202"/>
              <a:gd name="connsiteY3" fmla="*/ 6870700 h 6870700"/>
              <a:gd name="connsiteX4" fmla="*/ 0 w 4105202"/>
              <a:gd name="connsiteY4" fmla="*/ 6819900 h 6870700"/>
              <a:gd name="connsiteX0" fmla="*/ 0 w 4105202"/>
              <a:gd name="connsiteY0" fmla="*/ 6819900 h 6857447"/>
              <a:gd name="connsiteX1" fmla="*/ 1876352 w 4105202"/>
              <a:gd name="connsiteY1" fmla="*/ 12700 h 6857447"/>
              <a:gd name="connsiteX2" fmla="*/ 4102227 w 4105202"/>
              <a:gd name="connsiteY2" fmla="*/ 0 h 6857447"/>
              <a:gd name="connsiteX3" fmla="*/ 4105202 w 4105202"/>
              <a:gd name="connsiteY3" fmla="*/ 6857447 h 6857447"/>
              <a:gd name="connsiteX4" fmla="*/ 0 w 4105202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30943"/>
              <a:gd name="connsiteX1" fmla="*/ 1876352 w 4119155"/>
              <a:gd name="connsiteY1" fmla="*/ 12700 h 6830943"/>
              <a:gd name="connsiteX2" fmla="*/ 4102227 w 4119155"/>
              <a:gd name="connsiteY2" fmla="*/ 0 h 6830943"/>
              <a:gd name="connsiteX3" fmla="*/ 4119155 w 4119155"/>
              <a:gd name="connsiteY3" fmla="*/ 6830943 h 6830943"/>
              <a:gd name="connsiteX4" fmla="*/ 0 w 4119155"/>
              <a:gd name="connsiteY4" fmla="*/ 6819900 h 6830943"/>
              <a:gd name="connsiteX0" fmla="*/ 0 w 4119155"/>
              <a:gd name="connsiteY0" fmla="*/ 6820453 h 6831496"/>
              <a:gd name="connsiteX1" fmla="*/ 1806590 w 4119155"/>
              <a:gd name="connsiteY1" fmla="*/ 0 h 6831496"/>
              <a:gd name="connsiteX2" fmla="*/ 4102227 w 4119155"/>
              <a:gd name="connsiteY2" fmla="*/ 553 h 6831496"/>
              <a:gd name="connsiteX3" fmla="*/ 4119155 w 4119155"/>
              <a:gd name="connsiteY3" fmla="*/ 6831496 h 6831496"/>
              <a:gd name="connsiteX4" fmla="*/ 0 w 4119155"/>
              <a:gd name="connsiteY4" fmla="*/ 6820453 h 6831496"/>
              <a:gd name="connsiteX0" fmla="*/ 0 w 4154224"/>
              <a:gd name="connsiteY0" fmla="*/ 6829910 h 6840953"/>
              <a:gd name="connsiteX1" fmla="*/ 1806590 w 4154224"/>
              <a:gd name="connsiteY1" fmla="*/ 9457 h 6840953"/>
              <a:gd name="connsiteX2" fmla="*/ 4154205 w 4154224"/>
              <a:gd name="connsiteY2" fmla="*/ 0 h 6840953"/>
              <a:gd name="connsiteX3" fmla="*/ 4119155 w 4154224"/>
              <a:gd name="connsiteY3" fmla="*/ 6840953 h 6840953"/>
              <a:gd name="connsiteX4" fmla="*/ 0 w 4154224"/>
              <a:gd name="connsiteY4" fmla="*/ 6829910 h 6840953"/>
              <a:gd name="connsiteX0" fmla="*/ 0 w 4180213"/>
              <a:gd name="connsiteY0" fmla="*/ 6849929 h 6849929"/>
              <a:gd name="connsiteX1" fmla="*/ 1832579 w 4180213"/>
              <a:gd name="connsiteY1" fmla="*/ 9457 h 6849929"/>
              <a:gd name="connsiteX2" fmla="*/ 4180194 w 4180213"/>
              <a:gd name="connsiteY2" fmla="*/ 0 h 6849929"/>
              <a:gd name="connsiteX3" fmla="*/ 4145144 w 4180213"/>
              <a:gd name="connsiteY3" fmla="*/ 6840953 h 6849929"/>
              <a:gd name="connsiteX4" fmla="*/ 0 w 4180213"/>
              <a:gd name="connsiteY4" fmla="*/ 6849929 h 6849929"/>
              <a:gd name="connsiteX0" fmla="*/ 0 w 4180223"/>
              <a:gd name="connsiteY0" fmla="*/ 6849929 h 6850963"/>
              <a:gd name="connsiteX1" fmla="*/ 1832579 w 4180223"/>
              <a:gd name="connsiteY1" fmla="*/ 9457 h 6850963"/>
              <a:gd name="connsiteX2" fmla="*/ 4180194 w 4180223"/>
              <a:gd name="connsiteY2" fmla="*/ 0 h 6850963"/>
              <a:gd name="connsiteX3" fmla="*/ 4158140 w 4180223"/>
              <a:gd name="connsiteY3" fmla="*/ 6850963 h 6850963"/>
              <a:gd name="connsiteX4" fmla="*/ 0 w 4180223"/>
              <a:gd name="connsiteY4" fmla="*/ 6849929 h 68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223" h="6850963">
                <a:moveTo>
                  <a:pt x="0" y="6849929"/>
                </a:moveTo>
                <a:lnTo>
                  <a:pt x="1832579" y="9457"/>
                </a:lnTo>
                <a:lnTo>
                  <a:pt x="4180194" y="0"/>
                </a:lnTo>
                <a:cubicBezTo>
                  <a:pt x="4181186" y="2290233"/>
                  <a:pt x="4157148" y="4560730"/>
                  <a:pt x="4158140" y="6850963"/>
                </a:cubicBezTo>
                <a:lnTo>
                  <a:pt x="0" y="6849929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7"/>
            <a:ext cx="6000750" cy="99417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854" y="377006"/>
            <a:ext cx="967091" cy="36713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42974" y="1383049"/>
            <a:ext cx="5572125" cy="2624598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9795" y="1476067"/>
            <a:ext cx="0" cy="972000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1089" y="4364834"/>
            <a:ext cx="2843213" cy="642938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79439" indent="0" algn="l">
              <a:lnSpc>
                <a:spcPct val="100000"/>
              </a:lnSpc>
              <a:spcBef>
                <a:spcPts val="441"/>
              </a:spcBef>
              <a:spcAft>
                <a:spcPts val="441"/>
              </a:spcAft>
              <a:buNone/>
              <a:defRPr sz="1324" b="0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nl-BE" dirty="0"/>
              <a:t>CLICK HERE TO ADD MASTER STYLE TEXT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47251" y="4364834"/>
            <a:ext cx="2843213" cy="642938"/>
          </a:xfr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79439" indent="0" algn="l">
              <a:lnSpc>
                <a:spcPct val="100000"/>
              </a:lnSpc>
              <a:spcBef>
                <a:spcPts val="0"/>
              </a:spcBef>
              <a:buNone/>
              <a:defRPr sz="132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BE" dirty="0"/>
              <a:t>CLICK HERE TO ADD MASTER STYLE TEXT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7"/>
            <a:ext cx="548251" cy="5480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1" y="-274"/>
            <a:ext cx="329643" cy="8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LEF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4120" y="-7933"/>
            <a:ext cx="2758365" cy="5164750"/>
          </a:xfrm>
          <a:custGeom>
            <a:avLst/>
            <a:gdLst>
              <a:gd name="connsiteX0" fmla="*/ 0 w 3941763"/>
              <a:gd name="connsiteY0" fmla="*/ 6858000 h 6858000"/>
              <a:gd name="connsiteX1" fmla="*/ 985441 w 3941763"/>
              <a:gd name="connsiteY1" fmla="*/ 0 h 6858000"/>
              <a:gd name="connsiteX2" fmla="*/ 2956322 w 3941763"/>
              <a:gd name="connsiteY2" fmla="*/ 0 h 6858000"/>
              <a:gd name="connsiteX3" fmla="*/ 3941763 w 3941763"/>
              <a:gd name="connsiteY3" fmla="*/ 6858000 h 6858000"/>
              <a:gd name="connsiteX4" fmla="*/ 0 w 3941763"/>
              <a:gd name="connsiteY4" fmla="*/ 6858000 h 6858000"/>
              <a:gd name="connsiteX0" fmla="*/ 0 w 3986131"/>
              <a:gd name="connsiteY0" fmla="*/ 6858000 h 6858000"/>
              <a:gd name="connsiteX1" fmla="*/ 985441 w 3986131"/>
              <a:gd name="connsiteY1" fmla="*/ 0 h 6858000"/>
              <a:gd name="connsiteX2" fmla="*/ 3986131 w 3986131"/>
              <a:gd name="connsiteY2" fmla="*/ 0 h 6858000"/>
              <a:gd name="connsiteX3" fmla="*/ 3941763 w 3986131"/>
              <a:gd name="connsiteY3" fmla="*/ 6858000 h 6858000"/>
              <a:gd name="connsiteX4" fmla="*/ 0 w 3986131"/>
              <a:gd name="connsiteY4" fmla="*/ 6858000 h 6858000"/>
              <a:gd name="connsiteX0" fmla="*/ 0 w 3986131"/>
              <a:gd name="connsiteY0" fmla="*/ 6858000 h 6858000"/>
              <a:gd name="connsiteX1" fmla="*/ 985441 w 3986131"/>
              <a:gd name="connsiteY1" fmla="*/ 0 h 6858000"/>
              <a:gd name="connsiteX2" fmla="*/ 3986131 w 3986131"/>
              <a:gd name="connsiteY2" fmla="*/ 0 h 6858000"/>
              <a:gd name="connsiteX3" fmla="*/ 2681134 w 3986131"/>
              <a:gd name="connsiteY3" fmla="*/ 6858000 h 6858000"/>
              <a:gd name="connsiteX4" fmla="*/ 0 w 3986131"/>
              <a:gd name="connsiteY4" fmla="*/ 6858000 h 6858000"/>
              <a:gd name="connsiteX0" fmla="*/ 0 w 3986131"/>
              <a:gd name="connsiteY0" fmla="*/ 6858000 h 6858000"/>
              <a:gd name="connsiteX1" fmla="*/ 26653 w 3986131"/>
              <a:gd name="connsiteY1" fmla="*/ 17755 h 6858000"/>
              <a:gd name="connsiteX2" fmla="*/ 3986131 w 3986131"/>
              <a:gd name="connsiteY2" fmla="*/ 0 h 6858000"/>
              <a:gd name="connsiteX3" fmla="*/ 2681134 w 3986131"/>
              <a:gd name="connsiteY3" fmla="*/ 6858000 h 6858000"/>
              <a:gd name="connsiteX4" fmla="*/ 0 w 3986131"/>
              <a:gd name="connsiteY4" fmla="*/ 6858000 h 6858000"/>
              <a:gd name="connsiteX0" fmla="*/ 35491 w 3959478"/>
              <a:gd name="connsiteY0" fmla="*/ 6858000 h 6858000"/>
              <a:gd name="connsiteX1" fmla="*/ 0 w 3959478"/>
              <a:gd name="connsiteY1" fmla="*/ 17755 h 6858000"/>
              <a:gd name="connsiteX2" fmla="*/ 3959478 w 3959478"/>
              <a:gd name="connsiteY2" fmla="*/ 0 h 6858000"/>
              <a:gd name="connsiteX3" fmla="*/ 2654481 w 3959478"/>
              <a:gd name="connsiteY3" fmla="*/ 6858000 h 6858000"/>
              <a:gd name="connsiteX4" fmla="*/ 35491 w 3959478"/>
              <a:gd name="connsiteY4" fmla="*/ 6858000 h 6858000"/>
              <a:gd name="connsiteX0" fmla="*/ 53246 w 3977233"/>
              <a:gd name="connsiteY0" fmla="*/ 6858000 h 6858000"/>
              <a:gd name="connsiteX1" fmla="*/ 0 w 3977233"/>
              <a:gd name="connsiteY1" fmla="*/ 17755 h 6858000"/>
              <a:gd name="connsiteX2" fmla="*/ 3977233 w 3977233"/>
              <a:gd name="connsiteY2" fmla="*/ 0 h 6858000"/>
              <a:gd name="connsiteX3" fmla="*/ 2672236 w 3977233"/>
              <a:gd name="connsiteY3" fmla="*/ 6858000 h 6858000"/>
              <a:gd name="connsiteX4" fmla="*/ 53246 w 3977233"/>
              <a:gd name="connsiteY4" fmla="*/ 6858000 h 6858000"/>
              <a:gd name="connsiteX0" fmla="*/ 53246 w 3977233"/>
              <a:gd name="connsiteY0" fmla="*/ 6858000 h 6858000"/>
              <a:gd name="connsiteX1" fmla="*/ 0 w 3977233"/>
              <a:gd name="connsiteY1" fmla="*/ 17755 h 6858000"/>
              <a:gd name="connsiteX2" fmla="*/ 3977233 w 3977233"/>
              <a:gd name="connsiteY2" fmla="*/ 0 h 6858000"/>
              <a:gd name="connsiteX3" fmla="*/ 2672236 w 3977233"/>
              <a:gd name="connsiteY3" fmla="*/ 6858000 h 6858000"/>
              <a:gd name="connsiteX4" fmla="*/ 53246 w 3977233"/>
              <a:gd name="connsiteY4" fmla="*/ 6858000 h 6858000"/>
              <a:gd name="connsiteX0" fmla="*/ 8857 w 3977233"/>
              <a:gd name="connsiteY0" fmla="*/ 6875755 h 6875755"/>
              <a:gd name="connsiteX1" fmla="*/ 0 w 3977233"/>
              <a:gd name="connsiteY1" fmla="*/ 17755 h 6875755"/>
              <a:gd name="connsiteX2" fmla="*/ 3977233 w 3977233"/>
              <a:gd name="connsiteY2" fmla="*/ 0 h 6875755"/>
              <a:gd name="connsiteX3" fmla="*/ 2672236 w 3977233"/>
              <a:gd name="connsiteY3" fmla="*/ 6858000 h 6875755"/>
              <a:gd name="connsiteX4" fmla="*/ 8857 w 3977233"/>
              <a:gd name="connsiteY4" fmla="*/ 6875755 h 6875755"/>
              <a:gd name="connsiteX0" fmla="*/ 8857 w 3977233"/>
              <a:gd name="connsiteY0" fmla="*/ 6875755 h 6875755"/>
              <a:gd name="connsiteX1" fmla="*/ 0 w 3977233"/>
              <a:gd name="connsiteY1" fmla="*/ 8877 h 6875755"/>
              <a:gd name="connsiteX2" fmla="*/ 3977233 w 3977233"/>
              <a:gd name="connsiteY2" fmla="*/ 0 h 6875755"/>
              <a:gd name="connsiteX3" fmla="*/ 2672236 w 3977233"/>
              <a:gd name="connsiteY3" fmla="*/ 6858000 h 6875755"/>
              <a:gd name="connsiteX4" fmla="*/ 8857 w 3977233"/>
              <a:gd name="connsiteY4" fmla="*/ 6875755 h 6875755"/>
              <a:gd name="connsiteX0" fmla="*/ 8857 w 3977233"/>
              <a:gd name="connsiteY0" fmla="*/ 6875755 h 6875755"/>
              <a:gd name="connsiteX1" fmla="*/ 0 w 3977233"/>
              <a:gd name="connsiteY1" fmla="*/ 8877 h 6875755"/>
              <a:gd name="connsiteX2" fmla="*/ 3977233 w 3977233"/>
              <a:gd name="connsiteY2" fmla="*/ 0 h 6875755"/>
              <a:gd name="connsiteX3" fmla="*/ 2192842 w 3977233"/>
              <a:gd name="connsiteY3" fmla="*/ 6866878 h 6875755"/>
              <a:gd name="connsiteX4" fmla="*/ 8857 w 3977233"/>
              <a:gd name="connsiteY4" fmla="*/ 6875755 h 6875755"/>
              <a:gd name="connsiteX0" fmla="*/ 680 w 3969056"/>
              <a:gd name="connsiteY0" fmla="*/ 6886334 h 6886334"/>
              <a:gd name="connsiteX1" fmla="*/ 2570 w 3969056"/>
              <a:gd name="connsiteY1" fmla="*/ 0 h 6886334"/>
              <a:gd name="connsiteX2" fmla="*/ 3969056 w 3969056"/>
              <a:gd name="connsiteY2" fmla="*/ 10579 h 6886334"/>
              <a:gd name="connsiteX3" fmla="*/ 2184665 w 3969056"/>
              <a:gd name="connsiteY3" fmla="*/ 6877457 h 6886334"/>
              <a:gd name="connsiteX4" fmla="*/ 680 w 3969056"/>
              <a:gd name="connsiteY4" fmla="*/ 6886334 h 6886334"/>
              <a:gd name="connsiteX0" fmla="*/ 680 w 3969056"/>
              <a:gd name="connsiteY0" fmla="*/ 6886334 h 6886334"/>
              <a:gd name="connsiteX1" fmla="*/ 2570 w 3969056"/>
              <a:gd name="connsiteY1" fmla="*/ 0 h 6886334"/>
              <a:gd name="connsiteX2" fmla="*/ 3969056 w 3969056"/>
              <a:gd name="connsiteY2" fmla="*/ 851 h 6886334"/>
              <a:gd name="connsiteX3" fmla="*/ 2184665 w 3969056"/>
              <a:gd name="connsiteY3" fmla="*/ 6877457 h 6886334"/>
              <a:gd name="connsiteX4" fmla="*/ 680 w 3969056"/>
              <a:gd name="connsiteY4" fmla="*/ 6886334 h 6886334"/>
              <a:gd name="connsiteX0" fmla="*/ 19605 w 3987981"/>
              <a:gd name="connsiteY0" fmla="*/ 6885483 h 6885483"/>
              <a:gd name="connsiteX1" fmla="*/ 0 w 3987981"/>
              <a:gd name="connsiteY1" fmla="*/ 18605 h 6885483"/>
              <a:gd name="connsiteX2" fmla="*/ 3987981 w 3987981"/>
              <a:gd name="connsiteY2" fmla="*/ 0 h 6885483"/>
              <a:gd name="connsiteX3" fmla="*/ 2203590 w 3987981"/>
              <a:gd name="connsiteY3" fmla="*/ 6876606 h 6885483"/>
              <a:gd name="connsiteX4" fmla="*/ 19605 w 3987981"/>
              <a:gd name="connsiteY4" fmla="*/ 6885483 h 6885483"/>
              <a:gd name="connsiteX0" fmla="*/ 19606 w 3987981"/>
              <a:gd name="connsiteY0" fmla="*/ 6885483 h 6885483"/>
              <a:gd name="connsiteX1" fmla="*/ 0 w 3987981"/>
              <a:gd name="connsiteY1" fmla="*/ 18605 h 6885483"/>
              <a:gd name="connsiteX2" fmla="*/ 3987981 w 3987981"/>
              <a:gd name="connsiteY2" fmla="*/ 0 h 6885483"/>
              <a:gd name="connsiteX3" fmla="*/ 2203590 w 3987981"/>
              <a:gd name="connsiteY3" fmla="*/ 6876606 h 6885483"/>
              <a:gd name="connsiteX4" fmla="*/ 19606 w 3987981"/>
              <a:gd name="connsiteY4" fmla="*/ 6885483 h 6885483"/>
              <a:gd name="connsiteX0" fmla="*/ 19606 w 3987981"/>
              <a:gd name="connsiteY0" fmla="*/ 6886333 h 6886333"/>
              <a:gd name="connsiteX1" fmla="*/ 0 w 3987981"/>
              <a:gd name="connsiteY1" fmla="*/ 0 h 6886333"/>
              <a:gd name="connsiteX2" fmla="*/ 3987981 w 3987981"/>
              <a:gd name="connsiteY2" fmla="*/ 850 h 6886333"/>
              <a:gd name="connsiteX3" fmla="*/ 2203590 w 3987981"/>
              <a:gd name="connsiteY3" fmla="*/ 6877456 h 6886333"/>
              <a:gd name="connsiteX4" fmla="*/ 19606 w 3987981"/>
              <a:gd name="connsiteY4" fmla="*/ 6886333 h 688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7981" h="6886333">
                <a:moveTo>
                  <a:pt x="19606" y="6886333"/>
                </a:moveTo>
                <a:cubicBezTo>
                  <a:pt x="16654" y="4600333"/>
                  <a:pt x="2952" y="2286000"/>
                  <a:pt x="0" y="0"/>
                </a:cubicBezTo>
                <a:lnTo>
                  <a:pt x="3987981" y="850"/>
                </a:lnTo>
                <a:lnTo>
                  <a:pt x="2203590" y="6877456"/>
                </a:lnTo>
                <a:lnTo>
                  <a:pt x="19606" y="6886333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89811" y="460281"/>
            <a:ext cx="5260170" cy="994172"/>
          </a:xfrm>
        </p:spPr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977" y="1570898"/>
            <a:ext cx="4970004" cy="2538001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911042" y="1664991"/>
            <a:ext cx="0" cy="972000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1" y="2975298"/>
            <a:ext cx="672378" cy="21816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5"/>
            <a:ext cx="548251" cy="5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ENTER +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8652" y="273847"/>
            <a:ext cx="7000875" cy="99417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11" name="Trapezoid 10"/>
          <p:cNvSpPr/>
          <p:nvPr userDrawn="1"/>
        </p:nvSpPr>
        <p:spPr>
          <a:xfrm flipV="1">
            <a:off x="2" y="1413437"/>
            <a:ext cx="4068192" cy="1915200"/>
          </a:xfrm>
          <a:custGeom>
            <a:avLst/>
            <a:gdLst>
              <a:gd name="connsiteX0" fmla="*/ 0 w 4216893"/>
              <a:gd name="connsiteY0" fmla="*/ 2432484 h 2432484"/>
              <a:gd name="connsiteX1" fmla="*/ 608121 w 4216893"/>
              <a:gd name="connsiteY1" fmla="*/ 0 h 2432484"/>
              <a:gd name="connsiteX2" fmla="*/ 3608772 w 4216893"/>
              <a:gd name="connsiteY2" fmla="*/ 0 h 2432484"/>
              <a:gd name="connsiteX3" fmla="*/ 4216893 w 4216893"/>
              <a:gd name="connsiteY3" fmla="*/ 2432484 h 2432484"/>
              <a:gd name="connsiteX4" fmla="*/ 0 w 4216893"/>
              <a:gd name="connsiteY4" fmla="*/ 2432484 h 2432484"/>
              <a:gd name="connsiteX0" fmla="*/ 0 w 4216893"/>
              <a:gd name="connsiteY0" fmla="*/ 2432484 h 2432484"/>
              <a:gd name="connsiteX1" fmla="*/ 4440 w 4216893"/>
              <a:gd name="connsiteY1" fmla="*/ 0 h 2432484"/>
              <a:gd name="connsiteX2" fmla="*/ 3608772 w 4216893"/>
              <a:gd name="connsiteY2" fmla="*/ 0 h 2432484"/>
              <a:gd name="connsiteX3" fmla="*/ 4216893 w 4216893"/>
              <a:gd name="connsiteY3" fmla="*/ 2432484 h 2432484"/>
              <a:gd name="connsiteX4" fmla="*/ 0 w 4216893"/>
              <a:gd name="connsiteY4" fmla="*/ 2432484 h 243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6893" h="2432484">
                <a:moveTo>
                  <a:pt x="0" y="2432484"/>
                </a:moveTo>
                <a:lnTo>
                  <a:pt x="4440" y="0"/>
                </a:lnTo>
                <a:lnTo>
                  <a:pt x="3608772" y="0"/>
                </a:lnTo>
                <a:lnTo>
                  <a:pt x="4216893" y="2432484"/>
                </a:lnTo>
                <a:lnTo>
                  <a:pt x="0" y="243248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70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487077" y="1405412"/>
            <a:ext cx="5658580" cy="1929330"/>
          </a:xfrm>
          <a:custGeom>
            <a:avLst/>
            <a:gdLst>
              <a:gd name="connsiteX0" fmla="*/ 0 w 6767512"/>
              <a:gd name="connsiteY0" fmla="*/ 2547937 h 2547937"/>
              <a:gd name="connsiteX1" fmla="*/ 636984 w 6767512"/>
              <a:gd name="connsiteY1" fmla="*/ 0 h 2547937"/>
              <a:gd name="connsiteX2" fmla="*/ 6130528 w 6767512"/>
              <a:gd name="connsiteY2" fmla="*/ 0 h 2547937"/>
              <a:gd name="connsiteX3" fmla="*/ 6767512 w 6767512"/>
              <a:gd name="connsiteY3" fmla="*/ 2547937 h 2547937"/>
              <a:gd name="connsiteX4" fmla="*/ 0 w 6767512"/>
              <a:gd name="connsiteY4" fmla="*/ 2547937 h 2547937"/>
              <a:gd name="connsiteX0" fmla="*/ 0 w 6767512"/>
              <a:gd name="connsiteY0" fmla="*/ 2547937 h 2547937"/>
              <a:gd name="connsiteX1" fmla="*/ 24424 w 6767512"/>
              <a:gd name="connsiteY1" fmla="*/ 0 h 2547937"/>
              <a:gd name="connsiteX2" fmla="*/ 6130528 w 6767512"/>
              <a:gd name="connsiteY2" fmla="*/ 0 h 2547937"/>
              <a:gd name="connsiteX3" fmla="*/ 6767512 w 6767512"/>
              <a:gd name="connsiteY3" fmla="*/ 2547937 h 2547937"/>
              <a:gd name="connsiteX4" fmla="*/ 0 w 6767512"/>
              <a:gd name="connsiteY4" fmla="*/ 2547937 h 2547937"/>
              <a:gd name="connsiteX0" fmla="*/ 0 w 7548747"/>
              <a:gd name="connsiteY0" fmla="*/ 2565692 h 2565692"/>
              <a:gd name="connsiteX1" fmla="*/ 805659 w 7548747"/>
              <a:gd name="connsiteY1" fmla="*/ 0 h 2565692"/>
              <a:gd name="connsiteX2" fmla="*/ 6911763 w 7548747"/>
              <a:gd name="connsiteY2" fmla="*/ 0 h 2565692"/>
              <a:gd name="connsiteX3" fmla="*/ 7548747 w 7548747"/>
              <a:gd name="connsiteY3" fmla="*/ 2547937 h 2565692"/>
              <a:gd name="connsiteX4" fmla="*/ 0 w 7548747"/>
              <a:gd name="connsiteY4" fmla="*/ 2565692 h 2565692"/>
              <a:gd name="connsiteX0" fmla="*/ 0 w 7550955"/>
              <a:gd name="connsiteY0" fmla="*/ 2565692 h 2565692"/>
              <a:gd name="connsiteX1" fmla="*/ 805659 w 7550955"/>
              <a:gd name="connsiteY1" fmla="*/ 0 h 2565692"/>
              <a:gd name="connsiteX2" fmla="*/ 7550955 w 7550955"/>
              <a:gd name="connsiteY2" fmla="*/ 0 h 2565692"/>
              <a:gd name="connsiteX3" fmla="*/ 7548747 w 7550955"/>
              <a:gd name="connsiteY3" fmla="*/ 2547937 h 2565692"/>
              <a:gd name="connsiteX4" fmla="*/ 0 w 7550955"/>
              <a:gd name="connsiteY4" fmla="*/ 2565692 h 2565692"/>
              <a:gd name="connsiteX0" fmla="*/ 0 w 7550955"/>
              <a:gd name="connsiteY0" fmla="*/ 2547937 h 2547937"/>
              <a:gd name="connsiteX1" fmla="*/ 805659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47937 h 2547937"/>
              <a:gd name="connsiteX0" fmla="*/ 0 w 7550955"/>
              <a:gd name="connsiteY0" fmla="*/ 2530182 h 2547937"/>
              <a:gd name="connsiteX1" fmla="*/ 805659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30182 h 2547937"/>
              <a:gd name="connsiteX0" fmla="*/ 0 w 7550955"/>
              <a:gd name="connsiteY0" fmla="*/ 2530182 h 2547937"/>
              <a:gd name="connsiteX1" fmla="*/ 796781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30182 h 2547937"/>
              <a:gd name="connsiteX0" fmla="*/ 0 w 7550955"/>
              <a:gd name="connsiteY0" fmla="*/ 2530182 h 2547937"/>
              <a:gd name="connsiteX1" fmla="*/ 761270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30182 h 2547937"/>
              <a:gd name="connsiteX0" fmla="*/ 0 w 7559832"/>
              <a:gd name="connsiteY0" fmla="*/ 2547938 h 2547938"/>
              <a:gd name="connsiteX1" fmla="*/ 770147 w 7559832"/>
              <a:gd name="connsiteY1" fmla="*/ 0 h 2547938"/>
              <a:gd name="connsiteX2" fmla="*/ 7559832 w 7559832"/>
              <a:gd name="connsiteY2" fmla="*/ 0 h 2547938"/>
              <a:gd name="connsiteX3" fmla="*/ 7557624 w 7559832"/>
              <a:gd name="connsiteY3" fmla="*/ 2547937 h 2547938"/>
              <a:gd name="connsiteX4" fmla="*/ 0 w 7559832"/>
              <a:gd name="connsiteY4" fmla="*/ 2547938 h 2547938"/>
              <a:gd name="connsiteX0" fmla="*/ 0 w 7559832"/>
              <a:gd name="connsiteY0" fmla="*/ 2547938 h 2556814"/>
              <a:gd name="connsiteX1" fmla="*/ 770147 w 7559832"/>
              <a:gd name="connsiteY1" fmla="*/ 0 h 2556814"/>
              <a:gd name="connsiteX2" fmla="*/ 7559832 w 7559832"/>
              <a:gd name="connsiteY2" fmla="*/ 0 h 2556814"/>
              <a:gd name="connsiteX3" fmla="*/ 7557624 w 7559832"/>
              <a:gd name="connsiteY3" fmla="*/ 2556814 h 2556814"/>
              <a:gd name="connsiteX4" fmla="*/ 0 w 7559832"/>
              <a:gd name="connsiteY4" fmla="*/ 2547938 h 2556814"/>
              <a:gd name="connsiteX0" fmla="*/ 0 w 7559832"/>
              <a:gd name="connsiteY0" fmla="*/ 2556816 h 2565692"/>
              <a:gd name="connsiteX1" fmla="*/ 779025 w 7559832"/>
              <a:gd name="connsiteY1" fmla="*/ 0 h 2565692"/>
              <a:gd name="connsiteX2" fmla="*/ 7559832 w 7559832"/>
              <a:gd name="connsiteY2" fmla="*/ 8878 h 2565692"/>
              <a:gd name="connsiteX3" fmla="*/ 7557624 w 7559832"/>
              <a:gd name="connsiteY3" fmla="*/ 2565692 h 2565692"/>
              <a:gd name="connsiteX4" fmla="*/ 0 w 7559832"/>
              <a:gd name="connsiteY4" fmla="*/ 2556816 h 2565692"/>
              <a:gd name="connsiteX0" fmla="*/ 0 w 7559832"/>
              <a:gd name="connsiteY0" fmla="*/ 2556816 h 2565692"/>
              <a:gd name="connsiteX1" fmla="*/ 779025 w 7559832"/>
              <a:gd name="connsiteY1" fmla="*/ 0 h 2565692"/>
              <a:gd name="connsiteX2" fmla="*/ 7559832 w 7559832"/>
              <a:gd name="connsiteY2" fmla="*/ 0 h 2565692"/>
              <a:gd name="connsiteX3" fmla="*/ 7557624 w 7559832"/>
              <a:gd name="connsiteY3" fmla="*/ 2565692 h 2565692"/>
              <a:gd name="connsiteX4" fmla="*/ 0 w 7559832"/>
              <a:gd name="connsiteY4" fmla="*/ 2556816 h 2565692"/>
              <a:gd name="connsiteX0" fmla="*/ 0 w 7559832"/>
              <a:gd name="connsiteY0" fmla="*/ 2561896 h 2565692"/>
              <a:gd name="connsiteX1" fmla="*/ 779025 w 7559832"/>
              <a:gd name="connsiteY1" fmla="*/ 0 h 2565692"/>
              <a:gd name="connsiteX2" fmla="*/ 7559832 w 7559832"/>
              <a:gd name="connsiteY2" fmla="*/ 0 h 2565692"/>
              <a:gd name="connsiteX3" fmla="*/ 7557624 w 7559832"/>
              <a:gd name="connsiteY3" fmla="*/ 2565692 h 2565692"/>
              <a:gd name="connsiteX4" fmla="*/ 0 w 7559832"/>
              <a:gd name="connsiteY4" fmla="*/ 2561896 h 2565692"/>
              <a:gd name="connsiteX0" fmla="*/ 0 w 7559832"/>
              <a:gd name="connsiteY0" fmla="*/ 2566976 h 2570772"/>
              <a:gd name="connsiteX1" fmla="*/ 779025 w 7559832"/>
              <a:gd name="connsiteY1" fmla="*/ 0 h 2570772"/>
              <a:gd name="connsiteX2" fmla="*/ 7559832 w 7559832"/>
              <a:gd name="connsiteY2" fmla="*/ 5080 h 2570772"/>
              <a:gd name="connsiteX3" fmla="*/ 7557624 w 7559832"/>
              <a:gd name="connsiteY3" fmla="*/ 2570772 h 2570772"/>
              <a:gd name="connsiteX4" fmla="*/ 0 w 7559832"/>
              <a:gd name="connsiteY4" fmla="*/ 2566976 h 2570772"/>
              <a:gd name="connsiteX0" fmla="*/ 0 w 7569992"/>
              <a:gd name="connsiteY0" fmla="*/ 2577136 h 2577136"/>
              <a:gd name="connsiteX1" fmla="*/ 789185 w 7569992"/>
              <a:gd name="connsiteY1" fmla="*/ 0 h 2577136"/>
              <a:gd name="connsiteX2" fmla="*/ 7569992 w 7569992"/>
              <a:gd name="connsiteY2" fmla="*/ 5080 h 2577136"/>
              <a:gd name="connsiteX3" fmla="*/ 7567784 w 7569992"/>
              <a:gd name="connsiteY3" fmla="*/ 2570772 h 2577136"/>
              <a:gd name="connsiteX4" fmla="*/ 0 w 7569992"/>
              <a:gd name="connsiteY4" fmla="*/ 2577136 h 257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992" h="2577136">
                <a:moveTo>
                  <a:pt x="0" y="2577136"/>
                </a:moveTo>
                <a:lnTo>
                  <a:pt x="789185" y="0"/>
                </a:lnTo>
                <a:lnTo>
                  <a:pt x="7569992" y="5080"/>
                </a:lnTo>
                <a:lnTo>
                  <a:pt x="7567784" y="2570772"/>
                </a:lnTo>
                <a:lnTo>
                  <a:pt x="0" y="2577136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Click icon to add picture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671213"/>
            <a:ext cx="2503885" cy="1404937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737"/>
              </a:spcBef>
              <a:buNone/>
              <a:defRPr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7"/>
            <a:ext cx="548251" cy="54807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E0B562-91EF-409F-B3F6-3FDAC7CCD51D}"/>
              </a:ext>
            </a:extLst>
          </p:cNvPr>
          <p:cNvCxnSpPr/>
          <p:nvPr userDrawn="1"/>
        </p:nvCxnSpPr>
        <p:spPr>
          <a:xfrm>
            <a:off x="2" y="3339355"/>
            <a:ext cx="34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5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7"/>
            <a:ext cx="6896133" cy="994172"/>
          </a:xfrm>
        </p:spPr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34807" y="1369222"/>
            <a:ext cx="6589977" cy="3277332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61090" y="1437256"/>
            <a:ext cx="0" cy="972000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1" y="2975298"/>
            <a:ext cx="672378" cy="21816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5"/>
            <a:ext cx="548251" cy="5480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1" y="-274"/>
            <a:ext cx="329643" cy="8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5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+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7"/>
            <a:ext cx="6953250" cy="99417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628651" y="1971676"/>
            <a:ext cx="7643812" cy="2835585"/>
          </a:xfrm>
        </p:spPr>
        <p:txBody>
          <a:bodyPr/>
          <a:lstStyle>
            <a:lvl1pPr algn="l">
              <a:defRPr/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927485" y="1303064"/>
            <a:ext cx="5113538" cy="397071"/>
          </a:xfrm>
        </p:spPr>
        <p:txBody>
          <a:bodyPr>
            <a:noAutofit/>
          </a:bodyPr>
          <a:lstStyle>
            <a:lvl1pPr marL="0" indent="0" algn="just">
              <a:buNone/>
              <a:defRPr sz="1176"/>
            </a:lvl1pPr>
            <a:lvl2pPr>
              <a:defRPr sz="1030"/>
            </a:lvl2pPr>
            <a:lvl3pPr>
              <a:defRPr sz="1030"/>
            </a:lvl3pPr>
            <a:lvl4pPr>
              <a:defRPr sz="1030"/>
            </a:lvl4pPr>
            <a:lvl5pPr>
              <a:defRPr sz="103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83777" y="1303064"/>
            <a:ext cx="2" cy="397071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1" y="2975298"/>
            <a:ext cx="672378" cy="21816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5"/>
            <a:ext cx="548251" cy="5480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1" y="-274"/>
            <a:ext cx="329643" cy="8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0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7"/>
            <a:ext cx="7886701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21"/>
            <a:ext cx="7886701" cy="3263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4"/>
            <a:ext cx="30861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1">
                <a:solidFill>
                  <a:schemeClr val="bg1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181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7" r:id="rId3"/>
    <p:sldLayoutId id="2147483652" r:id="rId4"/>
    <p:sldLayoutId id="2147483675" r:id="rId5"/>
    <p:sldLayoutId id="2147483660" r:id="rId6"/>
    <p:sldLayoutId id="2147483655" r:id="rId7"/>
    <p:sldLayoutId id="2147483650" r:id="rId8"/>
    <p:sldLayoutId id="2147483666" r:id="rId9"/>
    <p:sldLayoutId id="2147483678" r:id="rId10"/>
  </p:sldLayoutIdLst>
  <p:hf hdr="0" ftr="0" dt="0"/>
  <p:txStyles>
    <p:titleStyle>
      <a:lvl1pPr marL="0" indent="0" algn="l" defTabSz="672582" rtl="0" eaLnBrk="1" latinLnBrk="0" hangingPunct="1">
        <a:lnSpc>
          <a:spcPct val="90000"/>
        </a:lnSpc>
        <a:spcBef>
          <a:spcPct val="0"/>
        </a:spcBef>
        <a:buNone/>
        <a:defRPr sz="2648" kern="1200">
          <a:solidFill>
            <a:schemeClr val="tx2"/>
          </a:solidFill>
          <a:latin typeface="Gill Sans MT" panose="020B0502020104020203" pitchFamily="34" charset="0"/>
          <a:ea typeface="+mj-ea"/>
          <a:cs typeface="Arial" panose="020B0604020202020204" pitchFamily="34" charset="0"/>
        </a:defRPr>
      </a:lvl1pPr>
    </p:titleStyle>
    <p:bodyStyle>
      <a:lvl1pPr marL="196171" indent="-196171" algn="l" defTabSz="672582" rtl="0" eaLnBrk="1" latinLnBrk="0" hangingPunct="1">
        <a:lnSpc>
          <a:spcPct val="110000"/>
        </a:lnSpc>
        <a:spcBef>
          <a:spcPts val="737"/>
        </a:spcBef>
        <a:buClr>
          <a:srgbClr val="EF463C"/>
        </a:buClr>
        <a:buSzPct val="165000"/>
        <a:buFont typeface="Lucida Sans" panose="020B0602030504020204" pitchFamily="34" charset="0"/>
        <a:buChar char="›"/>
        <a:defRPr sz="1472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1pPr>
      <a:lvl2pPr marL="527790" indent="-202009" algn="l" defTabSz="672582" rtl="0" eaLnBrk="1" latinLnBrk="0" hangingPunct="1">
        <a:lnSpc>
          <a:spcPct val="110000"/>
        </a:lnSpc>
        <a:spcBef>
          <a:spcPts val="883"/>
        </a:spcBef>
        <a:buClr>
          <a:srgbClr val="3C3C3C"/>
        </a:buClr>
        <a:buFont typeface="Arial" panose="020B0604020202020204" pitchFamily="34" charset="0"/>
        <a:buChar char="›"/>
        <a:defRPr sz="1324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2pPr>
      <a:lvl3pPr marL="723960" indent="-168145" algn="l" defTabSz="723960" rtl="0" eaLnBrk="1" latinLnBrk="0" hangingPunct="1">
        <a:lnSpc>
          <a:spcPct val="110000"/>
        </a:lnSpc>
        <a:spcBef>
          <a:spcPts val="883"/>
        </a:spcBef>
        <a:buClr>
          <a:srgbClr val="3C3C3C"/>
        </a:buClr>
        <a:buFont typeface="Arial" panose="020B0604020202020204" pitchFamily="34" charset="0"/>
        <a:buChar char="›"/>
        <a:defRPr sz="1176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3pPr>
      <a:lvl4pPr marL="924800" indent="-168145" algn="l" defTabSz="672582" rtl="0" eaLnBrk="1" latinLnBrk="0" hangingPunct="1">
        <a:lnSpc>
          <a:spcPct val="110000"/>
        </a:lnSpc>
        <a:spcBef>
          <a:spcPts val="883"/>
        </a:spcBef>
        <a:buClr>
          <a:srgbClr val="3C3C3C"/>
        </a:buClr>
        <a:buFont typeface="Arial" panose="020B0604020202020204" pitchFamily="34" charset="0"/>
        <a:buChar char="›"/>
        <a:defRPr sz="1030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4pPr>
      <a:lvl5pPr marL="1120969" indent="-168145" algn="l" defTabSz="672582" rtl="0" eaLnBrk="1" latinLnBrk="0" hangingPunct="1">
        <a:lnSpc>
          <a:spcPct val="110000"/>
        </a:lnSpc>
        <a:spcBef>
          <a:spcPts val="883"/>
        </a:spcBef>
        <a:buClr>
          <a:srgbClr val="3C3C3C"/>
        </a:buClr>
        <a:buFont typeface="Arial" panose="020B0604020202020204" pitchFamily="34" charset="0"/>
        <a:buChar char="›"/>
        <a:defRPr sz="883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5pPr>
      <a:lvl6pPr marL="1849599" indent="-168145" algn="l" defTabSz="672582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185889" indent="-168145" algn="l" defTabSz="672582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522180" indent="-168145" algn="l" defTabSz="672582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858472" indent="-168145" algn="l" defTabSz="672582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6291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2582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08872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5163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1455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17746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4035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0327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 Enterprise Messaging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D4D691A-394E-4970-9AF2-657D68B019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r="77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622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9E0F156-D7B9-4ADD-A5C4-EA93CBF4E3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347C42-3AE5-4E54-9512-A4743F51B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Business case</a:t>
            </a:r>
          </a:p>
        </p:txBody>
      </p:sp>
    </p:spTree>
    <p:extLst>
      <p:ext uri="{BB962C8B-B14F-4D97-AF65-F5344CB8AC3E}">
        <p14:creationId xmlns:p14="http://schemas.microsoft.com/office/powerpoint/2010/main" val="252367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150CF-82D9-4978-8C35-CE1E8AA20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3</a:t>
            </a:fld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80C992-175F-406B-B174-022E942885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415" y="945638"/>
            <a:ext cx="4290141" cy="29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5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62A7E-D547-403D-9BDE-9DB78BF54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1406EDAD-C3A9-4C90-9697-5C56C505D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79" y="1000350"/>
            <a:ext cx="709200" cy="70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7A746-EE60-4C12-8755-D19AE1114CA0}"/>
              </a:ext>
            </a:extLst>
          </p:cNvPr>
          <p:cNvSpPr txBox="1"/>
          <p:nvPr/>
        </p:nvSpPr>
        <p:spPr>
          <a:xfrm>
            <a:off x="2585479" y="1000350"/>
            <a:ext cx="1144800" cy="708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Topic: </a:t>
            </a:r>
          </a:p>
          <a:p>
            <a:pPr algn="ctr"/>
            <a:r>
              <a:rPr lang="nl-BE" dirty="0"/>
              <a:t>S4/BO/SalesOrder/*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8A38F-8117-491A-9D5F-2680A880C0E8}"/>
              </a:ext>
            </a:extLst>
          </p:cNvPr>
          <p:cNvSpPr txBox="1"/>
          <p:nvPr/>
        </p:nvSpPr>
        <p:spPr>
          <a:xfrm>
            <a:off x="4551079" y="1103006"/>
            <a:ext cx="1144800" cy="50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Queue: </a:t>
            </a:r>
          </a:p>
          <a:p>
            <a:pPr algn="ctr"/>
            <a:r>
              <a:rPr lang="nl-BE" dirty="0"/>
              <a:t>EM_Demo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55881-F62D-4F65-99D6-84D5C99AD1CD}"/>
              </a:ext>
            </a:extLst>
          </p:cNvPr>
          <p:cNvSpPr txBox="1"/>
          <p:nvPr/>
        </p:nvSpPr>
        <p:spPr>
          <a:xfrm>
            <a:off x="6516679" y="1103006"/>
            <a:ext cx="1144800" cy="50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Distribution logic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E842A-B571-4944-9CDE-DCEDB8AF061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764679" y="1354486"/>
            <a:ext cx="820800" cy="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16AB7B-D233-4275-9B58-4BFE7E329BD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730279" y="1354485"/>
            <a:ext cx="82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814164-A9A5-4FC7-B6F2-DE167F2C084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695879" y="1354485"/>
            <a:ext cx="82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C8E325-55A6-4120-B93D-FAFE329A0E87}"/>
              </a:ext>
            </a:extLst>
          </p:cNvPr>
          <p:cNvCxnSpPr>
            <a:stCxn id="9" idx="3"/>
          </p:cNvCxnSpPr>
          <p:nvPr/>
        </p:nvCxnSpPr>
        <p:spPr>
          <a:xfrm>
            <a:off x="7661479" y="1354485"/>
            <a:ext cx="1597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CC6520-BF5F-4000-8C43-DAF40D0AA9AB}"/>
              </a:ext>
            </a:extLst>
          </p:cNvPr>
          <p:cNvSpPr txBox="1"/>
          <p:nvPr/>
        </p:nvSpPr>
        <p:spPr>
          <a:xfrm>
            <a:off x="873916" y="3003290"/>
            <a:ext cx="1144800" cy="50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Topic: </a:t>
            </a:r>
          </a:p>
          <a:p>
            <a:pPr algn="ctr"/>
            <a:r>
              <a:rPr lang="nl-BE" dirty="0" err="1"/>
              <a:t>ordernumber</a:t>
            </a:r>
            <a:endParaRPr lang="nl-B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DDA658-2C5E-4E0C-B985-E6E6687ECA5B}"/>
              </a:ext>
            </a:extLst>
          </p:cNvPr>
          <p:cNvSpPr txBox="1"/>
          <p:nvPr/>
        </p:nvSpPr>
        <p:spPr>
          <a:xfrm>
            <a:off x="2704058" y="2899664"/>
            <a:ext cx="1144800" cy="708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Company name as queue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78CB3B-5F8C-4EE3-903C-C1D8E0D7EC2A}"/>
              </a:ext>
            </a:extLst>
          </p:cNvPr>
          <p:cNvSpPr txBox="1"/>
          <p:nvPr/>
        </p:nvSpPr>
        <p:spPr>
          <a:xfrm>
            <a:off x="4610368" y="2797008"/>
            <a:ext cx="1144800" cy="91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Consumption </a:t>
            </a:r>
            <a:r>
              <a:rPr lang="nl-BE" dirty="0" err="1"/>
              <a:t>and</a:t>
            </a:r>
            <a:r>
              <a:rPr lang="nl-BE" dirty="0"/>
              <a:t> acknowledgement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EC3485-100C-4277-BEA2-663830E5E855}"/>
              </a:ext>
            </a:extLst>
          </p:cNvPr>
          <p:cNvSpPr txBox="1"/>
          <p:nvPr/>
        </p:nvSpPr>
        <p:spPr>
          <a:xfrm>
            <a:off x="6552884" y="3104976"/>
            <a:ext cx="1144800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Mail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BDB01B-8982-412F-8373-435B9A5F1ECF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755168" y="3253799"/>
            <a:ext cx="7977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8CE2-ACA7-4D48-94B3-AA9131C4D4DE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848858" y="3253800"/>
            <a:ext cx="7615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0CB0B8-EFF4-49C2-ABB7-D37276086BE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2018716" y="3253800"/>
            <a:ext cx="685342" cy="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A78AD-82E6-4E11-A906-87D0DB31FD5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-115200" y="3253799"/>
            <a:ext cx="989116" cy="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2C54332-96CF-48DE-B3AD-B0594507D899}"/>
              </a:ext>
            </a:extLst>
          </p:cNvPr>
          <p:cNvSpPr/>
          <p:nvPr/>
        </p:nvSpPr>
        <p:spPr>
          <a:xfrm>
            <a:off x="468351" y="2289717"/>
            <a:ext cx="7501054" cy="221535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FFF159-71C6-4360-BDF9-14EE8F2C8D56}"/>
              </a:ext>
            </a:extLst>
          </p:cNvPr>
          <p:cNvSpPr txBox="1"/>
          <p:nvPr/>
        </p:nvSpPr>
        <p:spPr>
          <a:xfrm>
            <a:off x="425411" y="2268537"/>
            <a:ext cx="2083223" cy="50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Exists</a:t>
            </a:r>
            <a:r>
              <a:rPr lang="nl-BE" dirty="0"/>
              <a:t> multiple </a:t>
            </a:r>
            <a:r>
              <a:rPr lang="nl-BE" dirty="0" err="1"/>
              <a:t>times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architecture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953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3D095BC-E70A-4705-A5A5-B03555A53A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CCC8AB-A14D-4CC8-95A9-C89943876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had to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084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E016C-00F0-4B65-B7F2-19B68F13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6</a:t>
            </a:fld>
            <a:endParaRPr lang="nl-BE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34BA5D-62C8-45B4-BDFF-B7254B725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367621"/>
              </p:ext>
            </p:extLst>
          </p:nvPr>
        </p:nvGraphicFramePr>
        <p:xfrm>
          <a:off x="1524000" y="3761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092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D56807A-C25A-4483-8920-1220FFA8DED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" r="93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A3A80-ED46-48AE-AC80-48ADD6565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665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E2D6E-A945-49AE-A29B-B9181AE1D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8</a:t>
            </a:fld>
            <a:endParaRPr lang="nl-BE" dirty="0"/>
          </a:p>
        </p:txBody>
      </p:sp>
      <p:pic>
        <p:nvPicPr>
          <p:cNvPr id="2" name="20190507_140119">
            <a:hlinkClick r:id="" action="ppaction://media"/>
            <a:extLst>
              <a:ext uri="{FF2B5EF4-FFF2-40B4-BE49-F238E27FC236}">
                <a16:creationId xmlns:a16="http://schemas.microsoft.com/office/drawing/2014/main" id="{7728EE50-379C-4893-9AF3-AC4ABDB5A2D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1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37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F691A0-BA96-429B-8C4E-19BF21FD2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Thank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7AB00-30A2-41D3-BB0A-1898B1B42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Are </a:t>
            </a:r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6EF571E-1066-4E00-9F00-06A0A6BB1C7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7766715"/>
      </p:ext>
    </p:extLst>
  </p:cSld>
  <p:clrMapOvr>
    <a:masterClrMapping/>
  </p:clrMapOvr>
</p:sld>
</file>

<file path=ppt/theme/theme1.xml><?xml version="1.0" encoding="utf-8"?>
<a:theme xmlns:a="http://schemas.openxmlformats.org/drawingml/2006/main" name="Delaware Consulting Theme">
  <a:themeElements>
    <a:clrScheme name="delaware colors">
      <a:dk1>
        <a:srgbClr val="3C3C3C"/>
      </a:dk1>
      <a:lt1>
        <a:srgbClr val="FFFFFF"/>
      </a:lt1>
      <a:dk2>
        <a:srgbClr val="3C3C3C"/>
      </a:dk2>
      <a:lt2>
        <a:srgbClr val="999999"/>
      </a:lt2>
      <a:accent1>
        <a:srgbClr val="EF463C"/>
      </a:accent1>
      <a:accent2>
        <a:srgbClr val="C42828"/>
      </a:accent2>
      <a:accent3>
        <a:srgbClr val="ED8B00"/>
      </a:accent3>
      <a:accent4>
        <a:srgbClr val="78BE20"/>
      </a:accent4>
      <a:accent5>
        <a:srgbClr val="6D2077"/>
      </a:accent5>
      <a:accent6>
        <a:srgbClr val="999999"/>
      </a:accent6>
      <a:hlink>
        <a:srgbClr val="C42828"/>
      </a:hlink>
      <a:folHlink>
        <a:srgbClr val="7A7A7A"/>
      </a:folHlink>
    </a:clrScheme>
    <a:fontScheme name="Delaware Consulting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_DLW_PPT_Blanc_2016" id="{6C91F169-2944-4A93-8DA8-64F541394688}" vid="{4874B4F4-B0CC-45CF-A7A5-37DAF2D937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elf Service Document" ma:contentTypeID="0x010100BD047C86AF2C134DA12E77037D0C65BB03009FF9A774057D3749ADE190E592EB8B60" ma:contentTypeVersion="8" ma:contentTypeDescription="Documents for self service" ma:contentTypeScope="" ma:versionID="21b249f1687a6ef4b795918cf1a81734">
  <xsd:schema xmlns:xsd="http://www.w3.org/2001/XMLSchema" xmlns:xs="http://www.w3.org/2001/XMLSchema" xmlns:p="http://schemas.microsoft.com/office/2006/metadata/properties" xmlns:ns2="5ba4dd48-6481-46b4-9d51-ea39fe679fad" xmlns:ns3="4ce3cffd-ea7b-4281-bd1d-2eb04aaab296" xmlns:ns4="http://schemas.microsoft.com/sharepoint/v4" targetNamespace="http://schemas.microsoft.com/office/2006/metadata/properties" ma:root="true" ma:fieldsID="aab8d7ff53d241a0d6539054e893228c" ns2:_="" ns3:_="" ns4:_="">
    <xsd:import namespace="5ba4dd48-6481-46b4-9d51-ea39fe679fad"/>
    <xsd:import namespace="4ce3cffd-ea7b-4281-bd1d-2eb04aaab296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Document_x0020_Owner" minOccurs="0"/>
                <xsd:element ref="ns2:TaxKeywordTaxHTField" minOccurs="0"/>
                <xsd:element ref="ns2:TaxCatchAll" minOccurs="0"/>
                <xsd:element ref="ns2:TaxCatchAllLabel" minOccurs="0"/>
                <xsd:element ref="ns2:Document_x0020_LanguageTaxHTField0" minOccurs="0"/>
                <xsd:element ref="ns2:EntityTaxHTField0" minOccurs="0"/>
                <xsd:element ref="ns3:Self_x0020_Service_x0020_Document_x0020_TypeTaxHTField0" minOccurs="0"/>
                <xsd:element ref="ns3:Self_x0020_Service_x0020_TopicTaxHTField0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4dd48-6481-46b4-9d51-ea39fe679fad" elementFormDefault="qualified">
    <xsd:import namespace="http://schemas.microsoft.com/office/2006/documentManagement/types"/>
    <xsd:import namespace="http://schemas.microsoft.com/office/infopath/2007/PartnerControls"/>
    <xsd:element name="Document_x0020_Owner" ma:index="2" nillable="true" ma:displayName="Document Owner" ma:list="UserInfo" ma:SharePointGroup="0" ma:internalName="Docum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Enterprise Keywords" ma:fieldId="{23f27201-bee3-471e-b2e7-b64fd8b7ca38}" ma:taxonomyMulti="true" ma:sspId="3a914ec7-090d-4e71-834a-84ef2a4e479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212c9eae-f92d-4784-a9fc-50da6ee75c0d}" ma:internalName="TaxCatchAll" ma:showField="CatchAllData" ma:web="4ce3cffd-ea7b-4281-bd1d-2eb04aaab2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212c9eae-f92d-4784-a9fc-50da6ee75c0d}" ma:internalName="TaxCatchAllLabel" ma:readOnly="true" ma:showField="CatchAllDataLabel" ma:web="4ce3cffd-ea7b-4281-bd1d-2eb04aaab2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cument_x0020_LanguageTaxHTField0" ma:index="13" nillable="true" ma:taxonomy="true" ma:internalName="Document_x0020_LanguageTaxHTField0" ma:taxonomyFieldName="Document_x0020_Language" ma:displayName="Document Language" ma:default="" ma:fieldId="{30ef5bf6-cee3-4596-a850-5b4207cab2a2}" ma:sspId="3a914ec7-090d-4e71-834a-84ef2a4e479a" ma:termSetId="73e96386-9644-4ab7-bc62-8857486de84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ityTaxHTField0" ma:index="15" nillable="true" ma:taxonomy="true" ma:internalName="EntityTaxHTField0" ma:taxonomyFieldName="Entity" ma:displayName="Entity" ma:default="" ma:fieldId="{ea063cbb-5389-4cf3-890c-c868daaa0cdc}" ma:taxonomyMulti="true" ma:sspId="3a914ec7-090d-4e71-834a-84ef2a4e479a" ma:termSetId="3f0936d6-91d1-4690-864f-dacdebd1d7e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3cffd-ea7b-4281-bd1d-2eb04aaab296" elementFormDefault="qualified">
    <xsd:import namespace="http://schemas.microsoft.com/office/2006/documentManagement/types"/>
    <xsd:import namespace="http://schemas.microsoft.com/office/infopath/2007/PartnerControls"/>
    <xsd:element name="Self_x0020_Service_x0020_Document_x0020_TypeTaxHTField0" ma:index="17" nillable="true" ma:taxonomy="true" ma:internalName="Self_x0020_Service_x0020_Document_x0020_TypeTaxHTField0" ma:taxonomyFieldName="Self_x0020_Service_x0020_Document_x0020_Type" ma:displayName="Self Service Document Type" ma:default="" ma:fieldId="{bf4194b4-6836-4aa6-9d7e-025f5384bd80}" ma:sspId="3a914ec7-090d-4e71-834a-84ef2a4e479a" ma:termSetId="daac3e13-d817-4b55-a482-c7ab359954e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lf_x0020_Service_x0020_TopicTaxHTField0" ma:index="19" nillable="true" ma:taxonomy="true" ma:internalName="Self_x0020_Service_x0020_TopicTaxHTField0" ma:taxonomyFieldName="Self_x0020_Service_x0020_Topic" ma:displayName="Self Service Topic" ma:default="" ma:fieldId="{ba1a0cca-3c32-4771-bfaf-3187b421022d}" ma:taxonomyMulti="true" ma:sspId="3a914ec7-090d-4e71-834a-84ef2a4e479a" ma:termSetId="13de33c5-67c4-46a4-8d86-137566c769f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lf_x0020_Service_x0020_TopicTaxHTField0 xmlns="4ce3cffd-ea7b-4281-bd1d-2eb04aaab296">
      <Terms xmlns="http://schemas.microsoft.com/office/infopath/2007/PartnerControls">
        <TermInfo xmlns="http://schemas.microsoft.com/office/infopath/2007/PartnerControls">
          <TermName xmlns="http://schemas.microsoft.com/office/infopath/2007/PartnerControls">Digital Templates</TermName>
          <TermId xmlns="http://schemas.microsoft.com/office/infopath/2007/PartnerControls">13adcbf0-ad3a-4049-a337-3ec32d30b190</TermId>
        </TermInfo>
      </Terms>
    </Self_x0020_Service_x0020_TopicTaxHTField0>
    <IconOverlay xmlns="http://schemas.microsoft.com/sharepoint/v4" xsi:nil="true"/>
    <Self_x0020_Service_x0020_Document_x0020_TypeTaxHTField0 xmlns="4ce3cffd-ea7b-4281-bd1d-2eb04aaab296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PowerPoint: Local Communication</TermName>
          <TermId xmlns="http://schemas.microsoft.com/office/infopath/2007/PartnerControls">0c7f5b70-29a6-4983-80c2-ec921992c306</TermId>
        </TermInfo>
      </Terms>
    </Self_x0020_Service_x0020_Document_x0020_TypeTaxHTField0>
    <TaxKeywordTaxHTField xmlns="5ba4dd48-6481-46b4-9d51-ea39fe679fad">
      <Terms xmlns="http://schemas.microsoft.com/office/infopath/2007/PartnerControls"/>
    </TaxKeywordTaxHTField>
    <TaxCatchAll xmlns="5ba4dd48-6481-46b4-9d51-ea39fe679fad">
      <Value>699</Value>
      <Value>5</Value>
      <Value>48</Value>
      <Value>2</Value>
    </TaxCatchAll>
    <Document_x0020_Owner xmlns="5ba4dd48-6481-46b4-9d51-ea39fe679fad">
      <UserInfo>
        <DisplayName>Gabriels, Kelsey</DisplayName>
        <AccountId>989</AccountId>
        <AccountType/>
      </UserInfo>
    </Document_x0020_Owner>
    <Document_x0020_LanguageTaxHTField0 xmlns="5ba4dd48-6481-46b4-9d51-ea39fe679fad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3fccba03-3a6f-4929-8b35-50306af7a904</TermId>
        </TermInfo>
      </Terms>
    </Document_x0020_LanguageTaxHTField0>
    <EntityTaxHTField0 xmlns="5ba4dd48-6481-46b4-9d51-ea39fe679fa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DBE</TermName>
          <TermId xmlns="http://schemas.microsoft.com/office/infopath/2007/PartnerControls">3a3478c1-f6a1-47d2-bc6e-428739647d4a</TermId>
        </TermInfo>
      </Terms>
    </Entity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891C36-E95D-491C-93F0-FD81A81D7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a4dd48-6481-46b4-9d51-ea39fe679fad"/>
    <ds:schemaRef ds:uri="4ce3cffd-ea7b-4281-bd1d-2eb04aaab296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9BABB6-3F48-412B-BDE0-D1FA9D907EE4}">
  <ds:schemaRefs>
    <ds:schemaRef ds:uri="http://schemas.openxmlformats.org/package/2006/metadata/core-properties"/>
    <ds:schemaRef ds:uri="5ba4dd48-6481-46b4-9d51-ea39fe679fad"/>
    <ds:schemaRef ds:uri="http://schemas.microsoft.com/office/2006/documentManagement/types"/>
    <ds:schemaRef ds:uri="http://purl.org/dc/elements/1.1/"/>
    <ds:schemaRef ds:uri="http://schemas.microsoft.com/office/2006/metadata/properties"/>
    <ds:schemaRef ds:uri="4ce3cffd-ea7b-4281-bd1d-2eb04aaab296"/>
    <ds:schemaRef ds:uri="http://purl.org/dc/terms/"/>
    <ds:schemaRef ds:uri="http://schemas.microsoft.com/sharepoint/v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54F95D-20B1-4CD3-8D83-5534F15E3D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2016_DLW_PPT_Blanc_2016</Template>
  <TotalTime>3733</TotalTime>
  <Words>184</Words>
  <Application>Microsoft Office PowerPoint</Application>
  <PresentationFormat>On-screen Show (16:9)</PresentationFormat>
  <Paragraphs>40</Paragraphs>
  <Slides>9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Lucida Sans</vt:lpstr>
      <vt:lpstr>Delaware Consulting Theme</vt:lpstr>
      <vt:lpstr>Demo Enterprise Messaging</vt:lpstr>
      <vt:lpstr>Business case</vt:lpstr>
      <vt:lpstr>PowerPoint Presentation</vt:lpstr>
      <vt:lpstr>PowerPoint Presentation</vt:lpstr>
      <vt:lpstr>What had to be done?</vt:lpstr>
      <vt:lpstr>PowerPoint Presentation</vt:lpstr>
      <vt:lpstr>Demo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DLW_PPT_Template</dc:title>
  <dc:creator>Gabriels, Kelsey</dc:creator>
  <cp:keywords/>
  <cp:lastModifiedBy>Van Damme, Lyva</cp:lastModifiedBy>
  <cp:revision>155</cp:revision>
  <dcterms:created xsi:type="dcterms:W3CDTF">2016-08-04T11:58:48Z</dcterms:created>
  <dcterms:modified xsi:type="dcterms:W3CDTF">2019-05-07T12:17:28Z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0x010100BD047C86AF2C134DA12E77037D0C65BB03009FF9A774057D3749ADE190E592EB8B60</vt:lpwstr>
  </property>
  <property fmtid="{D5CDD505-2E9C-101B-9397-08002B2CF9AE}" pid="3" name="_dlc_DocIdItemGuid">
    <vt:lpwstr>77e51521-7a90-4e4f-970b-1a8559f42dae</vt:lpwstr>
  </property>
  <property fmtid="{D5CDD505-2E9C-101B-9397-08002B2CF9AE}" pid="4" name="TaxKeyword">
    <vt:lpwstr/>
  </property>
  <property fmtid="{D5CDD505-2E9C-101B-9397-08002B2CF9AE}" pid="5" name="Entity">
    <vt:lpwstr>2;#DBE|3a3478c1-f6a1-47d2-bc6e-428739647d4a</vt:lpwstr>
  </property>
  <property fmtid="{D5CDD505-2E9C-101B-9397-08002B2CF9AE}" pid="6" name="Document Language">
    <vt:lpwstr>5;#English|3fccba03-3a6f-4929-8b35-50306af7a904</vt:lpwstr>
  </property>
  <property fmtid="{D5CDD505-2E9C-101B-9397-08002B2CF9AE}" pid="7" name="Self Service Document Type">
    <vt:lpwstr>699;#PowerPoint: Local Communication|0c7f5b70-29a6-4983-80c2-ec921992c306</vt:lpwstr>
  </property>
  <property fmtid="{D5CDD505-2E9C-101B-9397-08002B2CF9AE}" pid="8" name="Self Service Topic">
    <vt:lpwstr>48;#Digital Templates|13adcbf0-ad3a-4049-a337-3ec32d30b190</vt:lpwstr>
  </property>
  <property fmtid="{D5CDD505-2E9C-101B-9397-08002B2CF9AE}" pid="9" name="Order">
    <vt:r8>42200</vt:r8>
  </property>
</Properties>
</file>