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22"/>
  </p:notesMasterIdLst>
  <p:sldIdLst>
    <p:sldId id="256" r:id="rId5"/>
    <p:sldId id="279" r:id="rId6"/>
    <p:sldId id="261" r:id="rId7"/>
    <p:sldId id="264" r:id="rId8"/>
    <p:sldId id="259" r:id="rId9"/>
    <p:sldId id="260" r:id="rId10"/>
    <p:sldId id="267" r:id="rId11"/>
    <p:sldId id="305" r:id="rId12"/>
    <p:sldId id="280" r:id="rId13"/>
    <p:sldId id="262" r:id="rId14"/>
    <p:sldId id="311" r:id="rId15"/>
    <p:sldId id="306" r:id="rId16"/>
    <p:sldId id="307" r:id="rId17"/>
    <p:sldId id="308" r:id="rId18"/>
    <p:sldId id="309" r:id="rId19"/>
    <p:sldId id="270" r:id="rId20"/>
    <p:sldId id="310" r:id="rId21"/>
  </p:sldIdLst>
  <p:sldSz cx="9144000" cy="5143500" type="screen16x9"/>
  <p:notesSz cx="6858000" cy="9144000"/>
  <p:embeddedFontLst>
    <p:embeddedFont>
      <p:font typeface="Josefin Sans" pitchFamily="2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Light" panose="020F0502020204030203" pitchFamily="3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45B27-FDD7-BD4B-5BBF-DBDCE5F460ED}" v="31" dt="2023-06-01T03:06:22.862"/>
    <p1510:client id="{AD1A65BA-3F1D-4C61-8065-5AC9642AB47E}" v="388" dt="2023-06-01T03:17:02.508"/>
    <p1510:client id="{CD19E2E3-B07C-4543-8406-F7B6BE1446A7}" v="5" vWet="7" dt="2023-06-01T03:03:50.404"/>
  </p1510:revLst>
</p1510:revInfo>
</file>

<file path=ppt/tableStyles.xml><?xml version="1.0" encoding="utf-8"?>
<a:tblStyleLst xmlns:a="http://schemas.openxmlformats.org/drawingml/2006/main" def="{004FF7E5-677F-4BD1-80BC-D00EB89FDBF0}">
  <a:tblStyle styleId="{004FF7E5-677F-4BD1-80BC-D00EB89FDB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90081aae6b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90081aae6b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8fa17058a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8fa17058a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8fa17058a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8fa17058a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476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8fa17058a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8fa17058a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73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8fa17058a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8fa17058a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57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713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8fa17058a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8fa17058a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38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8f342daea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8f342daea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09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ga070275ef7_2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4" name="Google Shape;3534;ga070275ef7_2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8fa17058a8_0_2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8fa17058a8_0_2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90f12bf7ab_1_2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90f12bf7ab_1_2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90081aae6b_0_3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90081aae6b_0_3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8fa17058a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8fa17058a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33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90f12bf7ab_1_2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90f12bf7ab_1_2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95150" y="915200"/>
            <a:ext cx="3953700" cy="14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56813" y="2516350"/>
            <a:ext cx="20304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6950" y="5000100"/>
            <a:ext cx="9150900" cy="1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73088" y="191446"/>
            <a:ext cx="113949" cy="198728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979801" y="735188"/>
            <a:ext cx="98703" cy="201456"/>
          </a:xfrm>
          <a:custGeom>
            <a:avLst/>
            <a:gdLst/>
            <a:ahLst/>
            <a:cxnLst/>
            <a:rect l="l" t="t" r="r" b="b"/>
            <a:pathLst>
              <a:path w="4558" h="9303" extrusionOk="0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-352" y="13089"/>
            <a:ext cx="165439" cy="157157"/>
            <a:chOff x="8955716" y="471723"/>
            <a:chExt cx="181742" cy="172643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9114029" y="511309"/>
              <a:ext cx="23429" cy="50185"/>
            </a:xfrm>
            <a:custGeom>
              <a:avLst/>
              <a:gdLst/>
              <a:ahLst/>
              <a:cxnLst/>
              <a:rect l="l" t="t" r="r" b="b"/>
              <a:pathLst>
                <a:path w="1331" h="2851" extrusionOk="0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9013131" y="471723"/>
              <a:ext cx="124326" cy="83647"/>
            </a:xfrm>
            <a:custGeom>
              <a:avLst/>
              <a:gdLst/>
              <a:ahLst/>
              <a:cxnLst/>
              <a:rect l="l" t="t" r="r" b="b"/>
              <a:pathLst>
                <a:path w="7063" h="4752" extrusionOk="0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5716" y="540440"/>
              <a:ext cx="64689" cy="71378"/>
            </a:xfrm>
            <a:custGeom>
              <a:avLst/>
              <a:gdLst/>
              <a:ahLst/>
              <a:cxnLst/>
              <a:rect l="l" t="t" r="r" b="b"/>
              <a:pathLst>
                <a:path w="3675" h="4055" extrusionOk="0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973864" y="548660"/>
              <a:ext cx="43760" cy="24203"/>
            </a:xfrm>
            <a:custGeom>
              <a:avLst/>
              <a:gdLst/>
              <a:ahLst/>
              <a:cxnLst/>
              <a:rect l="l" t="t" r="r" b="b"/>
              <a:pathLst>
                <a:path w="2486" h="1375" extrusionOk="0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9052913" y="549012"/>
              <a:ext cx="84545" cy="95353"/>
            </a:xfrm>
            <a:custGeom>
              <a:avLst/>
              <a:gdLst/>
              <a:ahLst/>
              <a:cxnLst/>
              <a:rect l="l" t="t" r="r" b="b"/>
              <a:pathLst>
                <a:path w="4803" h="5417" extrusionOk="0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9090935" y="558694"/>
              <a:ext cx="26457" cy="42492"/>
            </a:xfrm>
            <a:custGeom>
              <a:avLst/>
              <a:gdLst/>
              <a:ahLst/>
              <a:cxnLst/>
              <a:rect l="l" t="t" r="r" b="b"/>
              <a:pathLst>
                <a:path w="1503" h="2414" extrusionOk="0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90898" y="-6109"/>
            <a:ext cx="813493" cy="754752"/>
          </a:xfrm>
          <a:custGeom>
            <a:avLst/>
            <a:gdLst/>
            <a:ahLst/>
            <a:cxnLst/>
            <a:rect l="l" t="t" r="r" b="b"/>
            <a:pathLst>
              <a:path w="63455" h="58873" extrusionOk="0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flipH="1">
            <a:off x="8265497" y="-9592"/>
            <a:ext cx="872183" cy="536863"/>
          </a:xfrm>
          <a:custGeom>
            <a:avLst/>
            <a:gdLst/>
            <a:ahLst/>
            <a:cxnLst/>
            <a:rect l="l" t="t" r="r" b="b"/>
            <a:pathLst>
              <a:path w="30271" h="18633" extrusionOk="0">
                <a:moveTo>
                  <a:pt x="22001" y="602"/>
                </a:moveTo>
                <a:cubicBezTo>
                  <a:pt x="21427" y="1591"/>
                  <a:pt x="20625" y="2422"/>
                  <a:pt x="19664" y="3024"/>
                </a:cubicBezTo>
                <a:cubicBezTo>
                  <a:pt x="18690" y="3669"/>
                  <a:pt x="17543" y="4300"/>
                  <a:pt x="16368" y="4558"/>
                </a:cubicBezTo>
                <a:cubicBezTo>
                  <a:pt x="17429" y="3984"/>
                  <a:pt x="18446" y="3339"/>
                  <a:pt x="19435" y="2652"/>
                </a:cubicBezTo>
                <a:cubicBezTo>
                  <a:pt x="19965" y="2293"/>
                  <a:pt x="20467" y="1906"/>
                  <a:pt x="20954" y="1476"/>
                </a:cubicBezTo>
                <a:cubicBezTo>
                  <a:pt x="21284" y="1161"/>
                  <a:pt x="21628" y="860"/>
                  <a:pt x="22001" y="602"/>
                </a:cubicBezTo>
                <a:close/>
                <a:moveTo>
                  <a:pt x="27017" y="3626"/>
                </a:moveTo>
                <a:cubicBezTo>
                  <a:pt x="26960" y="3655"/>
                  <a:pt x="26917" y="3698"/>
                  <a:pt x="26859" y="3726"/>
                </a:cubicBezTo>
                <a:cubicBezTo>
                  <a:pt x="25999" y="4271"/>
                  <a:pt x="25010" y="4758"/>
                  <a:pt x="23979" y="4787"/>
                </a:cubicBezTo>
                <a:cubicBezTo>
                  <a:pt x="23885" y="4789"/>
                  <a:pt x="23792" y="4791"/>
                  <a:pt x="23698" y="4791"/>
                </a:cubicBezTo>
                <a:cubicBezTo>
                  <a:pt x="23215" y="4791"/>
                  <a:pt x="22727" y="4759"/>
                  <a:pt x="22259" y="4687"/>
                </a:cubicBezTo>
                <a:cubicBezTo>
                  <a:pt x="23893" y="4629"/>
                  <a:pt x="25512" y="4271"/>
                  <a:pt x="27017" y="3626"/>
                </a:cubicBezTo>
                <a:close/>
                <a:moveTo>
                  <a:pt x="21958" y="5914"/>
                </a:moveTo>
                <a:cubicBezTo>
                  <a:pt x="22518" y="5914"/>
                  <a:pt x="23076" y="5939"/>
                  <a:pt x="23635" y="5991"/>
                </a:cubicBezTo>
                <a:cubicBezTo>
                  <a:pt x="24337" y="6020"/>
                  <a:pt x="25025" y="6192"/>
                  <a:pt x="25670" y="6493"/>
                </a:cubicBezTo>
                <a:cubicBezTo>
                  <a:pt x="25956" y="6636"/>
                  <a:pt x="26229" y="6808"/>
                  <a:pt x="26487" y="6980"/>
                </a:cubicBezTo>
                <a:cubicBezTo>
                  <a:pt x="25197" y="6650"/>
                  <a:pt x="23893" y="6378"/>
                  <a:pt x="22574" y="6192"/>
                </a:cubicBezTo>
                <a:cubicBezTo>
                  <a:pt x="21886" y="6091"/>
                  <a:pt x="21198" y="6063"/>
                  <a:pt x="20510" y="5991"/>
                </a:cubicBezTo>
                <a:cubicBezTo>
                  <a:pt x="20481" y="5991"/>
                  <a:pt x="20438" y="5991"/>
                  <a:pt x="20395" y="5977"/>
                </a:cubicBezTo>
                <a:cubicBezTo>
                  <a:pt x="20919" y="5935"/>
                  <a:pt x="21439" y="5914"/>
                  <a:pt x="21958" y="5914"/>
                </a:cubicBezTo>
                <a:close/>
                <a:moveTo>
                  <a:pt x="10678" y="989"/>
                </a:moveTo>
                <a:cubicBezTo>
                  <a:pt x="10950" y="2293"/>
                  <a:pt x="11308" y="3569"/>
                  <a:pt x="11609" y="4859"/>
                </a:cubicBezTo>
                <a:cubicBezTo>
                  <a:pt x="11867" y="6020"/>
                  <a:pt x="11968" y="7181"/>
                  <a:pt x="12125" y="8356"/>
                </a:cubicBezTo>
                <a:cubicBezTo>
                  <a:pt x="12125" y="8399"/>
                  <a:pt x="12111" y="8442"/>
                  <a:pt x="12111" y="8485"/>
                </a:cubicBezTo>
                <a:lnTo>
                  <a:pt x="12054" y="8499"/>
                </a:lnTo>
                <a:cubicBezTo>
                  <a:pt x="11079" y="7037"/>
                  <a:pt x="10391" y="5489"/>
                  <a:pt x="10363" y="3698"/>
                </a:cubicBezTo>
                <a:cubicBezTo>
                  <a:pt x="10363" y="2981"/>
                  <a:pt x="10377" y="1892"/>
                  <a:pt x="10678" y="989"/>
                </a:cubicBezTo>
                <a:close/>
                <a:moveTo>
                  <a:pt x="19598" y="6063"/>
                </a:moveTo>
                <a:lnTo>
                  <a:pt x="19598" y="6063"/>
                </a:lnTo>
                <a:cubicBezTo>
                  <a:pt x="20743" y="6106"/>
                  <a:pt x="21888" y="6221"/>
                  <a:pt x="23018" y="6407"/>
                </a:cubicBezTo>
                <a:cubicBezTo>
                  <a:pt x="24265" y="6636"/>
                  <a:pt x="25512" y="6894"/>
                  <a:pt x="26745" y="7181"/>
                </a:cubicBezTo>
                <a:cubicBezTo>
                  <a:pt x="27074" y="7424"/>
                  <a:pt x="27318" y="7754"/>
                  <a:pt x="27447" y="8141"/>
                </a:cubicBezTo>
                <a:cubicBezTo>
                  <a:pt x="27562" y="8485"/>
                  <a:pt x="27504" y="8843"/>
                  <a:pt x="27289" y="9130"/>
                </a:cubicBezTo>
                <a:cubicBezTo>
                  <a:pt x="25770" y="8514"/>
                  <a:pt x="24237" y="7940"/>
                  <a:pt x="22746" y="7267"/>
                </a:cubicBezTo>
                <a:cubicBezTo>
                  <a:pt x="21728" y="6808"/>
                  <a:pt x="20625" y="6263"/>
                  <a:pt x="19492" y="6077"/>
                </a:cubicBezTo>
                <a:cubicBezTo>
                  <a:pt x="19532" y="6077"/>
                  <a:pt x="19560" y="6065"/>
                  <a:pt x="19598" y="6063"/>
                </a:cubicBezTo>
                <a:close/>
                <a:moveTo>
                  <a:pt x="18847" y="6163"/>
                </a:moveTo>
                <a:cubicBezTo>
                  <a:pt x="19349" y="6822"/>
                  <a:pt x="19965" y="7424"/>
                  <a:pt x="20524" y="8041"/>
                </a:cubicBezTo>
                <a:cubicBezTo>
                  <a:pt x="20969" y="8514"/>
                  <a:pt x="21585" y="8958"/>
                  <a:pt x="22001" y="9474"/>
                </a:cubicBezTo>
                <a:cubicBezTo>
                  <a:pt x="21427" y="9244"/>
                  <a:pt x="20897" y="8886"/>
                  <a:pt x="20438" y="8456"/>
                </a:cubicBezTo>
                <a:cubicBezTo>
                  <a:pt x="19765" y="7783"/>
                  <a:pt x="19292" y="6994"/>
                  <a:pt x="18819" y="6177"/>
                </a:cubicBezTo>
                <a:lnTo>
                  <a:pt x="18847" y="6163"/>
                </a:lnTo>
                <a:close/>
                <a:moveTo>
                  <a:pt x="19521" y="6263"/>
                </a:moveTo>
                <a:lnTo>
                  <a:pt x="19521" y="6263"/>
                </a:lnTo>
                <a:cubicBezTo>
                  <a:pt x="20739" y="6636"/>
                  <a:pt x="21943" y="7080"/>
                  <a:pt x="23119" y="7596"/>
                </a:cubicBezTo>
                <a:cubicBezTo>
                  <a:pt x="24466" y="8198"/>
                  <a:pt x="25856" y="8714"/>
                  <a:pt x="27232" y="9216"/>
                </a:cubicBezTo>
                <a:cubicBezTo>
                  <a:pt x="26845" y="9703"/>
                  <a:pt x="26085" y="9975"/>
                  <a:pt x="25498" y="10033"/>
                </a:cubicBezTo>
                <a:cubicBezTo>
                  <a:pt x="25096" y="9674"/>
                  <a:pt x="24595" y="9431"/>
                  <a:pt x="24136" y="9144"/>
                </a:cubicBezTo>
                <a:cubicBezTo>
                  <a:pt x="23477" y="8714"/>
                  <a:pt x="22832" y="8270"/>
                  <a:pt x="22187" y="7826"/>
                </a:cubicBezTo>
                <a:cubicBezTo>
                  <a:pt x="21341" y="7224"/>
                  <a:pt x="20453" y="6708"/>
                  <a:pt x="19521" y="6263"/>
                </a:cubicBezTo>
                <a:close/>
                <a:moveTo>
                  <a:pt x="19005" y="6149"/>
                </a:moveTo>
                <a:cubicBezTo>
                  <a:pt x="20223" y="6736"/>
                  <a:pt x="21384" y="7424"/>
                  <a:pt x="22488" y="8213"/>
                </a:cubicBezTo>
                <a:cubicBezTo>
                  <a:pt x="22947" y="8528"/>
                  <a:pt x="23405" y="8858"/>
                  <a:pt x="23878" y="9159"/>
                </a:cubicBezTo>
                <a:cubicBezTo>
                  <a:pt x="24337" y="9445"/>
                  <a:pt x="24853" y="9717"/>
                  <a:pt x="25283" y="10047"/>
                </a:cubicBezTo>
                <a:cubicBezTo>
                  <a:pt x="25141" y="10055"/>
                  <a:pt x="24999" y="10059"/>
                  <a:pt x="24856" y="10059"/>
                </a:cubicBezTo>
                <a:cubicBezTo>
                  <a:pt x="24221" y="10059"/>
                  <a:pt x="23581" y="9979"/>
                  <a:pt x="22961" y="9803"/>
                </a:cubicBezTo>
                <a:cubicBezTo>
                  <a:pt x="22674" y="9732"/>
                  <a:pt x="22388" y="9631"/>
                  <a:pt x="22115" y="9517"/>
                </a:cubicBezTo>
                <a:cubicBezTo>
                  <a:pt x="21972" y="9345"/>
                  <a:pt x="21814" y="9173"/>
                  <a:pt x="21642" y="9030"/>
                </a:cubicBezTo>
                <a:cubicBezTo>
                  <a:pt x="21270" y="8700"/>
                  <a:pt x="20926" y="8342"/>
                  <a:pt x="20610" y="7969"/>
                </a:cubicBezTo>
                <a:cubicBezTo>
                  <a:pt x="20066" y="7353"/>
                  <a:pt x="19521" y="6722"/>
                  <a:pt x="18933" y="6163"/>
                </a:cubicBezTo>
                <a:lnTo>
                  <a:pt x="19005" y="6149"/>
                </a:lnTo>
                <a:close/>
                <a:moveTo>
                  <a:pt x="15193" y="7826"/>
                </a:moveTo>
                <a:lnTo>
                  <a:pt x="15193" y="7826"/>
                </a:lnTo>
                <a:cubicBezTo>
                  <a:pt x="17128" y="7897"/>
                  <a:pt x="18976" y="8614"/>
                  <a:pt x="20467" y="9832"/>
                </a:cubicBezTo>
                <a:cubicBezTo>
                  <a:pt x="20897" y="10205"/>
                  <a:pt x="21270" y="10592"/>
                  <a:pt x="21614" y="11036"/>
                </a:cubicBezTo>
                <a:cubicBezTo>
                  <a:pt x="19578" y="9746"/>
                  <a:pt x="17300" y="8958"/>
                  <a:pt x="15193" y="7826"/>
                </a:cubicBezTo>
                <a:close/>
                <a:moveTo>
                  <a:pt x="15795" y="8256"/>
                </a:moveTo>
                <a:lnTo>
                  <a:pt x="15795" y="8256"/>
                </a:lnTo>
                <a:cubicBezTo>
                  <a:pt x="16683" y="8700"/>
                  <a:pt x="17615" y="9058"/>
                  <a:pt x="18518" y="9474"/>
                </a:cubicBezTo>
                <a:cubicBezTo>
                  <a:pt x="19593" y="9961"/>
                  <a:pt x="20639" y="10491"/>
                  <a:pt x="21657" y="11093"/>
                </a:cubicBezTo>
                <a:cubicBezTo>
                  <a:pt x="22230" y="11839"/>
                  <a:pt x="22689" y="12713"/>
                  <a:pt x="22373" y="13329"/>
                </a:cubicBezTo>
                <a:cubicBezTo>
                  <a:pt x="21040" y="12455"/>
                  <a:pt x="19822" y="11323"/>
                  <a:pt x="18561" y="10334"/>
                </a:cubicBezTo>
                <a:cubicBezTo>
                  <a:pt x="17658" y="9631"/>
                  <a:pt x="16741" y="8915"/>
                  <a:pt x="15795" y="8256"/>
                </a:cubicBezTo>
                <a:close/>
                <a:moveTo>
                  <a:pt x="14863" y="7883"/>
                </a:moveTo>
                <a:cubicBezTo>
                  <a:pt x="15623" y="9058"/>
                  <a:pt x="16483" y="10205"/>
                  <a:pt x="17328" y="11308"/>
                </a:cubicBezTo>
                <a:cubicBezTo>
                  <a:pt x="18045" y="12254"/>
                  <a:pt x="18862" y="13100"/>
                  <a:pt x="19779" y="13845"/>
                </a:cubicBezTo>
                <a:cubicBezTo>
                  <a:pt x="18905" y="13501"/>
                  <a:pt x="18088" y="12985"/>
                  <a:pt x="17414" y="12340"/>
                </a:cubicBezTo>
                <a:cubicBezTo>
                  <a:pt x="16110" y="11093"/>
                  <a:pt x="15494" y="9517"/>
                  <a:pt x="14863" y="7883"/>
                </a:cubicBezTo>
                <a:close/>
                <a:moveTo>
                  <a:pt x="15092" y="7897"/>
                </a:moveTo>
                <a:lnTo>
                  <a:pt x="15092" y="7897"/>
                </a:lnTo>
                <a:cubicBezTo>
                  <a:pt x="15178" y="7940"/>
                  <a:pt x="15264" y="7983"/>
                  <a:pt x="15350" y="8026"/>
                </a:cubicBezTo>
                <a:cubicBezTo>
                  <a:pt x="16583" y="8858"/>
                  <a:pt x="17729" y="9789"/>
                  <a:pt x="18890" y="10706"/>
                </a:cubicBezTo>
                <a:cubicBezTo>
                  <a:pt x="20023" y="11609"/>
                  <a:pt x="21126" y="12598"/>
                  <a:pt x="22330" y="13401"/>
                </a:cubicBezTo>
                <a:cubicBezTo>
                  <a:pt x="22201" y="13602"/>
                  <a:pt x="22001" y="13759"/>
                  <a:pt x="21771" y="13860"/>
                </a:cubicBezTo>
                <a:cubicBezTo>
                  <a:pt x="21700" y="13903"/>
                  <a:pt x="21614" y="13931"/>
                  <a:pt x="21528" y="13960"/>
                </a:cubicBezTo>
                <a:cubicBezTo>
                  <a:pt x="20338" y="12942"/>
                  <a:pt x="19234" y="11882"/>
                  <a:pt x="18131" y="10764"/>
                </a:cubicBezTo>
                <a:cubicBezTo>
                  <a:pt x="17156" y="9775"/>
                  <a:pt x="16167" y="8800"/>
                  <a:pt x="15092" y="7897"/>
                </a:cubicBezTo>
                <a:close/>
                <a:moveTo>
                  <a:pt x="14935" y="7811"/>
                </a:moveTo>
                <a:cubicBezTo>
                  <a:pt x="17185" y="9803"/>
                  <a:pt x="19163" y="12039"/>
                  <a:pt x="21456" y="13974"/>
                </a:cubicBezTo>
                <a:cubicBezTo>
                  <a:pt x="21254" y="14019"/>
                  <a:pt x="21045" y="14042"/>
                  <a:pt x="20835" y="14042"/>
                </a:cubicBezTo>
                <a:cubicBezTo>
                  <a:pt x="20510" y="14042"/>
                  <a:pt x="20184" y="13987"/>
                  <a:pt x="19879" y="13874"/>
                </a:cubicBezTo>
                <a:cubicBezTo>
                  <a:pt x="18833" y="12985"/>
                  <a:pt x="17901" y="11968"/>
                  <a:pt x="17099" y="10864"/>
                </a:cubicBezTo>
                <a:cubicBezTo>
                  <a:pt x="16368" y="9861"/>
                  <a:pt x="15694" y="8757"/>
                  <a:pt x="14863" y="7811"/>
                </a:cubicBezTo>
                <a:close/>
                <a:moveTo>
                  <a:pt x="7869" y="10219"/>
                </a:moveTo>
                <a:lnTo>
                  <a:pt x="7869" y="10219"/>
                </a:lnTo>
                <a:cubicBezTo>
                  <a:pt x="7267" y="11007"/>
                  <a:pt x="6622" y="11767"/>
                  <a:pt x="6048" y="12584"/>
                </a:cubicBezTo>
                <a:cubicBezTo>
                  <a:pt x="5461" y="13387"/>
                  <a:pt x="5102" y="14333"/>
                  <a:pt x="4543" y="15150"/>
                </a:cubicBezTo>
                <a:cubicBezTo>
                  <a:pt x="4529" y="14447"/>
                  <a:pt x="4672" y="13745"/>
                  <a:pt x="5002" y="13114"/>
                </a:cubicBezTo>
                <a:cubicBezTo>
                  <a:pt x="5647" y="11867"/>
                  <a:pt x="6693" y="10936"/>
                  <a:pt x="7869" y="10219"/>
                </a:cubicBezTo>
                <a:close/>
                <a:moveTo>
                  <a:pt x="10262" y="12054"/>
                </a:moveTo>
                <a:cubicBezTo>
                  <a:pt x="12140" y="12226"/>
                  <a:pt x="13960" y="12756"/>
                  <a:pt x="15322" y="14132"/>
                </a:cubicBezTo>
                <a:cubicBezTo>
                  <a:pt x="15838" y="14648"/>
                  <a:pt x="16282" y="15221"/>
                  <a:pt x="16655" y="15852"/>
                </a:cubicBezTo>
                <a:cubicBezTo>
                  <a:pt x="15594" y="15164"/>
                  <a:pt x="14490" y="14562"/>
                  <a:pt x="13430" y="13888"/>
                </a:cubicBezTo>
                <a:cubicBezTo>
                  <a:pt x="12842" y="13516"/>
                  <a:pt x="12254" y="13157"/>
                  <a:pt x="11667" y="12813"/>
                </a:cubicBezTo>
                <a:cubicBezTo>
                  <a:pt x="11208" y="12541"/>
                  <a:pt x="10721" y="12326"/>
                  <a:pt x="10262" y="12054"/>
                </a:cubicBezTo>
                <a:close/>
                <a:moveTo>
                  <a:pt x="8413" y="9932"/>
                </a:moveTo>
                <a:lnTo>
                  <a:pt x="8442" y="9990"/>
                </a:lnTo>
                <a:cubicBezTo>
                  <a:pt x="8471" y="11509"/>
                  <a:pt x="8614" y="13057"/>
                  <a:pt x="8399" y="14576"/>
                </a:cubicBezTo>
                <a:cubicBezTo>
                  <a:pt x="8284" y="15379"/>
                  <a:pt x="8141" y="16325"/>
                  <a:pt x="7639" y="16998"/>
                </a:cubicBezTo>
                <a:cubicBezTo>
                  <a:pt x="7553" y="17113"/>
                  <a:pt x="7467" y="17213"/>
                  <a:pt x="7353" y="17314"/>
                </a:cubicBezTo>
                <a:cubicBezTo>
                  <a:pt x="7467" y="14806"/>
                  <a:pt x="7740" y="12369"/>
                  <a:pt x="8413" y="9932"/>
                </a:cubicBezTo>
                <a:close/>
                <a:moveTo>
                  <a:pt x="7897" y="10377"/>
                </a:moveTo>
                <a:lnTo>
                  <a:pt x="7897" y="10377"/>
                </a:lnTo>
                <a:cubicBezTo>
                  <a:pt x="7854" y="10448"/>
                  <a:pt x="7826" y="10520"/>
                  <a:pt x="7783" y="10592"/>
                </a:cubicBezTo>
                <a:cubicBezTo>
                  <a:pt x="7410" y="11351"/>
                  <a:pt x="7080" y="12125"/>
                  <a:pt x="6794" y="12914"/>
                </a:cubicBezTo>
                <a:cubicBezTo>
                  <a:pt x="6263" y="14361"/>
                  <a:pt x="5876" y="15852"/>
                  <a:pt x="5403" y="17328"/>
                </a:cubicBezTo>
                <a:cubicBezTo>
                  <a:pt x="4930" y="16812"/>
                  <a:pt x="4629" y="16138"/>
                  <a:pt x="4572" y="15436"/>
                </a:cubicBezTo>
                <a:cubicBezTo>
                  <a:pt x="5260" y="14533"/>
                  <a:pt x="5604" y="13415"/>
                  <a:pt x="6292" y="12484"/>
                </a:cubicBezTo>
                <a:cubicBezTo>
                  <a:pt x="6808" y="11781"/>
                  <a:pt x="7410" y="11108"/>
                  <a:pt x="7897" y="10377"/>
                </a:cubicBezTo>
                <a:close/>
                <a:moveTo>
                  <a:pt x="10549" y="12340"/>
                </a:moveTo>
                <a:lnTo>
                  <a:pt x="10549" y="12340"/>
                </a:lnTo>
                <a:cubicBezTo>
                  <a:pt x="10821" y="12498"/>
                  <a:pt x="11108" y="12627"/>
                  <a:pt x="11394" y="12799"/>
                </a:cubicBezTo>
                <a:cubicBezTo>
                  <a:pt x="11982" y="13143"/>
                  <a:pt x="12570" y="13487"/>
                  <a:pt x="13143" y="13860"/>
                </a:cubicBezTo>
                <a:cubicBezTo>
                  <a:pt x="14318" y="14591"/>
                  <a:pt x="15594" y="15221"/>
                  <a:pt x="16741" y="16009"/>
                </a:cubicBezTo>
                <a:cubicBezTo>
                  <a:pt x="16999" y="16525"/>
                  <a:pt x="17142" y="17041"/>
                  <a:pt x="17027" y="17514"/>
                </a:cubicBezTo>
                <a:lnTo>
                  <a:pt x="16999" y="17600"/>
                </a:lnTo>
                <a:cubicBezTo>
                  <a:pt x="16511" y="17113"/>
                  <a:pt x="15952" y="16740"/>
                  <a:pt x="15408" y="16310"/>
                </a:cubicBezTo>
                <a:cubicBezTo>
                  <a:pt x="14791" y="15823"/>
                  <a:pt x="14204" y="15279"/>
                  <a:pt x="13573" y="14791"/>
                </a:cubicBezTo>
                <a:cubicBezTo>
                  <a:pt x="12957" y="14318"/>
                  <a:pt x="12340" y="13845"/>
                  <a:pt x="11724" y="13372"/>
                </a:cubicBezTo>
                <a:cubicBezTo>
                  <a:pt x="11323" y="13043"/>
                  <a:pt x="10921" y="12699"/>
                  <a:pt x="10549" y="12340"/>
                </a:cubicBezTo>
                <a:close/>
                <a:moveTo>
                  <a:pt x="10076" y="12240"/>
                </a:moveTo>
                <a:lnTo>
                  <a:pt x="10090" y="12269"/>
                </a:lnTo>
                <a:cubicBezTo>
                  <a:pt x="10434" y="13143"/>
                  <a:pt x="11108" y="13974"/>
                  <a:pt x="11566" y="14777"/>
                </a:cubicBezTo>
                <a:cubicBezTo>
                  <a:pt x="12140" y="15780"/>
                  <a:pt x="12799" y="16697"/>
                  <a:pt x="13458" y="17658"/>
                </a:cubicBezTo>
                <a:cubicBezTo>
                  <a:pt x="13114" y="17443"/>
                  <a:pt x="12799" y="17199"/>
                  <a:pt x="12484" y="16927"/>
                </a:cubicBezTo>
                <a:cubicBezTo>
                  <a:pt x="11767" y="16310"/>
                  <a:pt x="11136" y="15608"/>
                  <a:pt x="10778" y="14720"/>
                </a:cubicBezTo>
                <a:cubicBezTo>
                  <a:pt x="10463" y="13931"/>
                  <a:pt x="10291" y="13071"/>
                  <a:pt x="10076" y="12240"/>
                </a:cubicBezTo>
                <a:close/>
                <a:moveTo>
                  <a:pt x="8370" y="9932"/>
                </a:moveTo>
                <a:cubicBezTo>
                  <a:pt x="7467" y="12283"/>
                  <a:pt x="7353" y="14920"/>
                  <a:pt x="7238" y="17414"/>
                </a:cubicBezTo>
                <a:cubicBezTo>
                  <a:pt x="6966" y="17632"/>
                  <a:pt x="6651" y="17770"/>
                  <a:pt x="6331" y="17770"/>
                </a:cubicBezTo>
                <a:cubicBezTo>
                  <a:pt x="6061" y="17770"/>
                  <a:pt x="5788" y="17672"/>
                  <a:pt x="5532" y="17443"/>
                </a:cubicBezTo>
                <a:cubicBezTo>
                  <a:pt x="5948" y="16124"/>
                  <a:pt x="6292" y="14777"/>
                  <a:pt x="6751" y="13458"/>
                </a:cubicBezTo>
                <a:cubicBezTo>
                  <a:pt x="7009" y="12742"/>
                  <a:pt x="7281" y="12025"/>
                  <a:pt x="7582" y="11337"/>
                </a:cubicBezTo>
                <a:cubicBezTo>
                  <a:pt x="7797" y="10850"/>
                  <a:pt x="7998" y="10348"/>
                  <a:pt x="8356" y="9947"/>
                </a:cubicBezTo>
                <a:lnTo>
                  <a:pt x="8370" y="9932"/>
                </a:lnTo>
                <a:close/>
                <a:moveTo>
                  <a:pt x="10964" y="13057"/>
                </a:moveTo>
                <a:lnTo>
                  <a:pt x="10964" y="13057"/>
                </a:lnTo>
                <a:cubicBezTo>
                  <a:pt x="11437" y="13430"/>
                  <a:pt x="11910" y="13788"/>
                  <a:pt x="12412" y="14118"/>
                </a:cubicBezTo>
                <a:lnTo>
                  <a:pt x="12484" y="14118"/>
                </a:lnTo>
                <a:cubicBezTo>
                  <a:pt x="12885" y="14419"/>
                  <a:pt x="13286" y="14734"/>
                  <a:pt x="13673" y="15049"/>
                </a:cubicBezTo>
                <a:cubicBezTo>
                  <a:pt x="14290" y="15536"/>
                  <a:pt x="14863" y="16081"/>
                  <a:pt x="15479" y="16554"/>
                </a:cubicBezTo>
                <a:cubicBezTo>
                  <a:pt x="16010" y="16912"/>
                  <a:pt x="16497" y="17314"/>
                  <a:pt x="16956" y="17744"/>
                </a:cubicBezTo>
                <a:cubicBezTo>
                  <a:pt x="16741" y="18217"/>
                  <a:pt x="16268" y="18403"/>
                  <a:pt x="15752" y="18432"/>
                </a:cubicBezTo>
                <a:cubicBezTo>
                  <a:pt x="14619" y="17457"/>
                  <a:pt x="13817" y="16181"/>
                  <a:pt x="12828" y="15078"/>
                </a:cubicBezTo>
                <a:cubicBezTo>
                  <a:pt x="12211" y="14390"/>
                  <a:pt x="11595" y="13731"/>
                  <a:pt x="10964" y="13057"/>
                </a:cubicBezTo>
                <a:close/>
                <a:moveTo>
                  <a:pt x="10334" y="12498"/>
                </a:moveTo>
                <a:cubicBezTo>
                  <a:pt x="10406" y="12555"/>
                  <a:pt x="10463" y="12613"/>
                  <a:pt x="10534" y="12670"/>
                </a:cubicBezTo>
                <a:cubicBezTo>
                  <a:pt x="11351" y="13630"/>
                  <a:pt x="12240" y="14519"/>
                  <a:pt x="13057" y="15479"/>
                </a:cubicBezTo>
                <a:cubicBezTo>
                  <a:pt x="13903" y="16482"/>
                  <a:pt x="14648" y="17572"/>
                  <a:pt x="15637" y="18446"/>
                </a:cubicBezTo>
                <a:cubicBezTo>
                  <a:pt x="15307" y="18432"/>
                  <a:pt x="14978" y="18374"/>
                  <a:pt x="14662" y="18274"/>
                </a:cubicBezTo>
                <a:cubicBezTo>
                  <a:pt x="14290" y="18116"/>
                  <a:pt x="13931" y="17944"/>
                  <a:pt x="13587" y="17729"/>
                </a:cubicBezTo>
                <a:lnTo>
                  <a:pt x="13587" y="17715"/>
                </a:lnTo>
                <a:cubicBezTo>
                  <a:pt x="12957" y="16697"/>
                  <a:pt x="12254" y="15737"/>
                  <a:pt x="11667" y="14691"/>
                </a:cubicBezTo>
                <a:cubicBezTo>
                  <a:pt x="11237" y="13960"/>
                  <a:pt x="10792" y="13229"/>
                  <a:pt x="10334" y="12498"/>
                </a:cubicBezTo>
                <a:close/>
                <a:moveTo>
                  <a:pt x="11050" y="0"/>
                </a:moveTo>
                <a:cubicBezTo>
                  <a:pt x="10434" y="846"/>
                  <a:pt x="10291" y="2179"/>
                  <a:pt x="10262" y="3096"/>
                </a:cubicBezTo>
                <a:cubicBezTo>
                  <a:pt x="10205" y="5045"/>
                  <a:pt x="10821" y="6966"/>
                  <a:pt x="12011" y="8514"/>
                </a:cubicBezTo>
                <a:cubicBezTo>
                  <a:pt x="8157" y="9780"/>
                  <a:pt x="4289" y="10521"/>
                  <a:pt x="231" y="10521"/>
                </a:cubicBezTo>
                <a:cubicBezTo>
                  <a:pt x="154" y="10521"/>
                  <a:pt x="77" y="10521"/>
                  <a:pt x="0" y="10520"/>
                </a:cubicBezTo>
                <a:lnTo>
                  <a:pt x="0" y="10764"/>
                </a:lnTo>
                <a:cubicBezTo>
                  <a:pt x="578" y="10819"/>
                  <a:pt x="1157" y="10844"/>
                  <a:pt x="1736" y="10844"/>
                </a:cubicBezTo>
                <a:cubicBezTo>
                  <a:pt x="3731" y="10844"/>
                  <a:pt x="5731" y="10539"/>
                  <a:pt x="7697" y="10061"/>
                </a:cubicBezTo>
                <a:lnTo>
                  <a:pt x="7697" y="10061"/>
                </a:lnTo>
                <a:cubicBezTo>
                  <a:pt x="6292" y="11007"/>
                  <a:pt x="5145" y="12240"/>
                  <a:pt x="4572" y="13888"/>
                </a:cubicBezTo>
                <a:cubicBezTo>
                  <a:pt x="4142" y="15121"/>
                  <a:pt x="4271" y="16984"/>
                  <a:pt x="5489" y="17744"/>
                </a:cubicBezTo>
                <a:cubicBezTo>
                  <a:pt x="5800" y="17938"/>
                  <a:pt x="6095" y="18023"/>
                  <a:pt x="6368" y="18023"/>
                </a:cubicBezTo>
                <a:cubicBezTo>
                  <a:pt x="7344" y="18023"/>
                  <a:pt x="8059" y="16948"/>
                  <a:pt x="8327" y="15952"/>
                </a:cubicBezTo>
                <a:cubicBezTo>
                  <a:pt x="8843" y="14075"/>
                  <a:pt x="8686" y="12111"/>
                  <a:pt x="8528" y="10176"/>
                </a:cubicBezTo>
                <a:lnTo>
                  <a:pt x="8528" y="10176"/>
                </a:lnTo>
                <a:cubicBezTo>
                  <a:pt x="8872" y="10850"/>
                  <a:pt x="9316" y="11452"/>
                  <a:pt x="9832" y="11996"/>
                </a:cubicBezTo>
                <a:lnTo>
                  <a:pt x="9847" y="12011"/>
                </a:lnTo>
                <a:lnTo>
                  <a:pt x="9861" y="12025"/>
                </a:lnTo>
                <a:cubicBezTo>
                  <a:pt x="10234" y="13186"/>
                  <a:pt x="10377" y="14447"/>
                  <a:pt x="11036" y="15493"/>
                </a:cubicBezTo>
                <a:cubicBezTo>
                  <a:pt x="11566" y="16325"/>
                  <a:pt x="12269" y="17056"/>
                  <a:pt x="13086" y="17615"/>
                </a:cubicBezTo>
                <a:cubicBezTo>
                  <a:pt x="13845" y="18145"/>
                  <a:pt x="14691" y="18604"/>
                  <a:pt x="15637" y="18632"/>
                </a:cubicBezTo>
                <a:cubicBezTo>
                  <a:pt x="15651" y="18633"/>
                  <a:pt x="15665" y="18633"/>
                  <a:pt x="15679" y="18633"/>
                </a:cubicBezTo>
                <a:cubicBezTo>
                  <a:pt x="16234" y="18633"/>
                  <a:pt x="16961" y="18360"/>
                  <a:pt x="17156" y="17801"/>
                </a:cubicBezTo>
                <a:cubicBezTo>
                  <a:pt x="17615" y="16511"/>
                  <a:pt x="16440" y="14992"/>
                  <a:pt x="15637" y="14103"/>
                </a:cubicBezTo>
                <a:cubicBezTo>
                  <a:pt x="14204" y="12512"/>
                  <a:pt x="12140" y="11867"/>
                  <a:pt x="10062" y="11867"/>
                </a:cubicBezTo>
                <a:cubicBezTo>
                  <a:pt x="9703" y="11495"/>
                  <a:pt x="9374" y="11093"/>
                  <a:pt x="9073" y="10663"/>
                </a:cubicBezTo>
                <a:cubicBezTo>
                  <a:pt x="8915" y="10391"/>
                  <a:pt x="8729" y="10119"/>
                  <a:pt x="8542" y="9846"/>
                </a:cubicBezTo>
                <a:cubicBezTo>
                  <a:pt x="9775" y="9517"/>
                  <a:pt x="10979" y="9144"/>
                  <a:pt x="12168" y="8729"/>
                </a:cubicBezTo>
                <a:lnTo>
                  <a:pt x="12197" y="8714"/>
                </a:lnTo>
                <a:cubicBezTo>
                  <a:pt x="12283" y="8686"/>
                  <a:pt x="12369" y="8657"/>
                  <a:pt x="12455" y="8628"/>
                </a:cubicBezTo>
                <a:lnTo>
                  <a:pt x="12541" y="8600"/>
                </a:lnTo>
                <a:cubicBezTo>
                  <a:pt x="12785" y="8514"/>
                  <a:pt x="13014" y="8428"/>
                  <a:pt x="13258" y="8342"/>
                </a:cubicBezTo>
                <a:cubicBezTo>
                  <a:pt x="13745" y="8170"/>
                  <a:pt x="14232" y="7983"/>
                  <a:pt x="14720" y="7811"/>
                </a:cubicBezTo>
                <a:lnTo>
                  <a:pt x="14734" y="7811"/>
                </a:lnTo>
                <a:cubicBezTo>
                  <a:pt x="15279" y="9861"/>
                  <a:pt x="16268" y="11839"/>
                  <a:pt x="18002" y="13114"/>
                </a:cubicBezTo>
                <a:cubicBezTo>
                  <a:pt x="18697" y="13614"/>
                  <a:pt x="19942" y="14314"/>
                  <a:pt x="21007" y="14314"/>
                </a:cubicBezTo>
                <a:cubicBezTo>
                  <a:pt x="21501" y="14314"/>
                  <a:pt x="21957" y="14164"/>
                  <a:pt x="22302" y="13774"/>
                </a:cubicBezTo>
                <a:cubicBezTo>
                  <a:pt x="23377" y="12570"/>
                  <a:pt x="21900" y="10778"/>
                  <a:pt x="20983" y="9947"/>
                </a:cubicBezTo>
                <a:cubicBezTo>
                  <a:pt x="19478" y="8614"/>
                  <a:pt x="17386" y="7668"/>
                  <a:pt x="15336" y="7568"/>
                </a:cubicBezTo>
                <a:cubicBezTo>
                  <a:pt x="16454" y="7138"/>
                  <a:pt x="17586" y="6679"/>
                  <a:pt x="18675" y="6163"/>
                </a:cubicBezTo>
                <a:lnTo>
                  <a:pt x="18747" y="6177"/>
                </a:lnTo>
                <a:cubicBezTo>
                  <a:pt x="19449" y="8184"/>
                  <a:pt x="21141" y="9674"/>
                  <a:pt x="23219" y="10104"/>
                </a:cubicBezTo>
                <a:cubicBezTo>
                  <a:pt x="23675" y="10203"/>
                  <a:pt x="24286" y="10288"/>
                  <a:pt x="24912" y="10288"/>
                </a:cubicBezTo>
                <a:cubicBezTo>
                  <a:pt x="26191" y="10288"/>
                  <a:pt x="27532" y="9933"/>
                  <a:pt x="27734" y="8614"/>
                </a:cubicBezTo>
                <a:cubicBezTo>
                  <a:pt x="27963" y="7123"/>
                  <a:pt x="25598" y="6048"/>
                  <a:pt x="24437" y="5876"/>
                </a:cubicBezTo>
                <a:cubicBezTo>
                  <a:pt x="23601" y="5751"/>
                  <a:pt x="22762" y="5690"/>
                  <a:pt x="21922" y="5690"/>
                </a:cubicBezTo>
                <a:cubicBezTo>
                  <a:pt x="21035" y="5690"/>
                  <a:pt x="20147" y="5758"/>
                  <a:pt x="19263" y="5891"/>
                </a:cubicBezTo>
                <a:cubicBezTo>
                  <a:pt x="19980" y="5532"/>
                  <a:pt x="20668" y="5160"/>
                  <a:pt x="21341" y="4744"/>
                </a:cubicBezTo>
                <a:cubicBezTo>
                  <a:pt x="21961" y="4914"/>
                  <a:pt x="22592" y="4998"/>
                  <a:pt x="23219" y="4998"/>
                </a:cubicBezTo>
                <a:cubicBezTo>
                  <a:pt x="24754" y="4998"/>
                  <a:pt x="26263" y="4497"/>
                  <a:pt x="27504" y="3540"/>
                </a:cubicBezTo>
                <a:cubicBezTo>
                  <a:pt x="28422" y="2838"/>
                  <a:pt x="29296" y="2021"/>
                  <a:pt x="29855" y="989"/>
                </a:cubicBezTo>
                <a:cubicBezTo>
                  <a:pt x="30027" y="674"/>
                  <a:pt x="30170" y="344"/>
                  <a:pt x="30271" y="0"/>
                </a:cubicBezTo>
                <a:lnTo>
                  <a:pt x="30070" y="0"/>
                </a:lnTo>
                <a:cubicBezTo>
                  <a:pt x="29898" y="659"/>
                  <a:pt x="29468" y="1304"/>
                  <a:pt x="29067" y="1777"/>
                </a:cubicBezTo>
                <a:cubicBezTo>
                  <a:pt x="28608" y="2336"/>
                  <a:pt x="28092" y="2838"/>
                  <a:pt x="27519" y="3282"/>
                </a:cubicBezTo>
                <a:cubicBezTo>
                  <a:pt x="25627" y="4113"/>
                  <a:pt x="23692" y="4472"/>
                  <a:pt x="21657" y="4601"/>
                </a:cubicBezTo>
                <a:lnTo>
                  <a:pt x="21642" y="4601"/>
                </a:lnTo>
                <a:cubicBezTo>
                  <a:pt x="21685" y="4572"/>
                  <a:pt x="21728" y="4558"/>
                  <a:pt x="21786" y="4529"/>
                </a:cubicBezTo>
                <a:cubicBezTo>
                  <a:pt x="24666" y="3425"/>
                  <a:pt x="27275" y="1605"/>
                  <a:pt x="29912" y="0"/>
                </a:cubicBezTo>
                <a:lnTo>
                  <a:pt x="29611" y="0"/>
                </a:lnTo>
                <a:cubicBezTo>
                  <a:pt x="27289" y="1390"/>
                  <a:pt x="24996" y="2795"/>
                  <a:pt x="22588" y="4027"/>
                </a:cubicBezTo>
                <a:cubicBezTo>
                  <a:pt x="23549" y="3339"/>
                  <a:pt x="24394" y="2465"/>
                  <a:pt x="25297" y="1749"/>
                </a:cubicBezTo>
                <a:cubicBezTo>
                  <a:pt x="26028" y="1161"/>
                  <a:pt x="26773" y="602"/>
                  <a:pt x="27519" y="43"/>
                </a:cubicBezTo>
                <a:lnTo>
                  <a:pt x="27576" y="0"/>
                </a:lnTo>
                <a:lnTo>
                  <a:pt x="27304" y="0"/>
                </a:lnTo>
                <a:cubicBezTo>
                  <a:pt x="26730" y="416"/>
                  <a:pt x="26143" y="831"/>
                  <a:pt x="25584" y="1276"/>
                </a:cubicBezTo>
                <a:cubicBezTo>
                  <a:pt x="24853" y="1849"/>
                  <a:pt x="24151" y="2437"/>
                  <a:pt x="23434" y="3039"/>
                </a:cubicBezTo>
                <a:cubicBezTo>
                  <a:pt x="23133" y="3311"/>
                  <a:pt x="22818" y="3583"/>
                  <a:pt x="22517" y="3841"/>
                </a:cubicBezTo>
                <a:cubicBezTo>
                  <a:pt x="22201" y="4042"/>
                  <a:pt x="21900" y="4242"/>
                  <a:pt x="21585" y="4443"/>
                </a:cubicBezTo>
                <a:cubicBezTo>
                  <a:pt x="22975" y="2996"/>
                  <a:pt x="24294" y="1491"/>
                  <a:pt x="25641" y="0"/>
                </a:cubicBezTo>
                <a:lnTo>
                  <a:pt x="25498" y="0"/>
                </a:lnTo>
                <a:cubicBezTo>
                  <a:pt x="25010" y="530"/>
                  <a:pt x="24523" y="1061"/>
                  <a:pt x="24036" y="1577"/>
                </a:cubicBezTo>
                <a:cubicBezTo>
                  <a:pt x="23119" y="2537"/>
                  <a:pt x="22158" y="3483"/>
                  <a:pt x="21384" y="4558"/>
                </a:cubicBezTo>
                <a:lnTo>
                  <a:pt x="21370" y="4558"/>
                </a:lnTo>
                <a:cubicBezTo>
                  <a:pt x="21900" y="2795"/>
                  <a:pt x="22631" y="1161"/>
                  <a:pt x="24122" y="0"/>
                </a:cubicBezTo>
                <a:lnTo>
                  <a:pt x="23835" y="0"/>
                </a:lnTo>
                <a:cubicBezTo>
                  <a:pt x="22488" y="1190"/>
                  <a:pt x="21585" y="2795"/>
                  <a:pt x="21255" y="4558"/>
                </a:cubicBezTo>
                <a:cubicBezTo>
                  <a:pt x="21212" y="4572"/>
                  <a:pt x="21198" y="4615"/>
                  <a:pt x="21212" y="4658"/>
                </a:cubicBezTo>
                <a:cubicBezTo>
                  <a:pt x="18632" y="6177"/>
                  <a:pt x="15752" y="7209"/>
                  <a:pt x="12971" y="8184"/>
                </a:cubicBezTo>
                <a:lnTo>
                  <a:pt x="12942" y="8198"/>
                </a:lnTo>
                <a:cubicBezTo>
                  <a:pt x="14032" y="7138"/>
                  <a:pt x="15078" y="6005"/>
                  <a:pt x="16053" y="4844"/>
                </a:cubicBezTo>
                <a:cubicBezTo>
                  <a:pt x="17658" y="4586"/>
                  <a:pt x="19349" y="3655"/>
                  <a:pt x="20582" y="2623"/>
                </a:cubicBezTo>
                <a:cubicBezTo>
                  <a:pt x="21442" y="1906"/>
                  <a:pt x="22115" y="1018"/>
                  <a:pt x="22560" y="0"/>
                </a:cubicBezTo>
                <a:lnTo>
                  <a:pt x="22287" y="0"/>
                </a:lnTo>
                <a:cubicBezTo>
                  <a:pt x="22230" y="129"/>
                  <a:pt x="22173" y="258"/>
                  <a:pt x="22115" y="387"/>
                </a:cubicBezTo>
                <a:cubicBezTo>
                  <a:pt x="21112" y="946"/>
                  <a:pt x="20295" y="1863"/>
                  <a:pt x="19349" y="2523"/>
                </a:cubicBezTo>
                <a:cubicBezTo>
                  <a:pt x="18346" y="3225"/>
                  <a:pt x="17314" y="3884"/>
                  <a:pt x="16282" y="4558"/>
                </a:cubicBezTo>
                <a:cubicBezTo>
                  <a:pt x="16411" y="4400"/>
                  <a:pt x="16540" y="4242"/>
                  <a:pt x="16669" y="4085"/>
                </a:cubicBezTo>
                <a:cubicBezTo>
                  <a:pt x="17615" y="3196"/>
                  <a:pt x="18575" y="2293"/>
                  <a:pt x="19521" y="1390"/>
                </a:cubicBezTo>
                <a:cubicBezTo>
                  <a:pt x="20008" y="932"/>
                  <a:pt x="20524" y="473"/>
                  <a:pt x="20997" y="0"/>
                </a:cubicBezTo>
                <a:lnTo>
                  <a:pt x="20782" y="0"/>
                </a:lnTo>
                <a:cubicBezTo>
                  <a:pt x="20324" y="430"/>
                  <a:pt x="19865" y="846"/>
                  <a:pt x="19406" y="1276"/>
                </a:cubicBezTo>
                <a:cubicBezTo>
                  <a:pt x="18661" y="1964"/>
                  <a:pt x="17930" y="2652"/>
                  <a:pt x="17214" y="3382"/>
                </a:cubicBezTo>
                <a:lnTo>
                  <a:pt x="17228" y="3339"/>
                </a:lnTo>
                <a:cubicBezTo>
                  <a:pt x="17429" y="3082"/>
                  <a:pt x="17629" y="2838"/>
                  <a:pt x="17815" y="2566"/>
                </a:cubicBezTo>
                <a:lnTo>
                  <a:pt x="17787" y="2537"/>
                </a:lnTo>
                <a:cubicBezTo>
                  <a:pt x="17744" y="2594"/>
                  <a:pt x="17701" y="2652"/>
                  <a:pt x="17658" y="2695"/>
                </a:cubicBezTo>
                <a:cubicBezTo>
                  <a:pt x="18102" y="2007"/>
                  <a:pt x="18518" y="1304"/>
                  <a:pt x="18976" y="645"/>
                </a:cubicBezTo>
                <a:cubicBezTo>
                  <a:pt x="19134" y="430"/>
                  <a:pt x="19292" y="215"/>
                  <a:pt x="19449" y="0"/>
                </a:cubicBezTo>
                <a:lnTo>
                  <a:pt x="19306" y="0"/>
                </a:lnTo>
                <a:cubicBezTo>
                  <a:pt x="19177" y="186"/>
                  <a:pt x="19034" y="387"/>
                  <a:pt x="18890" y="573"/>
                </a:cubicBezTo>
                <a:cubicBezTo>
                  <a:pt x="17987" y="1878"/>
                  <a:pt x="17271" y="3382"/>
                  <a:pt x="16124" y="4500"/>
                </a:cubicBezTo>
                <a:cubicBezTo>
                  <a:pt x="16440" y="4113"/>
                  <a:pt x="16583" y="3597"/>
                  <a:pt x="16798" y="3153"/>
                </a:cubicBezTo>
                <a:cubicBezTo>
                  <a:pt x="17185" y="2379"/>
                  <a:pt x="17557" y="1620"/>
                  <a:pt x="17944" y="860"/>
                </a:cubicBezTo>
                <a:cubicBezTo>
                  <a:pt x="18102" y="573"/>
                  <a:pt x="18245" y="287"/>
                  <a:pt x="18403" y="0"/>
                </a:cubicBezTo>
                <a:lnTo>
                  <a:pt x="18202" y="0"/>
                </a:lnTo>
                <a:cubicBezTo>
                  <a:pt x="18102" y="186"/>
                  <a:pt x="18002" y="373"/>
                  <a:pt x="17916" y="559"/>
                </a:cubicBezTo>
                <a:cubicBezTo>
                  <a:pt x="17242" y="1863"/>
                  <a:pt x="16683" y="3225"/>
                  <a:pt x="15995" y="4515"/>
                </a:cubicBezTo>
                <a:cubicBezTo>
                  <a:pt x="16182" y="3683"/>
                  <a:pt x="16325" y="2838"/>
                  <a:pt x="16526" y="2007"/>
                </a:cubicBezTo>
                <a:cubicBezTo>
                  <a:pt x="16683" y="1362"/>
                  <a:pt x="16769" y="659"/>
                  <a:pt x="16913" y="0"/>
                </a:cubicBezTo>
                <a:lnTo>
                  <a:pt x="16841" y="0"/>
                </a:lnTo>
                <a:cubicBezTo>
                  <a:pt x="16698" y="573"/>
                  <a:pt x="16612" y="1175"/>
                  <a:pt x="16468" y="1749"/>
                </a:cubicBezTo>
                <a:cubicBezTo>
                  <a:pt x="16253" y="2580"/>
                  <a:pt x="16096" y="3440"/>
                  <a:pt x="15981" y="4285"/>
                </a:cubicBezTo>
                <a:cubicBezTo>
                  <a:pt x="15952" y="3053"/>
                  <a:pt x="15967" y="1792"/>
                  <a:pt x="16425" y="631"/>
                </a:cubicBezTo>
                <a:cubicBezTo>
                  <a:pt x="16511" y="416"/>
                  <a:pt x="16612" y="201"/>
                  <a:pt x="16712" y="0"/>
                </a:cubicBezTo>
                <a:lnTo>
                  <a:pt x="16483" y="0"/>
                </a:lnTo>
                <a:cubicBezTo>
                  <a:pt x="16397" y="186"/>
                  <a:pt x="16325" y="358"/>
                  <a:pt x="16253" y="559"/>
                </a:cubicBezTo>
                <a:cubicBezTo>
                  <a:pt x="15795" y="1892"/>
                  <a:pt x="15752" y="3268"/>
                  <a:pt x="15881" y="4658"/>
                </a:cubicBezTo>
                <a:cubicBezTo>
                  <a:pt x="15823" y="4701"/>
                  <a:pt x="15809" y="4787"/>
                  <a:pt x="15866" y="4830"/>
                </a:cubicBezTo>
                <a:cubicBezTo>
                  <a:pt x="14935" y="5876"/>
                  <a:pt x="13974" y="6894"/>
                  <a:pt x="12971" y="7869"/>
                </a:cubicBezTo>
                <a:cubicBezTo>
                  <a:pt x="13444" y="7310"/>
                  <a:pt x="13817" y="6665"/>
                  <a:pt x="14046" y="5977"/>
                </a:cubicBezTo>
                <a:cubicBezTo>
                  <a:pt x="14404" y="4873"/>
                  <a:pt x="14505" y="3698"/>
                  <a:pt x="14318" y="2551"/>
                </a:cubicBezTo>
                <a:cubicBezTo>
                  <a:pt x="14232" y="1992"/>
                  <a:pt x="13989" y="788"/>
                  <a:pt x="13487" y="0"/>
                </a:cubicBezTo>
                <a:lnTo>
                  <a:pt x="13229" y="0"/>
                </a:lnTo>
                <a:cubicBezTo>
                  <a:pt x="13860" y="831"/>
                  <a:pt x="14146" y="2365"/>
                  <a:pt x="14189" y="3024"/>
                </a:cubicBezTo>
                <a:cubicBezTo>
                  <a:pt x="14333" y="5131"/>
                  <a:pt x="13731" y="6937"/>
                  <a:pt x="12240" y="8399"/>
                </a:cubicBezTo>
                <a:cubicBezTo>
                  <a:pt x="12240" y="8299"/>
                  <a:pt x="12254" y="8184"/>
                  <a:pt x="12269" y="8084"/>
                </a:cubicBezTo>
                <a:cubicBezTo>
                  <a:pt x="12527" y="6865"/>
                  <a:pt x="12756" y="5647"/>
                  <a:pt x="12942" y="4414"/>
                </a:cubicBezTo>
                <a:cubicBezTo>
                  <a:pt x="13086" y="3196"/>
                  <a:pt x="13157" y="1964"/>
                  <a:pt x="13157" y="745"/>
                </a:cubicBezTo>
                <a:cubicBezTo>
                  <a:pt x="13157" y="724"/>
                  <a:pt x="13139" y="713"/>
                  <a:pt x="13122" y="713"/>
                </a:cubicBezTo>
                <a:cubicBezTo>
                  <a:pt x="13104" y="713"/>
                  <a:pt x="13086" y="724"/>
                  <a:pt x="13086" y="745"/>
                </a:cubicBezTo>
                <a:cubicBezTo>
                  <a:pt x="13000" y="2050"/>
                  <a:pt x="12971" y="3339"/>
                  <a:pt x="12770" y="4644"/>
                </a:cubicBezTo>
                <a:cubicBezTo>
                  <a:pt x="12627" y="5518"/>
                  <a:pt x="12469" y="6407"/>
                  <a:pt x="12326" y="7281"/>
                </a:cubicBezTo>
                <a:cubicBezTo>
                  <a:pt x="12369" y="6220"/>
                  <a:pt x="12340" y="5131"/>
                  <a:pt x="12355" y="4085"/>
                </a:cubicBezTo>
                <a:cubicBezTo>
                  <a:pt x="12383" y="2723"/>
                  <a:pt x="12383" y="1362"/>
                  <a:pt x="12326" y="0"/>
                </a:cubicBezTo>
                <a:lnTo>
                  <a:pt x="12211" y="0"/>
                </a:lnTo>
                <a:cubicBezTo>
                  <a:pt x="12240" y="1362"/>
                  <a:pt x="12240" y="2738"/>
                  <a:pt x="12211" y="4099"/>
                </a:cubicBezTo>
                <a:cubicBezTo>
                  <a:pt x="12197" y="4930"/>
                  <a:pt x="12140" y="5776"/>
                  <a:pt x="12125" y="6636"/>
                </a:cubicBezTo>
                <a:cubicBezTo>
                  <a:pt x="12025" y="6020"/>
                  <a:pt x="11867" y="5418"/>
                  <a:pt x="11738" y="4844"/>
                </a:cubicBezTo>
                <a:cubicBezTo>
                  <a:pt x="11423" y="3526"/>
                  <a:pt x="11036" y="2222"/>
                  <a:pt x="10735" y="903"/>
                </a:cubicBezTo>
                <a:lnTo>
                  <a:pt x="10721" y="889"/>
                </a:lnTo>
                <a:cubicBezTo>
                  <a:pt x="10821" y="559"/>
                  <a:pt x="10993" y="258"/>
                  <a:pt x="112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8849670" y="2625"/>
            <a:ext cx="284956" cy="294032"/>
          </a:xfrm>
          <a:custGeom>
            <a:avLst/>
            <a:gdLst/>
            <a:ahLst/>
            <a:cxnLst/>
            <a:rect l="l" t="t" r="r" b="b"/>
            <a:pathLst>
              <a:path w="9890" h="10205" extrusionOk="0">
                <a:moveTo>
                  <a:pt x="9531" y="143"/>
                </a:moveTo>
                <a:cubicBezTo>
                  <a:pt x="9216" y="502"/>
                  <a:pt x="8843" y="803"/>
                  <a:pt x="8428" y="1046"/>
                </a:cubicBezTo>
                <a:cubicBezTo>
                  <a:pt x="8270" y="1132"/>
                  <a:pt x="8098" y="1218"/>
                  <a:pt x="7926" y="1276"/>
                </a:cubicBezTo>
                <a:cubicBezTo>
                  <a:pt x="7861" y="1268"/>
                  <a:pt x="7793" y="1265"/>
                  <a:pt x="7725" y="1265"/>
                </a:cubicBezTo>
                <a:cubicBezTo>
                  <a:pt x="7657" y="1265"/>
                  <a:pt x="7589" y="1268"/>
                  <a:pt x="7525" y="1276"/>
                </a:cubicBezTo>
                <a:cubicBezTo>
                  <a:pt x="7209" y="1276"/>
                  <a:pt x="6908" y="1276"/>
                  <a:pt x="6607" y="1247"/>
                </a:cubicBezTo>
                <a:cubicBezTo>
                  <a:pt x="6120" y="1218"/>
                  <a:pt x="5604" y="1175"/>
                  <a:pt x="5102" y="1175"/>
                </a:cubicBezTo>
                <a:lnTo>
                  <a:pt x="5131" y="1147"/>
                </a:lnTo>
                <a:cubicBezTo>
                  <a:pt x="5919" y="874"/>
                  <a:pt x="6722" y="674"/>
                  <a:pt x="7539" y="545"/>
                </a:cubicBezTo>
                <a:cubicBezTo>
                  <a:pt x="7869" y="487"/>
                  <a:pt x="8213" y="430"/>
                  <a:pt x="8542" y="373"/>
                </a:cubicBezTo>
                <a:cubicBezTo>
                  <a:pt x="8872" y="301"/>
                  <a:pt x="9202" y="186"/>
                  <a:pt x="9531" y="143"/>
                </a:cubicBezTo>
                <a:close/>
                <a:moveTo>
                  <a:pt x="5074" y="1218"/>
                </a:moveTo>
                <a:cubicBezTo>
                  <a:pt x="5575" y="1290"/>
                  <a:pt x="6106" y="1290"/>
                  <a:pt x="6607" y="1319"/>
                </a:cubicBezTo>
                <a:cubicBezTo>
                  <a:pt x="6645" y="1320"/>
                  <a:pt x="6683" y="1321"/>
                  <a:pt x="6721" y="1321"/>
                </a:cubicBezTo>
                <a:cubicBezTo>
                  <a:pt x="6997" y="1321"/>
                  <a:pt x="7293" y="1290"/>
                  <a:pt x="7576" y="1290"/>
                </a:cubicBezTo>
                <a:cubicBezTo>
                  <a:pt x="7676" y="1290"/>
                  <a:pt x="7774" y="1294"/>
                  <a:pt x="7869" y="1304"/>
                </a:cubicBezTo>
                <a:cubicBezTo>
                  <a:pt x="7510" y="1448"/>
                  <a:pt x="7138" y="1534"/>
                  <a:pt x="6751" y="1534"/>
                </a:cubicBezTo>
                <a:cubicBezTo>
                  <a:pt x="6177" y="1505"/>
                  <a:pt x="5604" y="1405"/>
                  <a:pt x="5059" y="1233"/>
                </a:cubicBezTo>
                <a:lnTo>
                  <a:pt x="5074" y="1218"/>
                </a:lnTo>
                <a:close/>
                <a:moveTo>
                  <a:pt x="8413" y="2164"/>
                </a:moveTo>
                <a:cubicBezTo>
                  <a:pt x="8972" y="2236"/>
                  <a:pt x="9546" y="2422"/>
                  <a:pt x="9675" y="2838"/>
                </a:cubicBezTo>
                <a:cubicBezTo>
                  <a:pt x="8714" y="3024"/>
                  <a:pt x="7711" y="3053"/>
                  <a:pt x="6736" y="3153"/>
                </a:cubicBezTo>
                <a:cubicBezTo>
                  <a:pt x="6034" y="3239"/>
                  <a:pt x="5332" y="3311"/>
                  <a:pt x="4644" y="3440"/>
                </a:cubicBezTo>
                <a:cubicBezTo>
                  <a:pt x="5217" y="3253"/>
                  <a:pt x="5776" y="3010"/>
                  <a:pt x="6349" y="2795"/>
                </a:cubicBezTo>
                <a:cubicBezTo>
                  <a:pt x="7023" y="2551"/>
                  <a:pt x="7711" y="2336"/>
                  <a:pt x="8413" y="2164"/>
                </a:cubicBezTo>
                <a:close/>
                <a:moveTo>
                  <a:pt x="7714" y="2106"/>
                </a:moveTo>
                <a:cubicBezTo>
                  <a:pt x="7932" y="2106"/>
                  <a:pt x="8148" y="2122"/>
                  <a:pt x="8370" y="2150"/>
                </a:cubicBezTo>
                <a:cubicBezTo>
                  <a:pt x="6923" y="2465"/>
                  <a:pt x="5604" y="3096"/>
                  <a:pt x="4185" y="3511"/>
                </a:cubicBezTo>
                <a:cubicBezTo>
                  <a:pt x="5074" y="2709"/>
                  <a:pt x="6177" y="2236"/>
                  <a:pt x="7353" y="2121"/>
                </a:cubicBezTo>
                <a:cubicBezTo>
                  <a:pt x="7475" y="2111"/>
                  <a:pt x="7595" y="2106"/>
                  <a:pt x="7714" y="2106"/>
                </a:cubicBezTo>
                <a:close/>
                <a:moveTo>
                  <a:pt x="9689" y="2867"/>
                </a:moveTo>
                <a:cubicBezTo>
                  <a:pt x="9718" y="3024"/>
                  <a:pt x="9703" y="3182"/>
                  <a:pt x="9646" y="3311"/>
                </a:cubicBezTo>
                <a:cubicBezTo>
                  <a:pt x="9632" y="3368"/>
                  <a:pt x="9603" y="3411"/>
                  <a:pt x="9574" y="3468"/>
                </a:cubicBezTo>
                <a:cubicBezTo>
                  <a:pt x="8882" y="3510"/>
                  <a:pt x="8197" y="3537"/>
                  <a:pt x="7503" y="3537"/>
                </a:cubicBezTo>
                <a:cubicBezTo>
                  <a:pt x="7249" y="3537"/>
                  <a:pt x="6994" y="3533"/>
                  <a:pt x="6736" y="3526"/>
                </a:cubicBezTo>
                <a:cubicBezTo>
                  <a:pt x="6475" y="3521"/>
                  <a:pt x="6212" y="3518"/>
                  <a:pt x="5949" y="3518"/>
                </a:cubicBezTo>
                <a:cubicBezTo>
                  <a:pt x="5361" y="3518"/>
                  <a:pt x="4769" y="3534"/>
                  <a:pt x="4185" y="3583"/>
                </a:cubicBezTo>
                <a:cubicBezTo>
                  <a:pt x="4242" y="3569"/>
                  <a:pt x="4300" y="3554"/>
                  <a:pt x="4343" y="3540"/>
                </a:cubicBezTo>
                <a:cubicBezTo>
                  <a:pt x="5246" y="3368"/>
                  <a:pt x="6134" y="3282"/>
                  <a:pt x="7037" y="3182"/>
                </a:cubicBezTo>
                <a:cubicBezTo>
                  <a:pt x="7912" y="3082"/>
                  <a:pt x="8829" y="3039"/>
                  <a:pt x="9689" y="2867"/>
                </a:cubicBezTo>
                <a:close/>
                <a:moveTo>
                  <a:pt x="9560" y="3497"/>
                </a:moveTo>
                <a:lnTo>
                  <a:pt x="9560" y="3497"/>
                </a:lnTo>
                <a:cubicBezTo>
                  <a:pt x="9388" y="3784"/>
                  <a:pt x="9130" y="3999"/>
                  <a:pt x="8829" y="4142"/>
                </a:cubicBezTo>
                <a:cubicBezTo>
                  <a:pt x="8599" y="4154"/>
                  <a:pt x="8367" y="4160"/>
                  <a:pt x="8135" y="4160"/>
                </a:cubicBezTo>
                <a:cubicBezTo>
                  <a:pt x="7530" y="4160"/>
                  <a:pt x="6922" y="4117"/>
                  <a:pt x="6321" y="4013"/>
                </a:cubicBezTo>
                <a:cubicBezTo>
                  <a:pt x="5575" y="3884"/>
                  <a:pt x="4816" y="3698"/>
                  <a:pt x="4042" y="3640"/>
                </a:cubicBezTo>
                <a:lnTo>
                  <a:pt x="4070" y="3612"/>
                </a:lnTo>
                <a:cubicBezTo>
                  <a:pt x="4735" y="3575"/>
                  <a:pt x="5398" y="3569"/>
                  <a:pt x="6061" y="3569"/>
                </a:cubicBezTo>
                <a:cubicBezTo>
                  <a:pt x="6407" y="3569"/>
                  <a:pt x="6753" y="3571"/>
                  <a:pt x="7100" y="3571"/>
                </a:cubicBezTo>
                <a:cubicBezTo>
                  <a:pt x="7919" y="3571"/>
                  <a:pt x="8738" y="3561"/>
                  <a:pt x="9560" y="3497"/>
                </a:cubicBezTo>
                <a:close/>
                <a:moveTo>
                  <a:pt x="4085" y="3669"/>
                </a:moveTo>
                <a:cubicBezTo>
                  <a:pt x="4916" y="3855"/>
                  <a:pt x="5776" y="3984"/>
                  <a:pt x="6622" y="4113"/>
                </a:cubicBezTo>
                <a:cubicBezTo>
                  <a:pt x="7040" y="4172"/>
                  <a:pt x="7458" y="4201"/>
                  <a:pt x="7876" y="4201"/>
                </a:cubicBezTo>
                <a:cubicBezTo>
                  <a:pt x="8174" y="4201"/>
                  <a:pt x="8473" y="4186"/>
                  <a:pt x="8772" y="4156"/>
                </a:cubicBezTo>
                <a:lnTo>
                  <a:pt x="8772" y="4156"/>
                </a:lnTo>
                <a:cubicBezTo>
                  <a:pt x="8241" y="4400"/>
                  <a:pt x="7668" y="4515"/>
                  <a:pt x="7095" y="4515"/>
                </a:cubicBezTo>
                <a:cubicBezTo>
                  <a:pt x="7059" y="4516"/>
                  <a:pt x="7023" y="4516"/>
                  <a:pt x="6987" y="4516"/>
                </a:cubicBezTo>
                <a:cubicBezTo>
                  <a:pt x="5929" y="4516"/>
                  <a:pt x="5014" y="4113"/>
                  <a:pt x="4085" y="3669"/>
                </a:cubicBezTo>
                <a:close/>
                <a:moveTo>
                  <a:pt x="6906" y="6206"/>
                </a:moveTo>
                <a:cubicBezTo>
                  <a:pt x="6921" y="6206"/>
                  <a:pt x="6936" y="6206"/>
                  <a:pt x="6951" y="6206"/>
                </a:cubicBezTo>
                <a:cubicBezTo>
                  <a:pt x="7396" y="6206"/>
                  <a:pt x="7840" y="6263"/>
                  <a:pt x="8270" y="6378"/>
                </a:cubicBezTo>
                <a:cubicBezTo>
                  <a:pt x="7525" y="6536"/>
                  <a:pt x="6779" y="6736"/>
                  <a:pt x="6020" y="6908"/>
                </a:cubicBezTo>
                <a:cubicBezTo>
                  <a:pt x="5618" y="6994"/>
                  <a:pt x="5203" y="7095"/>
                  <a:pt x="4787" y="7195"/>
                </a:cubicBezTo>
                <a:cubicBezTo>
                  <a:pt x="4472" y="7267"/>
                  <a:pt x="4171" y="7381"/>
                  <a:pt x="3870" y="7467"/>
                </a:cubicBezTo>
                <a:cubicBezTo>
                  <a:pt x="4733" y="6746"/>
                  <a:pt x="5750" y="6206"/>
                  <a:pt x="6906" y="6206"/>
                </a:cubicBezTo>
                <a:close/>
                <a:moveTo>
                  <a:pt x="8385" y="6407"/>
                </a:moveTo>
                <a:cubicBezTo>
                  <a:pt x="8686" y="6493"/>
                  <a:pt x="8958" y="6679"/>
                  <a:pt x="9144" y="6937"/>
                </a:cubicBezTo>
                <a:lnTo>
                  <a:pt x="9173" y="6980"/>
                </a:lnTo>
                <a:cubicBezTo>
                  <a:pt x="8757" y="7009"/>
                  <a:pt x="8342" y="7052"/>
                  <a:pt x="7926" y="7109"/>
                </a:cubicBezTo>
                <a:cubicBezTo>
                  <a:pt x="7439" y="7166"/>
                  <a:pt x="6966" y="7181"/>
                  <a:pt x="6478" y="7238"/>
                </a:cubicBezTo>
                <a:cubicBezTo>
                  <a:pt x="6005" y="7295"/>
                  <a:pt x="5532" y="7353"/>
                  <a:pt x="5059" y="7410"/>
                </a:cubicBezTo>
                <a:cubicBezTo>
                  <a:pt x="4744" y="7439"/>
                  <a:pt x="4429" y="7467"/>
                  <a:pt x="4113" y="7467"/>
                </a:cubicBezTo>
                <a:cubicBezTo>
                  <a:pt x="4285" y="7410"/>
                  <a:pt x="4472" y="7353"/>
                  <a:pt x="4672" y="7295"/>
                </a:cubicBezTo>
                <a:cubicBezTo>
                  <a:pt x="5074" y="7195"/>
                  <a:pt x="5475" y="7109"/>
                  <a:pt x="5891" y="7009"/>
                </a:cubicBezTo>
                <a:cubicBezTo>
                  <a:pt x="6722" y="6837"/>
                  <a:pt x="7539" y="6550"/>
                  <a:pt x="8385" y="6407"/>
                </a:cubicBezTo>
                <a:close/>
                <a:moveTo>
                  <a:pt x="9216" y="7080"/>
                </a:moveTo>
                <a:cubicBezTo>
                  <a:pt x="9302" y="7367"/>
                  <a:pt x="9216" y="7682"/>
                  <a:pt x="8987" y="7883"/>
                </a:cubicBezTo>
                <a:cubicBezTo>
                  <a:pt x="8858" y="7893"/>
                  <a:pt x="8730" y="7897"/>
                  <a:pt x="8602" y="7897"/>
                </a:cubicBezTo>
                <a:cubicBezTo>
                  <a:pt x="7819" y="7897"/>
                  <a:pt x="7052" y="7732"/>
                  <a:pt x="6263" y="7682"/>
                </a:cubicBezTo>
                <a:cubicBezTo>
                  <a:pt x="5719" y="7639"/>
                  <a:pt x="5160" y="7625"/>
                  <a:pt x="4601" y="7596"/>
                </a:cubicBezTo>
                <a:cubicBezTo>
                  <a:pt x="4959" y="7568"/>
                  <a:pt x="5317" y="7510"/>
                  <a:pt x="5676" y="7439"/>
                </a:cubicBezTo>
                <a:lnTo>
                  <a:pt x="5704" y="7410"/>
                </a:lnTo>
                <a:cubicBezTo>
                  <a:pt x="6020" y="7367"/>
                  <a:pt x="6321" y="7338"/>
                  <a:pt x="6636" y="7310"/>
                </a:cubicBezTo>
                <a:cubicBezTo>
                  <a:pt x="7109" y="7252"/>
                  <a:pt x="7582" y="7252"/>
                  <a:pt x="8069" y="7181"/>
                </a:cubicBezTo>
                <a:cubicBezTo>
                  <a:pt x="8442" y="7123"/>
                  <a:pt x="8829" y="7080"/>
                  <a:pt x="9216" y="7080"/>
                </a:cubicBezTo>
                <a:close/>
                <a:moveTo>
                  <a:pt x="4242" y="7611"/>
                </a:moveTo>
                <a:cubicBezTo>
                  <a:pt x="5016" y="7682"/>
                  <a:pt x="5776" y="7682"/>
                  <a:pt x="6550" y="7754"/>
                </a:cubicBezTo>
                <a:cubicBezTo>
                  <a:pt x="7246" y="7817"/>
                  <a:pt x="7953" y="7948"/>
                  <a:pt x="8652" y="7948"/>
                </a:cubicBezTo>
                <a:cubicBezTo>
                  <a:pt x="8745" y="7948"/>
                  <a:pt x="8837" y="7945"/>
                  <a:pt x="8929" y="7940"/>
                </a:cubicBezTo>
                <a:lnTo>
                  <a:pt x="8929" y="7940"/>
                </a:lnTo>
                <a:cubicBezTo>
                  <a:pt x="8786" y="8084"/>
                  <a:pt x="8628" y="8198"/>
                  <a:pt x="8442" y="8284"/>
                </a:cubicBezTo>
                <a:cubicBezTo>
                  <a:pt x="8213" y="8385"/>
                  <a:pt x="7983" y="8456"/>
                  <a:pt x="7740" y="8514"/>
                </a:cubicBezTo>
                <a:lnTo>
                  <a:pt x="7740" y="8499"/>
                </a:lnTo>
                <a:cubicBezTo>
                  <a:pt x="7023" y="8327"/>
                  <a:pt x="6306" y="8213"/>
                  <a:pt x="5604" y="8012"/>
                </a:cubicBezTo>
                <a:cubicBezTo>
                  <a:pt x="5102" y="7869"/>
                  <a:pt x="4586" y="7740"/>
                  <a:pt x="4085" y="7625"/>
                </a:cubicBezTo>
                <a:cubicBezTo>
                  <a:pt x="4142" y="7625"/>
                  <a:pt x="4185" y="7625"/>
                  <a:pt x="4242" y="7611"/>
                </a:cubicBezTo>
                <a:close/>
                <a:moveTo>
                  <a:pt x="3884" y="7625"/>
                </a:moveTo>
                <a:cubicBezTo>
                  <a:pt x="4400" y="7869"/>
                  <a:pt x="5045" y="7940"/>
                  <a:pt x="5590" y="8084"/>
                </a:cubicBezTo>
                <a:cubicBezTo>
                  <a:pt x="6278" y="8284"/>
                  <a:pt x="6966" y="8399"/>
                  <a:pt x="7654" y="8528"/>
                </a:cubicBezTo>
                <a:cubicBezTo>
                  <a:pt x="7410" y="8585"/>
                  <a:pt x="7166" y="8614"/>
                  <a:pt x="6923" y="8628"/>
                </a:cubicBezTo>
                <a:cubicBezTo>
                  <a:pt x="6797" y="8641"/>
                  <a:pt x="6670" y="8647"/>
                  <a:pt x="6544" y="8647"/>
                </a:cubicBezTo>
                <a:cubicBezTo>
                  <a:pt x="6094" y="8647"/>
                  <a:pt x="5645" y="8567"/>
                  <a:pt x="5231" y="8399"/>
                </a:cubicBezTo>
                <a:cubicBezTo>
                  <a:pt x="4758" y="8170"/>
                  <a:pt x="4300" y="7912"/>
                  <a:pt x="3855" y="7625"/>
                </a:cubicBezTo>
                <a:close/>
                <a:moveTo>
                  <a:pt x="1605" y="0"/>
                </a:moveTo>
                <a:cubicBezTo>
                  <a:pt x="1992" y="702"/>
                  <a:pt x="2508" y="1333"/>
                  <a:pt x="3139" y="1835"/>
                </a:cubicBezTo>
                <a:cubicBezTo>
                  <a:pt x="3125" y="1878"/>
                  <a:pt x="3153" y="1921"/>
                  <a:pt x="3211" y="1921"/>
                </a:cubicBezTo>
                <a:cubicBezTo>
                  <a:pt x="3254" y="2766"/>
                  <a:pt x="3268" y="3626"/>
                  <a:pt x="3239" y="4472"/>
                </a:cubicBezTo>
                <a:cubicBezTo>
                  <a:pt x="3211" y="4027"/>
                  <a:pt x="3096" y="3597"/>
                  <a:pt x="2910" y="3196"/>
                </a:cubicBezTo>
                <a:cubicBezTo>
                  <a:pt x="2594" y="2566"/>
                  <a:pt x="2121" y="2007"/>
                  <a:pt x="1562" y="1591"/>
                </a:cubicBezTo>
                <a:cubicBezTo>
                  <a:pt x="1261" y="1362"/>
                  <a:pt x="588" y="917"/>
                  <a:pt x="0" y="817"/>
                </a:cubicBezTo>
                <a:lnTo>
                  <a:pt x="0" y="946"/>
                </a:lnTo>
                <a:cubicBezTo>
                  <a:pt x="631" y="1046"/>
                  <a:pt x="1405" y="1577"/>
                  <a:pt x="1706" y="1849"/>
                </a:cubicBezTo>
                <a:cubicBezTo>
                  <a:pt x="2666" y="2709"/>
                  <a:pt x="3182" y="3755"/>
                  <a:pt x="3153" y="5031"/>
                </a:cubicBezTo>
                <a:cubicBezTo>
                  <a:pt x="3110" y="4973"/>
                  <a:pt x="3067" y="4930"/>
                  <a:pt x="3039" y="4873"/>
                </a:cubicBezTo>
                <a:cubicBezTo>
                  <a:pt x="2623" y="4228"/>
                  <a:pt x="2193" y="3597"/>
                  <a:pt x="1749" y="2996"/>
                </a:cubicBezTo>
                <a:cubicBezTo>
                  <a:pt x="1290" y="2394"/>
                  <a:pt x="803" y="1835"/>
                  <a:pt x="272" y="1290"/>
                </a:cubicBezTo>
                <a:lnTo>
                  <a:pt x="244" y="1319"/>
                </a:lnTo>
                <a:cubicBezTo>
                  <a:pt x="760" y="1935"/>
                  <a:pt x="1304" y="2508"/>
                  <a:pt x="1777" y="3167"/>
                </a:cubicBezTo>
                <a:cubicBezTo>
                  <a:pt x="2093" y="3597"/>
                  <a:pt x="2408" y="4056"/>
                  <a:pt x="2709" y="4500"/>
                </a:cubicBezTo>
                <a:cubicBezTo>
                  <a:pt x="2279" y="4013"/>
                  <a:pt x="1806" y="3554"/>
                  <a:pt x="1362" y="3096"/>
                </a:cubicBezTo>
                <a:cubicBezTo>
                  <a:pt x="917" y="2637"/>
                  <a:pt x="459" y="2179"/>
                  <a:pt x="0" y="1734"/>
                </a:cubicBezTo>
                <a:lnTo>
                  <a:pt x="0" y="1835"/>
                </a:lnTo>
                <a:cubicBezTo>
                  <a:pt x="444" y="2265"/>
                  <a:pt x="874" y="2709"/>
                  <a:pt x="1304" y="3167"/>
                </a:cubicBezTo>
                <a:cubicBezTo>
                  <a:pt x="1648" y="3526"/>
                  <a:pt x="1992" y="3927"/>
                  <a:pt x="2351" y="4300"/>
                </a:cubicBezTo>
                <a:cubicBezTo>
                  <a:pt x="2035" y="4085"/>
                  <a:pt x="1720" y="3884"/>
                  <a:pt x="1405" y="3698"/>
                </a:cubicBezTo>
                <a:cubicBezTo>
                  <a:pt x="946" y="3397"/>
                  <a:pt x="473" y="3124"/>
                  <a:pt x="0" y="2838"/>
                </a:cubicBezTo>
                <a:lnTo>
                  <a:pt x="0" y="2910"/>
                </a:lnTo>
                <a:cubicBezTo>
                  <a:pt x="459" y="3196"/>
                  <a:pt x="917" y="3468"/>
                  <a:pt x="1362" y="3755"/>
                </a:cubicBezTo>
                <a:cubicBezTo>
                  <a:pt x="1978" y="4142"/>
                  <a:pt x="2523" y="4615"/>
                  <a:pt x="3096" y="5059"/>
                </a:cubicBezTo>
                <a:lnTo>
                  <a:pt x="3125" y="5117"/>
                </a:lnTo>
                <a:lnTo>
                  <a:pt x="3110" y="5145"/>
                </a:lnTo>
                <a:cubicBezTo>
                  <a:pt x="2064" y="4930"/>
                  <a:pt x="1104" y="4543"/>
                  <a:pt x="330" y="3769"/>
                </a:cubicBezTo>
                <a:cubicBezTo>
                  <a:pt x="229" y="3683"/>
                  <a:pt x="115" y="3569"/>
                  <a:pt x="0" y="3440"/>
                </a:cubicBezTo>
                <a:lnTo>
                  <a:pt x="0" y="3540"/>
                </a:lnTo>
                <a:lnTo>
                  <a:pt x="14" y="3554"/>
                </a:lnTo>
                <a:cubicBezTo>
                  <a:pt x="831" y="4429"/>
                  <a:pt x="1921" y="5002"/>
                  <a:pt x="3096" y="5174"/>
                </a:cubicBezTo>
                <a:cubicBezTo>
                  <a:pt x="2265" y="6851"/>
                  <a:pt x="1218" y="8428"/>
                  <a:pt x="0" y="9875"/>
                </a:cubicBezTo>
                <a:lnTo>
                  <a:pt x="0" y="10205"/>
                </a:lnTo>
                <a:cubicBezTo>
                  <a:pt x="702" y="9431"/>
                  <a:pt x="1347" y="8585"/>
                  <a:pt x="1892" y="7697"/>
                </a:cubicBezTo>
                <a:cubicBezTo>
                  <a:pt x="2014" y="7501"/>
                  <a:pt x="2094" y="7369"/>
                  <a:pt x="2230" y="7369"/>
                </a:cubicBezTo>
                <a:cubicBezTo>
                  <a:pt x="2254" y="7369"/>
                  <a:pt x="2280" y="7373"/>
                  <a:pt x="2308" y="7381"/>
                </a:cubicBezTo>
                <a:cubicBezTo>
                  <a:pt x="2738" y="7525"/>
                  <a:pt x="3196" y="7611"/>
                  <a:pt x="3640" y="7625"/>
                </a:cubicBezTo>
                <a:lnTo>
                  <a:pt x="3669" y="7625"/>
                </a:lnTo>
                <a:cubicBezTo>
                  <a:pt x="4328" y="7969"/>
                  <a:pt x="4930" y="8456"/>
                  <a:pt x="5676" y="8628"/>
                </a:cubicBezTo>
                <a:cubicBezTo>
                  <a:pt x="6006" y="8701"/>
                  <a:pt x="6346" y="8737"/>
                  <a:pt x="6684" y="8737"/>
                </a:cubicBezTo>
                <a:cubicBezTo>
                  <a:pt x="6948" y="8737"/>
                  <a:pt x="7210" y="8715"/>
                  <a:pt x="7467" y="8671"/>
                </a:cubicBezTo>
                <a:cubicBezTo>
                  <a:pt x="8026" y="8571"/>
                  <a:pt x="8600" y="8413"/>
                  <a:pt x="9015" y="8026"/>
                </a:cubicBezTo>
                <a:cubicBezTo>
                  <a:pt x="9273" y="7783"/>
                  <a:pt x="9488" y="7353"/>
                  <a:pt x="9316" y="7009"/>
                </a:cubicBezTo>
                <a:cubicBezTo>
                  <a:pt x="8972" y="6263"/>
                  <a:pt x="7811" y="6091"/>
                  <a:pt x="7080" y="6048"/>
                </a:cubicBezTo>
                <a:cubicBezTo>
                  <a:pt x="7010" y="6044"/>
                  <a:pt x="6940" y="6043"/>
                  <a:pt x="6870" y="6043"/>
                </a:cubicBezTo>
                <a:cubicBezTo>
                  <a:pt x="5650" y="6043"/>
                  <a:pt x="4552" y="6627"/>
                  <a:pt x="3698" y="7467"/>
                </a:cubicBezTo>
                <a:cubicBezTo>
                  <a:pt x="3383" y="7467"/>
                  <a:pt x="3067" y="7424"/>
                  <a:pt x="2752" y="7367"/>
                </a:cubicBezTo>
                <a:cubicBezTo>
                  <a:pt x="2551" y="7324"/>
                  <a:pt x="2365" y="7267"/>
                  <a:pt x="2164" y="7238"/>
                </a:cubicBezTo>
                <a:cubicBezTo>
                  <a:pt x="2566" y="6564"/>
                  <a:pt x="2924" y="5876"/>
                  <a:pt x="3268" y="5203"/>
                </a:cubicBezTo>
                <a:lnTo>
                  <a:pt x="3268" y="5188"/>
                </a:lnTo>
                <a:cubicBezTo>
                  <a:pt x="3297" y="5131"/>
                  <a:pt x="3325" y="5088"/>
                  <a:pt x="3354" y="5031"/>
                </a:cubicBezTo>
                <a:lnTo>
                  <a:pt x="3368" y="4973"/>
                </a:lnTo>
                <a:cubicBezTo>
                  <a:pt x="3440" y="4844"/>
                  <a:pt x="3511" y="4701"/>
                  <a:pt x="3569" y="4572"/>
                </a:cubicBezTo>
                <a:cubicBezTo>
                  <a:pt x="3712" y="4285"/>
                  <a:pt x="3841" y="3999"/>
                  <a:pt x="3984" y="3698"/>
                </a:cubicBezTo>
                <a:cubicBezTo>
                  <a:pt x="4918" y="4249"/>
                  <a:pt x="5962" y="4649"/>
                  <a:pt x="7041" y="4649"/>
                </a:cubicBezTo>
                <a:cubicBezTo>
                  <a:pt x="7254" y="4649"/>
                  <a:pt x="7468" y="4634"/>
                  <a:pt x="7682" y="4601"/>
                </a:cubicBezTo>
                <a:cubicBezTo>
                  <a:pt x="8442" y="4486"/>
                  <a:pt x="9890" y="4056"/>
                  <a:pt x="9847" y="3053"/>
                </a:cubicBezTo>
                <a:cubicBezTo>
                  <a:pt x="9793" y="2136"/>
                  <a:pt x="8582" y="1946"/>
                  <a:pt x="7801" y="1946"/>
                </a:cubicBezTo>
                <a:cubicBezTo>
                  <a:pt x="7739" y="1946"/>
                  <a:pt x="7680" y="1947"/>
                  <a:pt x="7625" y="1949"/>
                </a:cubicBezTo>
                <a:cubicBezTo>
                  <a:pt x="6349" y="2021"/>
                  <a:pt x="5117" y="2508"/>
                  <a:pt x="4142" y="3339"/>
                </a:cubicBezTo>
                <a:cubicBezTo>
                  <a:pt x="4457" y="2666"/>
                  <a:pt x="4744" y="1992"/>
                  <a:pt x="5002" y="1290"/>
                </a:cubicBezTo>
                <a:lnTo>
                  <a:pt x="5031" y="1276"/>
                </a:lnTo>
                <a:lnTo>
                  <a:pt x="5045" y="1276"/>
                </a:lnTo>
                <a:cubicBezTo>
                  <a:pt x="5560" y="1523"/>
                  <a:pt x="6116" y="1647"/>
                  <a:pt x="6670" y="1647"/>
                </a:cubicBezTo>
                <a:cubicBezTo>
                  <a:pt x="7366" y="1647"/>
                  <a:pt x="8058" y="1452"/>
                  <a:pt x="8657" y="1061"/>
                </a:cubicBezTo>
                <a:cubicBezTo>
                  <a:pt x="9116" y="774"/>
                  <a:pt x="9517" y="416"/>
                  <a:pt x="9847" y="0"/>
                </a:cubicBezTo>
                <a:lnTo>
                  <a:pt x="9660" y="0"/>
                </a:lnTo>
                <a:cubicBezTo>
                  <a:pt x="9660" y="14"/>
                  <a:pt x="9646" y="29"/>
                  <a:pt x="9632" y="43"/>
                </a:cubicBezTo>
                <a:cubicBezTo>
                  <a:pt x="9302" y="86"/>
                  <a:pt x="8972" y="158"/>
                  <a:pt x="8657" y="244"/>
                </a:cubicBezTo>
                <a:cubicBezTo>
                  <a:pt x="8184" y="344"/>
                  <a:pt x="7711" y="430"/>
                  <a:pt x="7238" y="516"/>
                </a:cubicBezTo>
                <a:cubicBezTo>
                  <a:pt x="6622" y="616"/>
                  <a:pt x="6005" y="774"/>
                  <a:pt x="5403" y="975"/>
                </a:cubicBezTo>
                <a:cubicBezTo>
                  <a:pt x="6106" y="616"/>
                  <a:pt x="6822" y="287"/>
                  <a:pt x="7553" y="14"/>
                </a:cubicBezTo>
                <a:cubicBezTo>
                  <a:pt x="7553" y="14"/>
                  <a:pt x="7568" y="0"/>
                  <a:pt x="7582" y="0"/>
                </a:cubicBezTo>
                <a:lnTo>
                  <a:pt x="7324" y="0"/>
                </a:lnTo>
                <a:cubicBezTo>
                  <a:pt x="7295" y="14"/>
                  <a:pt x="7267" y="29"/>
                  <a:pt x="7238" y="29"/>
                </a:cubicBezTo>
                <a:cubicBezTo>
                  <a:pt x="6607" y="272"/>
                  <a:pt x="5891" y="502"/>
                  <a:pt x="5317" y="903"/>
                </a:cubicBezTo>
                <a:lnTo>
                  <a:pt x="5360" y="846"/>
                </a:lnTo>
                <a:cubicBezTo>
                  <a:pt x="5690" y="559"/>
                  <a:pt x="6020" y="272"/>
                  <a:pt x="6364" y="0"/>
                </a:cubicBezTo>
                <a:lnTo>
                  <a:pt x="6249" y="0"/>
                </a:lnTo>
                <a:cubicBezTo>
                  <a:pt x="6077" y="143"/>
                  <a:pt x="5905" y="287"/>
                  <a:pt x="5719" y="430"/>
                </a:cubicBezTo>
                <a:lnTo>
                  <a:pt x="5676" y="473"/>
                </a:lnTo>
                <a:cubicBezTo>
                  <a:pt x="5805" y="315"/>
                  <a:pt x="5962" y="158"/>
                  <a:pt x="6106" y="0"/>
                </a:cubicBezTo>
                <a:lnTo>
                  <a:pt x="5919" y="0"/>
                </a:lnTo>
                <a:cubicBezTo>
                  <a:pt x="5647" y="287"/>
                  <a:pt x="5375" y="602"/>
                  <a:pt x="5131" y="917"/>
                </a:cubicBezTo>
                <a:cubicBezTo>
                  <a:pt x="5246" y="616"/>
                  <a:pt x="5332" y="301"/>
                  <a:pt x="5418" y="0"/>
                </a:cubicBezTo>
                <a:lnTo>
                  <a:pt x="5332" y="0"/>
                </a:lnTo>
                <a:cubicBezTo>
                  <a:pt x="4844" y="1605"/>
                  <a:pt x="4114" y="3139"/>
                  <a:pt x="3383" y="4615"/>
                </a:cubicBezTo>
                <a:lnTo>
                  <a:pt x="3383" y="4615"/>
                </a:lnTo>
                <a:cubicBezTo>
                  <a:pt x="3397" y="3688"/>
                  <a:pt x="3368" y="2761"/>
                  <a:pt x="3282" y="1835"/>
                </a:cubicBezTo>
                <a:cubicBezTo>
                  <a:pt x="3683" y="1290"/>
                  <a:pt x="3956" y="659"/>
                  <a:pt x="4113" y="0"/>
                </a:cubicBezTo>
                <a:lnTo>
                  <a:pt x="3970" y="0"/>
                </a:lnTo>
                <a:cubicBezTo>
                  <a:pt x="3827" y="559"/>
                  <a:pt x="3612" y="1089"/>
                  <a:pt x="3311" y="1591"/>
                </a:cubicBezTo>
                <a:cubicBezTo>
                  <a:pt x="3454" y="1061"/>
                  <a:pt x="3597" y="530"/>
                  <a:pt x="3698" y="0"/>
                </a:cubicBezTo>
                <a:lnTo>
                  <a:pt x="3612" y="0"/>
                </a:lnTo>
                <a:cubicBezTo>
                  <a:pt x="3497" y="545"/>
                  <a:pt x="3383" y="1075"/>
                  <a:pt x="3268" y="1620"/>
                </a:cubicBezTo>
                <a:cubicBezTo>
                  <a:pt x="3254" y="1491"/>
                  <a:pt x="3254" y="1376"/>
                  <a:pt x="3239" y="1247"/>
                </a:cubicBezTo>
                <a:cubicBezTo>
                  <a:pt x="3254" y="831"/>
                  <a:pt x="3268" y="416"/>
                  <a:pt x="3282" y="0"/>
                </a:cubicBezTo>
                <a:lnTo>
                  <a:pt x="3182" y="0"/>
                </a:lnTo>
                <a:cubicBezTo>
                  <a:pt x="3168" y="229"/>
                  <a:pt x="3168" y="473"/>
                  <a:pt x="3168" y="702"/>
                </a:cubicBezTo>
                <a:lnTo>
                  <a:pt x="3168" y="688"/>
                </a:lnTo>
                <a:cubicBezTo>
                  <a:pt x="3139" y="487"/>
                  <a:pt x="3110" y="287"/>
                  <a:pt x="3082" y="86"/>
                </a:cubicBezTo>
                <a:lnTo>
                  <a:pt x="3067" y="100"/>
                </a:lnTo>
                <a:cubicBezTo>
                  <a:pt x="3067" y="129"/>
                  <a:pt x="3067" y="172"/>
                  <a:pt x="3067" y="215"/>
                </a:cubicBezTo>
                <a:cubicBezTo>
                  <a:pt x="3053" y="143"/>
                  <a:pt x="3039" y="72"/>
                  <a:pt x="3024" y="0"/>
                </a:cubicBezTo>
                <a:lnTo>
                  <a:pt x="2953" y="0"/>
                </a:lnTo>
                <a:cubicBezTo>
                  <a:pt x="3096" y="545"/>
                  <a:pt x="3168" y="1104"/>
                  <a:pt x="3168" y="1663"/>
                </a:cubicBezTo>
                <a:cubicBezTo>
                  <a:pt x="3153" y="1362"/>
                  <a:pt x="2981" y="1075"/>
                  <a:pt x="2895" y="788"/>
                </a:cubicBezTo>
                <a:cubicBezTo>
                  <a:pt x="2809" y="516"/>
                  <a:pt x="2723" y="258"/>
                  <a:pt x="2637" y="0"/>
                </a:cubicBezTo>
                <a:lnTo>
                  <a:pt x="2537" y="0"/>
                </a:lnTo>
                <a:cubicBezTo>
                  <a:pt x="2738" y="573"/>
                  <a:pt x="2953" y="1147"/>
                  <a:pt x="3125" y="1720"/>
                </a:cubicBezTo>
                <a:cubicBezTo>
                  <a:pt x="2838" y="1276"/>
                  <a:pt x="2551" y="860"/>
                  <a:pt x="2279" y="401"/>
                </a:cubicBezTo>
                <a:cubicBezTo>
                  <a:pt x="2193" y="272"/>
                  <a:pt x="2107" y="129"/>
                  <a:pt x="2021" y="0"/>
                </a:cubicBezTo>
                <a:lnTo>
                  <a:pt x="1949" y="0"/>
                </a:lnTo>
                <a:cubicBezTo>
                  <a:pt x="2021" y="100"/>
                  <a:pt x="2078" y="201"/>
                  <a:pt x="2150" y="315"/>
                </a:cubicBezTo>
                <a:cubicBezTo>
                  <a:pt x="2408" y="774"/>
                  <a:pt x="2709" y="1204"/>
                  <a:pt x="3024" y="1634"/>
                </a:cubicBezTo>
                <a:cubicBezTo>
                  <a:pt x="2523" y="1147"/>
                  <a:pt x="2021" y="631"/>
                  <a:pt x="17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28" name="Google Shape;1328;p20"/>
          <p:cNvSpPr txBox="1">
            <a:spLocks noGrp="1"/>
          </p:cNvSpPr>
          <p:nvPr>
            <p:ph type="subTitle" idx="1"/>
          </p:nvPr>
        </p:nvSpPr>
        <p:spPr>
          <a:xfrm>
            <a:off x="1372650" y="3869500"/>
            <a:ext cx="17529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9" name="Google Shape;1329;p20"/>
          <p:cNvSpPr txBox="1">
            <a:spLocks noGrp="1"/>
          </p:cNvSpPr>
          <p:nvPr>
            <p:ph type="subTitle" idx="2"/>
          </p:nvPr>
        </p:nvSpPr>
        <p:spPr>
          <a:xfrm>
            <a:off x="1371100" y="3510825"/>
            <a:ext cx="1752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0" name="Google Shape;1330;p20"/>
          <p:cNvSpPr txBox="1">
            <a:spLocks noGrp="1"/>
          </p:cNvSpPr>
          <p:nvPr>
            <p:ph type="subTitle" idx="3"/>
          </p:nvPr>
        </p:nvSpPr>
        <p:spPr>
          <a:xfrm>
            <a:off x="3697100" y="3869500"/>
            <a:ext cx="17529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1" name="Google Shape;1331;p20"/>
          <p:cNvSpPr txBox="1">
            <a:spLocks noGrp="1"/>
          </p:cNvSpPr>
          <p:nvPr>
            <p:ph type="subTitle" idx="4"/>
          </p:nvPr>
        </p:nvSpPr>
        <p:spPr>
          <a:xfrm>
            <a:off x="3695550" y="3510825"/>
            <a:ext cx="1752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2" name="Google Shape;1332;p20"/>
          <p:cNvSpPr txBox="1">
            <a:spLocks noGrp="1"/>
          </p:cNvSpPr>
          <p:nvPr>
            <p:ph type="subTitle" idx="5"/>
          </p:nvPr>
        </p:nvSpPr>
        <p:spPr>
          <a:xfrm>
            <a:off x="6021550" y="3869500"/>
            <a:ext cx="17529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3" name="Google Shape;1333;p20"/>
          <p:cNvSpPr txBox="1">
            <a:spLocks noGrp="1"/>
          </p:cNvSpPr>
          <p:nvPr>
            <p:ph type="subTitle" idx="6"/>
          </p:nvPr>
        </p:nvSpPr>
        <p:spPr>
          <a:xfrm>
            <a:off x="6020000" y="3510825"/>
            <a:ext cx="17529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4" name="Google Shape;1334;p20"/>
          <p:cNvSpPr/>
          <p:nvPr/>
        </p:nvSpPr>
        <p:spPr>
          <a:xfrm>
            <a:off x="-6950" y="5000100"/>
            <a:ext cx="9150900" cy="1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20"/>
          <p:cNvGrpSpPr/>
          <p:nvPr/>
        </p:nvGrpSpPr>
        <p:grpSpPr>
          <a:xfrm>
            <a:off x="-9164" y="1187770"/>
            <a:ext cx="555733" cy="2767960"/>
            <a:chOff x="-1" y="1517549"/>
            <a:chExt cx="555733" cy="2767960"/>
          </a:xfrm>
        </p:grpSpPr>
        <p:sp>
          <p:nvSpPr>
            <p:cNvPr id="1336" name="Google Shape;1336;p20"/>
            <p:cNvSpPr/>
            <p:nvPr/>
          </p:nvSpPr>
          <p:spPr>
            <a:xfrm rot="3288713">
              <a:off x="12721" y="1859573"/>
              <a:ext cx="306293" cy="136841"/>
            </a:xfrm>
            <a:custGeom>
              <a:avLst/>
              <a:gdLst/>
              <a:ahLst/>
              <a:cxnLst/>
              <a:rect l="l" t="t" r="r" b="b"/>
              <a:pathLst>
                <a:path w="9862" h="4406" extrusionOk="0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0"/>
            <p:cNvSpPr/>
            <p:nvPr/>
          </p:nvSpPr>
          <p:spPr>
            <a:xfrm rot="-9746410" flipH="1">
              <a:off x="259354" y="1661159"/>
              <a:ext cx="276005" cy="171374"/>
            </a:xfrm>
            <a:custGeom>
              <a:avLst/>
              <a:gdLst/>
              <a:ahLst/>
              <a:cxnLst/>
              <a:rect l="l" t="t" r="r" b="b"/>
              <a:pathLst>
                <a:path w="8887" h="5518" extrusionOk="0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8" name="Google Shape;1338;p20"/>
            <p:cNvGrpSpPr/>
            <p:nvPr/>
          </p:nvGrpSpPr>
          <p:grpSpPr>
            <a:xfrm rot="5400000">
              <a:off x="-37512" y="2424792"/>
              <a:ext cx="406749" cy="318964"/>
              <a:chOff x="-74" y="4733519"/>
              <a:chExt cx="522209" cy="409506"/>
            </a:xfrm>
          </p:grpSpPr>
          <p:sp>
            <p:nvSpPr>
              <p:cNvPr id="1339" name="Google Shape;1339;p20"/>
              <p:cNvSpPr/>
              <p:nvPr/>
            </p:nvSpPr>
            <p:spPr>
              <a:xfrm>
                <a:off x="-74" y="4911472"/>
                <a:ext cx="191543" cy="231554"/>
              </a:xfrm>
              <a:custGeom>
                <a:avLst/>
                <a:gdLst/>
                <a:ahLst/>
                <a:cxnLst/>
                <a:rect l="l" t="t" r="r" b="b"/>
                <a:pathLst>
                  <a:path w="9723" h="11754" extrusionOk="0">
                    <a:moveTo>
                      <a:pt x="5652" y="0"/>
                    </a:moveTo>
                    <a:cubicBezTo>
                      <a:pt x="5521" y="0"/>
                      <a:pt x="5400" y="87"/>
                      <a:pt x="5415" y="258"/>
                    </a:cubicBezTo>
                    <a:cubicBezTo>
                      <a:pt x="5637" y="2601"/>
                      <a:pt x="5764" y="4786"/>
                      <a:pt x="5004" y="7035"/>
                    </a:cubicBezTo>
                    <a:cubicBezTo>
                      <a:pt x="4719" y="7827"/>
                      <a:pt x="4402" y="8523"/>
                      <a:pt x="4117" y="9252"/>
                    </a:cubicBezTo>
                    <a:cubicBezTo>
                      <a:pt x="4212" y="8492"/>
                      <a:pt x="4370" y="7763"/>
                      <a:pt x="4624" y="7067"/>
                    </a:cubicBezTo>
                    <a:cubicBezTo>
                      <a:pt x="4720" y="6850"/>
                      <a:pt x="4542" y="6652"/>
                      <a:pt x="4354" y="6652"/>
                    </a:cubicBezTo>
                    <a:cubicBezTo>
                      <a:pt x="4295" y="6652"/>
                      <a:pt x="4234" y="6672"/>
                      <a:pt x="4180" y="6718"/>
                    </a:cubicBezTo>
                    <a:cubicBezTo>
                      <a:pt x="2945" y="7858"/>
                      <a:pt x="1425" y="9220"/>
                      <a:pt x="0" y="10677"/>
                    </a:cubicBezTo>
                    <a:lnTo>
                      <a:pt x="0" y="11437"/>
                    </a:lnTo>
                    <a:cubicBezTo>
                      <a:pt x="1235" y="10138"/>
                      <a:pt x="2597" y="8935"/>
                      <a:pt x="3769" y="7890"/>
                    </a:cubicBezTo>
                    <a:lnTo>
                      <a:pt x="3769" y="7890"/>
                    </a:lnTo>
                    <a:cubicBezTo>
                      <a:pt x="3452" y="9157"/>
                      <a:pt x="3325" y="10455"/>
                      <a:pt x="3357" y="11754"/>
                    </a:cubicBezTo>
                    <a:lnTo>
                      <a:pt x="4054" y="11754"/>
                    </a:lnTo>
                    <a:cubicBezTo>
                      <a:pt x="4085" y="10582"/>
                      <a:pt x="4560" y="9473"/>
                      <a:pt x="5035" y="8365"/>
                    </a:cubicBezTo>
                    <a:cubicBezTo>
                      <a:pt x="5732" y="6845"/>
                      <a:pt x="6080" y="5166"/>
                      <a:pt x="6112" y="3488"/>
                    </a:cubicBezTo>
                    <a:cubicBezTo>
                      <a:pt x="6524" y="4533"/>
                      <a:pt x="6999" y="5578"/>
                      <a:pt x="7537" y="6560"/>
                    </a:cubicBezTo>
                    <a:cubicBezTo>
                      <a:pt x="8456" y="8302"/>
                      <a:pt x="9026" y="10012"/>
                      <a:pt x="9089" y="11722"/>
                    </a:cubicBezTo>
                    <a:lnTo>
                      <a:pt x="9722" y="11722"/>
                    </a:lnTo>
                    <a:cubicBezTo>
                      <a:pt x="9722" y="10835"/>
                      <a:pt x="9564" y="9948"/>
                      <a:pt x="9279" y="9093"/>
                    </a:cubicBezTo>
                    <a:cubicBezTo>
                      <a:pt x="8297" y="6022"/>
                      <a:pt x="6175" y="3583"/>
                      <a:pt x="5954" y="289"/>
                    </a:cubicBezTo>
                    <a:cubicBezTo>
                      <a:pt x="5938" y="95"/>
                      <a:pt x="5789" y="0"/>
                      <a:pt x="5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205182" y="4733519"/>
                <a:ext cx="316953" cy="409504"/>
              </a:xfrm>
              <a:custGeom>
                <a:avLst/>
                <a:gdLst/>
                <a:ahLst/>
                <a:cxnLst/>
                <a:rect l="l" t="t" r="r" b="b"/>
                <a:pathLst>
                  <a:path w="16089" h="20787" extrusionOk="0">
                    <a:moveTo>
                      <a:pt x="13745" y="1754"/>
                    </a:moveTo>
                    <a:cubicBezTo>
                      <a:pt x="13776" y="4667"/>
                      <a:pt x="14410" y="7517"/>
                      <a:pt x="14473" y="10463"/>
                    </a:cubicBezTo>
                    <a:cubicBezTo>
                      <a:pt x="14531" y="14343"/>
                      <a:pt x="10961" y="17014"/>
                      <a:pt x="7377" y="17014"/>
                    </a:cubicBezTo>
                    <a:cubicBezTo>
                      <a:pt x="7071" y="17014"/>
                      <a:pt x="6765" y="16995"/>
                      <a:pt x="6461" y="16955"/>
                    </a:cubicBezTo>
                    <a:cubicBezTo>
                      <a:pt x="8646" y="14168"/>
                      <a:pt x="10546" y="11128"/>
                      <a:pt x="12066" y="7897"/>
                    </a:cubicBezTo>
                    <a:cubicBezTo>
                      <a:pt x="12131" y="7768"/>
                      <a:pt x="12005" y="7653"/>
                      <a:pt x="11887" y="7653"/>
                    </a:cubicBezTo>
                    <a:cubicBezTo>
                      <a:pt x="11833" y="7653"/>
                      <a:pt x="11780" y="7678"/>
                      <a:pt x="11749" y="7739"/>
                    </a:cubicBezTo>
                    <a:cubicBezTo>
                      <a:pt x="9818" y="10874"/>
                      <a:pt x="8012" y="13914"/>
                      <a:pt x="5827" y="16828"/>
                    </a:cubicBezTo>
                    <a:cubicBezTo>
                      <a:pt x="4782" y="15625"/>
                      <a:pt x="4497" y="14516"/>
                      <a:pt x="4972" y="12869"/>
                    </a:cubicBezTo>
                    <a:cubicBezTo>
                      <a:pt x="5447" y="11508"/>
                      <a:pt x="6207" y="10209"/>
                      <a:pt x="7221" y="9164"/>
                    </a:cubicBezTo>
                    <a:cubicBezTo>
                      <a:pt x="9501" y="6536"/>
                      <a:pt x="12383" y="4889"/>
                      <a:pt x="13745" y="1754"/>
                    </a:cubicBezTo>
                    <a:close/>
                    <a:moveTo>
                      <a:pt x="13989" y="0"/>
                    </a:moveTo>
                    <a:cubicBezTo>
                      <a:pt x="13907" y="0"/>
                      <a:pt x="13832" y="42"/>
                      <a:pt x="13808" y="138"/>
                    </a:cubicBezTo>
                    <a:cubicBezTo>
                      <a:pt x="12636" y="5015"/>
                      <a:pt x="7822" y="6916"/>
                      <a:pt x="5416" y="10969"/>
                    </a:cubicBezTo>
                    <a:cubicBezTo>
                      <a:pt x="4434" y="12679"/>
                      <a:pt x="3547" y="15846"/>
                      <a:pt x="5701" y="16986"/>
                    </a:cubicBezTo>
                    <a:cubicBezTo>
                      <a:pt x="5352" y="17461"/>
                      <a:pt x="4972" y="17936"/>
                      <a:pt x="4592" y="18380"/>
                    </a:cubicBezTo>
                    <a:cubicBezTo>
                      <a:pt x="4434" y="18601"/>
                      <a:pt x="4244" y="18791"/>
                      <a:pt x="4054" y="19013"/>
                    </a:cubicBezTo>
                    <a:cubicBezTo>
                      <a:pt x="3389" y="19108"/>
                      <a:pt x="2724" y="19235"/>
                      <a:pt x="2059" y="19393"/>
                    </a:cubicBezTo>
                    <a:cubicBezTo>
                      <a:pt x="1267" y="19615"/>
                      <a:pt x="538" y="20090"/>
                      <a:pt x="0" y="20787"/>
                    </a:cubicBezTo>
                    <a:lnTo>
                      <a:pt x="507" y="20787"/>
                    </a:lnTo>
                    <a:cubicBezTo>
                      <a:pt x="1330" y="19963"/>
                      <a:pt x="2502" y="19678"/>
                      <a:pt x="3642" y="19488"/>
                    </a:cubicBezTo>
                    <a:lnTo>
                      <a:pt x="3642" y="19488"/>
                    </a:lnTo>
                    <a:cubicBezTo>
                      <a:pt x="3262" y="19932"/>
                      <a:pt x="2850" y="20343"/>
                      <a:pt x="2470" y="20787"/>
                    </a:cubicBezTo>
                    <a:lnTo>
                      <a:pt x="3230" y="20787"/>
                    </a:lnTo>
                    <a:cubicBezTo>
                      <a:pt x="3642" y="20312"/>
                      <a:pt x="4054" y="19868"/>
                      <a:pt x="4465" y="19393"/>
                    </a:cubicBezTo>
                    <a:cubicBezTo>
                      <a:pt x="7062" y="19108"/>
                      <a:pt x="9564" y="19393"/>
                      <a:pt x="12066" y="18475"/>
                    </a:cubicBezTo>
                    <a:cubicBezTo>
                      <a:pt x="12378" y="18356"/>
                      <a:pt x="12558" y="18244"/>
                      <a:pt x="12651" y="18244"/>
                    </a:cubicBezTo>
                    <a:cubicBezTo>
                      <a:pt x="12756" y="18244"/>
                      <a:pt x="12750" y="18386"/>
                      <a:pt x="12699" y="18823"/>
                    </a:cubicBezTo>
                    <a:cubicBezTo>
                      <a:pt x="12604" y="19520"/>
                      <a:pt x="12414" y="20153"/>
                      <a:pt x="12129" y="20787"/>
                    </a:cubicBezTo>
                    <a:lnTo>
                      <a:pt x="12573" y="20787"/>
                    </a:lnTo>
                    <a:cubicBezTo>
                      <a:pt x="12984" y="19805"/>
                      <a:pt x="13206" y="18791"/>
                      <a:pt x="13269" y="17746"/>
                    </a:cubicBezTo>
                    <a:cubicBezTo>
                      <a:pt x="13295" y="17621"/>
                      <a:pt x="13181" y="17496"/>
                      <a:pt x="13054" y="17496"/>
                    </a:cubicBezTo>
                    <a:cubicBezTo>
                      <a:pt x="13020" y="17496"/>
                      <a:pt x="12986" y="17505"/>
                      <a:pt x="12953" y="17525"/>
                    </a:cubicBezTo>
                    <a:cubicBezTo>
                      <a:pt x="10388" y="18886"/>
                      <a:pt x="7632" y="18696"/>
                      <a:pt x="4877" y="18918"/>
                    </a:cubicBezTo>
                    <a:cubicBezTo>
                      <a:pt x="5321" y="18411"/>
                      <a:pt x="5701" y="17905"/>
                      <a:pt x="6112" y="17366"/>
                    </a:cubicBezTo>
                    <a:cubicBezTo>
                      <a:pt x="6555" y="17442"/>
                      <a:pt x="7003" y="17480"/>
                      <a:pt x="7450" y="17480"/>
                    </a:cubicBezTo>
                    <a:cubicBezTo>
                      <a:pt x="10174" y="17480"/>
                      <a:pt x="12873" y="16091"/>
                      <a:pt x="14125" y="13534"/>
                    </a:cubicBezTo>
                    <a:cubicBezTo>
                      <a:pt x="16088" y="9481"/>
                      <a:pt x="13935" y="4540"/>
                      <a:pt x="14251" y="265"/>
                    </a:cubicBezTo>
                    <a:cubicBezTo>
                      <a:pt x="14271" y="109"/>
                      <a:pt x="14121" y="0"/>
                      <a:pt x="13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1" name="Google Shape;1341;p20"/>
            <p:cNvSpPr/>
            <p:nvPr/>
          </p:nvSpPr>
          <p:spPr>
            <a:xfrm rot="5400000" flipH="1">
              <a:off x="64911" y="2098982"/>
              <a:ext cx="91467" cy="208536"/>
            </a:xfrm>
            <a:custGeom>
              <a:avLst/>
              <a:gdLst/>
              <a:ahLst/>
              <a:cxnLst/>
              <a:rect l="l" t="t" r="r" b="b"/>
              <a:pathLst>
                <a:path w="2851" h="6500" extrusionOk="0">
                  <a:moveTo>
                    <a:pt x="1184" y="285"/>
                  </a:moveTo>
                  <a:cubicBezTo>
                    <a:pt x="1524" y="285"/>
                    <a:pt x="1869" y="483"/>
                    <a:pt x="2059" y="736"/>
                  </a:cubicBezTo>
                  <a:cubicBezTo>
                    <a:pt x="2280" y="989"/>
                    <a:pt x="2312" y="1338"/>
                    <a:pt x="2154" y="1623"/>
                  </a:cubicBezTo>
                  <a:cubicBezTo>
                    <a:pt x="1964" y="1781"/>
                    <a:pt x="1742" y="1939"/>
                    <a:pt x="1520" y="2034"/>
                  </a:cubicBezTo>
                  <a:cubicBezTo>
                    <a:pt x="1045" y="2003"/>
                    <a:pt x="539" y="1971"/>
                    <a:pt x="349" y="1496"/>
                  </a:cubicBezTo>
                  <a:cubicBezTo>
                    <a:pt x="253" y="1116"/>
                    <a:pt x="380" y="673"/>
                    <a:pt x="697" y="451"/>
                  </a:cubicBezTo>
                  <a:cubicBezTo>
                    <a:pt x="845" y="335"/>
                    <a:pt x="1014" y="285"/>
                    <a:pt x="1184" y="285"/>
                  </a:cubicBezTo>
                  <a:close/>
                  <a:moveTo>
                    <a:pt x="1210" y="0"/>
                  </a:moveTo>
                  <a:cubicBezTo>
                    <a:pt x="1062" y="0"/>
                    <a:pt x="910" y="23"/>
                    <a:pt x="760" y="71"/>
                  </a:cubicBezTo>
                  <a:cubicBezTo>
                    <a:pt x="285" y="324"/>
                    <a:pt x="0" y="863"/>
                    <a:pt x="95" y="1401"/>
                  </a:cubicBezTo>
                  <a:cubicBezTo>
                    <a:pt x="222" y="1971"/>
                    <a:pt x="697" y="2129"/>
                    <a:pt x="1172" y="2161"/>
                  </a:cubicBezTo>
                  <a:cubicBezTo>
                    <a:pt x="1045" y="3618"/>
                    <a:pt x="919" y="5043"/>
                    <a:pt x="887" y="6500"/>
                  </a:cubicBezTo>
                  <a:lnTo>
                    <a:pt x="1109" y="6500"/>
                  </a:lnTo>
                  <a:cubicBezTo>
                    <a:pt x="1109" y="5043"/>
                    <a:pt x="1172" y="3618"/>
                    <a:pt x="1235" y="2193"/>
                  </a:cubicBezTo>
                  <a:lnTo>
                    <a:pt x="1679" y="2193"/>
                  </a:lnTo>
                  <a:cubicBezTo>
                    <a:pt x="1710" y="2193"/>
                    <a:pt x="1710" y="2161"/>
                    <a:pt x="1742" y="2129"/>
                  </a:cubicBezTo>
                  <a:cubicBezTo>
                    <a:pt x="2312" y="1939"/>
                    <a:pt x="2850" y="1496"/>
                    <a:pt x="2502" y="799"/>
                  </a:cubicBezTo>
                  <a:cubicBezTo>
                    <a:pt x="2254" y="302"/>
                    <a:pt x="1752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0"/>
            <p:cNvSpPr/>
            <p:nvPr/>
          </p:nvSpPr>
          <p:spPr>
            <a:xfrm rot="5400000" flipH="1">
              <a:off x="-4930" y="2390209"/>
              <a:ext cx="71127" cy="33815"/>
            </a:xfrm>
            <a:custGeom>
              <a:avLst/>
              <a:gdLst/>
              <a:ahLst/>
              <a:cxnLst/>
              <a:rect l="l" t="t" r="r" b="b"/>
              <a:pathLst>
                <a:path w="2217" h="1054" extrusionOk="0">
                  <a:moveTo>
                    <a:pt x="950" y="1"/>
                  </a:moveTo>
                  <a:cubicBezTo>
                    <a:pt x="657" y="1"/>
                    <a:pt x="364" y="119"/>
                    <a:pt x="158" y="357"/>
                  </a:cubicBezTo>
                  <a:cubicBezTo>
                    <a:pt x="32" y="547"/>
                    <a:pt x="0" y="800"/>
                    <a:pt x="32" y="1054"/>
                  </a:cubicBezTo>
                  <a:lnTo>
                    <a:pt x="317" y="1054"/>
                  </a:lnTo>
                  <a:cubicBezTo>
                    <a:pt x="285" y="895"/>
                    <a:pt x="317" y="737"/>
                    <a:pt x="380" y="579"/>
                  </a:cubicBezTo>
                  <a:cubicBezTo>
                    <a:pt x="485" y="396"/>
                    <a:pt x="697" y="277"/>
                    <a:pt x="911" y="277"/>
                  </a:cubicBezTo>
                  <a:cubicBezTo>
                    <a:pt x="956" y="277"/>
                    <a:pt x="1001" y="282"/>
                    <a:pt x="1045" y="294"/>
                  </a:cubicBezTo>
                  <a:cubicBezTo>
                    <a:pt x="1267" y="357"/>
                    <a:pt x="1457" y="452"/>
                    <a:pt x="1647" y="579"/>
                  </a:cubicBezTo>
                  <a:cubicBezTo>
                    <a:pt x="1678" y="579"/>
                    <a:pt x="1742" y="579"/>
                    <a:pt x="1773" y="547"/>
                  </a:cubicBezTo>
                  <a:cubicBezTo>
                    <a:pt x="1932" y="674"/>
                    <a:pt x="1995" y="832"/>
                    <a:pt x="2027" y="1054"/>
                  </a:cubicBezTo>
                  <a:lnTo>
                    <a:pt x="2217" y="1054"/>
                  </a:lnTo>
                  <a:cubicBezTo>
                    <a:pt x="2217" y="737"/>
                    <a:pt x="2027" y="452"/>
                    <a:pt x="1742" y="357"/>
                  </a:cubicBezTo>
                  <a:cubicBezTo>
                    <a:pt x="1536" y="119"/>
                    <a:pt x="1243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0"/>
            <p:cNvSpPr/>
            <p:nvPr/>
          </p:nvSpPr>
          <p:spPr>
            <a:xfrm rot="5400000" flipH="1">
              <a:off x="14464" y="2211301"/>
              <a:ext cx="74175" cy="75651"/>
            </a:xfrm>
            <a:custGeom>
              <a:avLst/>
              <a:gdLst/>
              <a:ahLst/>
              <a:cxnLst/>
              <a:rect l="l" t="t" r="r" b="b"/>
              <a:pathLst>
                <a:path w="2312" h="2358" extrusionOk="0">
                  <a:moveTo>
                    <a:pt x="1260" y="278"/>
                  </a:moveTo>
                  <a:cubicBezTo>
                    <a:pt x="1340" y="278"/>
                    <a:pt x="1414" y="294"/>
                    <a:pt x="1488" y="331"/>
                  </a:cubicBezTo>
                  <a:cubicBezTo>
                    <a:pt x="1679" y="394"/>
                    <a:pt x="1774" y="679"/>
                    <a:pt x="1774" y="869"/>
                  </a:cubicBezTo>
                  <a:cubicBezTo>
                    <a:pt x="1837" y="1281"/>
                    <a:pt x="1647" y="1693"/>
                    <a:pt x="1267" y="1851"/>
                  </a:cubicBezTo>
                  <a:cubicBezTo>
                    <a:pt x="1195" y="1871"/>
                    <a:pt x="1124" y="1880"/>
                    <a:pt x="1055" y="1880"/>
                  </a:cubicBezTo>
                  <a:cubicBezTo>
                    <a:pt x="579" y="1880"/>
                    <a:pt x="210" y="1431"/>
                    <a:pt x="348" y="932"/>
                  </a:cubicBezTo>
                  <a:cubicBezTo>
                    <a:pt x="538" y="647"/>
                    <a:pt x="792" y="426"/>
                    <a:pt x="1077" y="299"/>
                  </a:cubicBezTo>
                  <a:cubicBezTo>
                    <a:pt x="1142" y="286"/>
                    <a:pt x="1203" y="278"/>
                    <a:pt x="1260" y="278"/>
                  </a:cubicBezTo>
                  <a:close/>
                  <a:moveTo>
                    <a:pt x="1267" y="0"/>
                  </a:moveTo>
                  <a:cubicBezTo>
                    <a:pt x="1256" y="0"/>
                    <a:pt x="1246" y="4"/>
                    <a:pt x="1235" y="14"/>
                  </a:cubicBezTo>
                  <a:lnTo>
                    <a:pt x="1203" y="14"/>
                  </a:lnTo>
                  <a:cubicBezTo>
                    <a:pt x="1077" y="46"/>
                    <a:pt x="950" y="77"/>
                    <a:pt x="823" y="141"/>
                  </a:cubicBezTo>
                  <a:cubicBezTo>
                    <a:pt x="792" y="172"/>
                    <a:pt x="792" y="204"/>
                    <a:pt x="823" y="236"/>
                  </a:cubicBezTo>
                  <a:cubicBezTo>
                    <a:pt x="412" y="489"/>
                    <a:pt x="0" y="806"/>
                    <a:pt x="63" y="1313"/>
                  </a:cubicBezTo>
                  <a:cubicBezTo>
                    <a:pt x="127" y="1693"/>
                    <a:pt x="412" y="1978"/>
                    <a:pt x="792" y="2073"/>
                  </a:cubicBezTo>
                  <a:cubicBezTo>
                    <a:pt x="760" y="2168"/>
                    <a:pt x="760" y="2263"/>
                    <a:pt x="728" y="2358"/>
                  </a:cubicBezTo>
                  <a:lnTo>
                    <a:pt x="792" y="2358"/>
                  </a:lnTo>
                  <a:cubicBezTo>
                    <a:pt x="823" y="2263"/>
                    <a:pt x="823" y="2168"/>
                    <a:pt x="855" y="2073"/>
                  </a:cubicBezTo>
                  <a:cubicBezTo>
                    <a:pt x="948" y="2110"/>
                    <a:pt x="1041" y="2125"/>
                    <a:pt x="1133" y="2125"/>
                  </a:cubicBezTo>
                  <a:cubicBezTo>
                    <a:pt x="1199" y="2125"/>
                    <a:pt x="1265" y="2117"/>
                    <a:pt x="1330" y="2104"/>
                  </a:cubicBezTo>
                  <a:cubicBezTo>
                    <a:pt x="2312" y="1851"/>
                    <a:pt x="2154" y="141"/>
                    <a:pt x="1330" y="14"/>
                  </a:cubicBezTo>
                  <a:cubicBezTo>
                    <a:pt x="1309" y="14"/>
                    <a:pt x="1288" y="0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0"/>
            <p:cNvSpPr/>
            <p:nvPr/>
          </p:nvSpPr>
          <p:spPr>
            <a:xfrm rot="5400000" flipH="1">
              <a:off x="11487" y="2986429"/>
              <a:ext cx="38307" cy="61278"/>
            </a:xfrm>
            <a:custGeom>
              <a:avLst/>
              <a:gdLst/>
              <a:ahLst/>
              <a:cxnLst/>
              <a:rect l="l" t="t" r="r" b="b"/>
              <a:pathLst>
                <a:path w="1194" h="1910" extrusionOk="0">
                  <a:moveTo>
                    <a:pt x="959" y="0"/>
                  </a:moveTo>
                  <a:cubicBezTo>
                    <a:pt x="906" y="0"/>
                    <a:pt x="855" y="21"/>
                    <a:pt x="824" y="73"/>
                  </a:cubicBezTo>
                  <a:cubicBezTo>
                    <a:pt x="507" y="643"/>
                    <a:pt x="222" y="1276"/>
                    <a:pt x="1" y="1910"/>
                  </a:cubicBezTo>
                  <a:lnTo>
                    <a:pt x="444" y="1910"/>
                  </a:lnTo>
                  <a:cubicBezTo>
                    <a:pt x="507" y="1656"/>
                    <a:pt x="602" y="1435"/>
                    <a:pt x="697" y="1181"/>
                  </a:cubicBezTo>
                  <a:cubicBezTo>
                    <a:pt x="697" y="1435"/>
                    <a:pt x="697" y="1656"/>
                    <a:pt x="697" y="1910"/>
                  </a:cubicBezTo>
                  <a:lnTo>
                    <a:pt x="1046" y="1910"/>
                  </a:lnTo>
                  <a:cubicBezTo>
                    <a:pt x="1077" y="1340"/>
                    <a:pt x="1109" y="770"/>
                    <a:pt x="1172" y="199"/>
                  </a:cubicBezTo>
                  <a:cubicBezTo>
                    <a:pt x="1194" y="93"/>
                    <a:pt x="1071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20"/>
            <p:cNvGrpSpPr/>
            <p:nvPr/>
          </p:nvGrpSpPr>
          <p:grpSpPr>
            <a:xfrm>
              <a:off x="175" y="3920145"/>
              <a:ext cx="555557" cy="365364"/>
              <a:chOff x="-74" y="4141803"/>
              <a:chExt cx="713258" cy="469077"/>
            </a:xfrm>
          </p:grpSpPr>
          <p:sp>
            <p:nvSpPr>
              <p:cNvPr id="1346" name="Google Shape;1346;p20"/>
              <p:cNvSpPr/>
              <p:nvPr/>
            </p:nvSpPr>
            <p:spPr>
              <a:xfrm>
                <a:off x="-74" y="4141803"/>
                <a:ext cx="713258" cy="469077"/>
              </a:xfrm>
              <a:custGeom>
                <a:avLst/>
                <a:gdLst/>
                <a:ahLst/>
                <a:cxnLst/>
                <a:rect l="l" t="t" r="r" b="b"/>
                <a:pathLst>
                  <a:path w="36206" h="23811" extrusionOk="0">
                    <a:moveTo>
                      <a:pt x="14536" y="501"/>
                    </a:moveTo>
                    <a:lnTo>
                      <a:pt x="14536" y="501"/>
                    </a:lnTo>
                    <a:cubicBezTo>
                      <a:pt x="13808" y="3604"/>
                      <a:pt x="12858" y="6676"/>
                      <a:pt x="10926" y="9273"/>
                    </a:cubicBezTo>
                    <a:cubicBezTo>
                      <a:pt x="9786" y="10793"/>
                      <a:pt x="8297" y="11807"/>
                      <a:pt x="6714" y="12788"/>
                    </a:cubicBezTo>
                    <a:cubicBezTo>
                      <a:pt x="5384" y="13612"/>
                      <a:pt x="3800" y="14340"/>
                      <a:pt x="2629" y="15417"/>
                    </a:cubicBezTo>
                    <a:cubicBezTo>
                      <a:pt x="2058" y="13358"/>
                      <a:pt x="1615" y="11078"/>
                      <a:pt x="2344" y="8988"/>
                    </a:cubicBezTo>
                    <a:cubicBezTo>
                      <a:pt x="2977" y="7088"/>
                      <a:pt x="4909" y="5821"/>
                      <a:pt x="6524" y="4808"/>
                    </a:cubicBezTo>
                    <a:cubicBezTo>
                      <a:pt x="9121" y="3193"/>
                      <a:pt x="11781" y="1767"/>
                      <a:pt x="14536" y="501"/>
                    </a:cubicBezTo>
                    <a:close/>
                    <a:moveTo>
                      <a:pt x="16341" y="12028"/>
                    </a:moveTo>
                    <a:lnTo>
                      <a:pt x="16341" y="12028"/>
                    </a:lnTo>
                    <a:cubicBezTo>
                      <a:pt x="18495" y="12282"/>
                      <a:pt x="20617" y="12725"/>
                      <a:pt x="22675" y="13358"/>
                    </a:cubicBezTo>
                    <a:cubicBezTo>
                      <a:pt x="25019" y="13992"/>
                      <a:pt x="27235" y="14973"/>
                      <a:pt x="29294" y="16208"/>
                    </a:cubicBezTo>
                    <a:cubicBezTo>
                      <a:pt x="26634" y="15322"/>
                      <a:pt x="24068" y="14118"/>
                      <a:pt x="21345" y="13453"/>
                    </a:cubicBezTo>
                    <a:cubicBezTo>
                      <a:pt x="21332" y="13451"/>
                      <a:pt x="21320" y="13450"/>
                      <a:pt x="21309" y="13450"/>
                    </a:cubicBezTo>
                    <a:cubicBezTo>
                      <a:pt x="21144" y="13450"/>
                      <a:pt x="21070" y="13650"/>
                      <a:pt x="21218" y="13738"/>
                    </a:cubicBezTo>
                    <a:cubicBezTo>
                      <a:pt x="22168" y="14530"/>
                      <a:pt x="23277" y="15163"/>
                      <a:pt x="24164" y="16018"/>
                    </a:cubicBezTo>
                    <a:cubicBezTo>
                      <a:pt x="23403" y="15702"/>
                      <a:pt x="22675" y="15290"/>
                      <a:pt x="22042" y="14783"/>
                    </a:cubicBezTo>
                    <a:cubicBezTo>
                      <a:pt x="20997" y="14055"/>
                      <a:pt x="19793" y="13548"/>
                      <a:pt x="18843" y="12693"/>
                    </a:cubicBezTo>
                    <a:cubicBezTo>
                      <a:pt x="18801" y="12658"/>
                      <a:pt x="18756" y="12643"/>
                      <a:pt x="18713" y="12643"/>
                    </a:cubicBezTo>
                    <a:cubicBezTo>
                      <a:pt x="18561" y="12643"/>
                      <a:pt x="18435" y="12830"/>
                      <a:pt x="18558" y="12978"/>
                    </a:cubicBezTo>
                    <a:cubicBezTo>
                      <a:pt x="19350" y="13802"/>
                      <a:pt x="20237" y="14562"/>
                      <a:pt x="21092" y="15353"/>
                    </a:cubicBezTo>
                    <a:cubicBezTo>
                      <a:pt x="19286" y="14562"/>
                      <a:pt x="17988" y="13042"/>
                      <a:pt x="16341" y="12028"/>
                    </a:cubicBezTo>
                    <a:close/>
                    <a:moveTo>
                      <a:pt x="18091" y="9384"/>
                    </a:moveTo>
                    <a:cubicBezTo>
                      <a:pt x="18716" y="9384"/>
                      <a:pt x="19357" y="9477"/>
                      <a:pt x="19952" y="9621"/>
                    </a:cubicBezTo>
                    <a:cubicBezTo>
                      <a:pt x="22042" y="10096"/>
                      <a:pt x="23942" y="11173"/>
                      <a:pt x="25747" y="12282"/>
                    </a:cubicBezTo>
                    <a:cubicBezTo>
                      <a:pt x="29389" y="14562"/>
                      <a:pt x="32429" y="17697"/>
                      <a:pt x="35279" y="20895"/>
                    </a:cubicBezTo>
                    <a:cubicBezTo>
                      <a:pt x="33918" y="20135"/>
                      <a:pt x="32461" y="19565"/>
                      <a:pt x="30941" y="19217"/>
                    </a:cubicBezTo>
                    <a:cubicBezTo>
                      <a:pt x="29231" y="18805"/>
                      <a:pt x="27489" y="18679"/>
                      <a:pt x="25747" y="18457"/>
                    </a:cubicBezTo>
                    <a:cubicBezTo>
                      <a:pt x="21440" y="17887"/>
                      <a:pt x="16848" y="16018"/>
                      <a:pt x="14663" y="12028"/>
                    </a:cubicBezTo>
                    <a:cubicBezTo>
                      <a:pt x="14884" y="11997"/>
                      <a:pt x="15106" y="11965"/>
                      <a:pt x="15328" y="11965"/>
                    </a:cubicBezTo>
                    <a:cubicBezTo>
                      <a:pt x="15423" y="11965"/>
                      <a:pt x="15486" y="11997"/>
                      <a:pt x="15581" y="11997"/>
                    </a:cubicBezTo>
                    <a:cubicBezTo>
                      <a:pt x="17830" y="13105"/>
                      <a:pt x="19286" y="15290"/>
                      <a:pt x="21757" y="16018"/>
                    </a:cubicBezTo>
                    <a:cubicBezTo>
                      <a:pt x="21769" y="16021"/>
                      <a:pt x="21781" y="16022"/>
                      <a:pt x="21793" y="16022"/>
                    </a:cubicBezTo>
                    <a:cubicBezTo>
                      <a:pt x="21962" y="16022"/>
                      <a:pt x="22065" y="15820"/>
                      <a:pt x="21947" y="15702"/>
                    </a:cubicBezTo>
                    <a:cubicBezTo>
                      <a:pt x="21503" y="15195"/>
                      <a:pt x="20997" y="14752"/>
                      <a:pt x="20490" y="14277"/>
                    </a:cubicBezTo>
                    <a:lnTo>
                      <a:pt x="20490" y="14277"/>
                    </a:lnTo>
                    <a:cubicBezTo>
                      <a:pt x="20965" y="14530"/>
                      <a:pt x="21408" y="14815"/>
                      <a:pt x="21852" y="15100"/>
                    </a:cubicBezTo>
                    <a:cubicBezTo>
                      <a:pt x="22738" y="15702"/>
                      <a:pt x="23625" y="16335"/>
                      <a:pt x="24702" y="16494"/>
                    </a:cubicBezTo>
                    <a:cubicBezTo>
                      <a:pt x="24860" y="16494"/>
                      <a:pt x="24924" y="16304"/>
                      <a:pt x="24829" y="16208"/>
                    </a:cubicBezTo>
                    <a:cubicBezTo>
                      <a:pt x="24037" y="15322"/>
                      <a:pt x="23023" y="14688"/>
                      <a:pt x="22073" y="13992"/>
                    </a:cubicBezTo>
                    <a:lnTo>
                      <a:pt x="22073" y="13992"/>
                    </a:lnTo>
                    <a:cubicBezTo>
                      <a:pt x="24860" y="14815"/>
                      <a:pt x="27489" y="16113"/>
                      <a:pt x="30307" y="16905"/>
                    </a:cubicBezTo>
                    <a:cubicBezTo>
                      <a:pt x="30318" y="16907"/>
                      <a:pt x="30329" y="16908"/>
                      <a:pt x="30340" y="16908"/>
                    </a:cubicBezTo>
                    <a:cubicBezTo>
                      <a:pt x="30511" y="16908"/>
                      <a:pt x="30613" y="16678"/>
                      <a:pt x="30434" y="16589"/>
                    </a:cubicBezTo>
                    <a:cubicBezTo>
                      <a:pt x="28217" y="14973"/>
                      <a:pt x="25684" y="13992"/>
                      <a:pt x="23087" y="13200"/>
                    </a:cubicBezTo>
                    <a:cubicBezTo>
                      <a:pt x="20933" y="12567"/>
                      <a:pt x="18748" y="11997"/>
                      <a:pt x="16531" y="11902"/>
                    </a:cubicBezTo>
                    <a:lnTo>
                      <a:pt x="16658" y="11902"/>
                    </a:lnTo>
                    <a:lnTo>
                      <a:pt x="15898" y="11775"/>
                    </a:lnTo>
                    <a:lnTo>
                      <a:pt x="15835" y="11775"/>
                    </a:lnTo>
                    <a:cubicBezTo>
                      <a:pt x="15803" y="11743"/>
                      <a:pt x="15740" y="11712"/>
                      <a:pt x="15708" y="11680"/>
                    </a:cubicBezTo>
                    <a:cubicBezTo>
                      <a:pt x="15690" y="11674"/>
                      <a:pt x="15673" y="11671"/>
                      <a:pt x="15656" y="11671"/>
                    </a:cubicBezTo>
                    <a:cubicBezTo>
                      <a:pt x="15580" y="11671"/>
                      <a:pt x="15512" y="11723"/>
                      <a:pt x="15486" y="11775"/>
                    </a:cubicBezTo>
                    <a:cubicBezTo>
                      <a:pt x="15201" y="11807"/>
                      <a:pt x="14916" y="11807"/>
                      <a:pt x="14663" y="11807"/>
                    </a:cubicBezTo>
                    <a:cubicBezTo>
                      <a:pt x="15048" y="9971"/>
                      <a:pt x="16519" y="9384"/>
                      <a:pt x="18091" y="9384"/>
                    </a:cubicBezTo>
                    <a:close/>
                    <a:moveTo>
                      <a:pt x="7435" y="14629"/>
                    </a:moveTo>
                    <a:cubicBezTo>
                      <a:pt x="10510" y="14629"/>
                      <a:pt x="13442" y="15999"/>
                      <a:pt x="15993" y="17792"/>
                    </a:cubicBezTo>
                    <a:cubicBezTo>
                      <a:pt x="18280" y="19390"/>
                      <a:pt x="21249" y="22258"/>
                      <a:pt x="24348" y="22258"/>
                    </a:cubicBezTo>
                    <a:cubicBezTo>
                      <a:pt x="24381" y="22258"/>
                      <a:pt x="24415" y="22258"/>
                      <a:pt x="24449" y="22257"/>
                    </a:cubicBezTo>
                    <a:lnTo>
                      <a:pt x="24449" y="22257"/>
                    </a:lnTo>
                    <a:cubicBezTo>
                      <a:pt x="22566" y="23018"/>
                      <a:pt x="20568" y="23402"/>
                      <a:pt x="18560" y="23402"/>
                    </a:cubicBezTo>
                    <a:cubicBezTo>
                      <a:pt x="17224" y="23402"/>
                      <a:pt x="15883" y="23232"/>
                      <a:pt x="14568" y="22891"/>
                    </a:cubicBezTo>
                    <a:cubicBezTo>
                      <a:pt x="12319" y="22321"/>
                      <a:pt x="10134" y="21402"/>
                      <a:pt x="8139" y="20199"/>
                    </a:cubicBezTo>
                    <a:cubicBezTo>
                      <a:pt x="7062" y="19597"/>
                      <a:pt x="6112" y="18742"/>
                      <a:pt x="5415" y="17697"/>
                    </a:cubicBezTo>
                    <a:cubicBezTo>
                      <a:pt x="4877" y="16842"/>
                      <a:pt x="4909" y="15860"/>
                      <a:pt x="5067" y="14910"/>
                    </a:cubicBezTo>
                    <a:cubicBezTo>
                      <a:pt x="5863" y="14718"/>
                      <a:pt x="6653" y="14629"/>
                      <a:pt x="7435" y="14629"/>
                    </a:cubicBezTo>
                    <a:close/>
                    <a:moveTo>
                      <a:pt x="14669" y="0"/>
                    </a:moveTo>
                    <a:cubicBezTo>
                      <a:pt x="14637" y="0"/>
                      <a:pt x="14603" y="8"/>
                      <a:pt x="14568" y="26"/>
                    </a:cubicBezTo>
                    <a:cubicBezTo>
                      <a:pt x="11528" y="1482"/>
                      <a:pt x="8456" y="2971"/>
                      <a:pt x="5669" y="4871"/>
                    </a:cubicBezTo>
                    <a:cubicBezTo>
                      <a:pt x="4054" y="5979"/>
                      <a:pt x="2502" y="7183"/>
                      <a:pt x="1837" y="9115"/>
                    </a:cubicBezTo>
                    <a:cubicBezTo>
                      <a:pt x="1108" y="11268"/>
                      <a:pt x="1773" y="13643"/>
                      <a:pt x="2439" y="15702"/>
                    </a:cubicBezTo>
                    <a:cubicBezTo>
                      <a:pt x="2439" y="15765"/>
                      <a:pt x="2470" y="15797"/>
                      <a:pt x="2502" y="15797"/>
                    </a:cubicBezTo>
                    <a:cubicBezTo>
                      <a:pt x="2470" y="15828"/>
                      <a:pt x="2407" y="15860"/>
                      <a:pt x="2375" y="15860"/>
                    </a:cubicBezTo>
                    <a:cubicBezTo>
                      <a:pt x="1552" y="16399"/>
                      <a:pt x="760" y="17000"/>
                      <a:pt x="0" y="17634"/>
                    </a:cubicBezTo>
                    <a:lnTo>
                      <a:pt x="0" y="18077"/>
                    </a:lnTo>
                    <a:cubicBezTo>
                      <a:pt x="570" y="17602"/>
                      <a:pt x="1140" y="17127"/>
                      <a:pt x="1710" y="16684"/>
                    </a:cubicBezTo>
                    <a:cubicBezTo>
                      <a:pt x="2660" y="16050"/>
                      <a:pt x="3610" y="15448"/>
                      <a:pt x="4592" y="14910"/>
                    </a:cubicBezTo>
                    <a:cubicBezTo>
                      <a:pt x="4592" y="14942"/>
                      <a:pt x="4624" y="14973"/>
                      <a:pt x="4655" y="15005"/>
                    </a:cubicBezTo>
                    <a:cubicBezTo>
                      <a:pt x="4370" y="16874"/>
                      <a:pt x="5035" y="18235"/>
                      <a:pt x="6492" y="19502"/>
                    </a:cubicBezTo>
                    <a:cubicBezTo>
                      <a:pt x="8392" y="21149"/>
                      <a:pt x="11021" y="22194"/>
                      <a:pt x="13364" y="22954"/>
                    </a:cubicBezTo>
                    <a:cubicBezTo>
                      <a:pt x="15137" y="23518"/>
                      <a:pt x="16903" y="23811"/>
                      <a:pt x="18647" y="23811"/>
                    </a:cubicBezTo>
                    <a:cubicBezTo>
                      <a:pt x="21109" y="23811"/>
                      <a:pt x="23524" y="23228"/>
                      <a:pt x="25842" y="22004"/>
                    </a:cubicBezTo>
                    <a:cubicBezTo>
                      <a:pt x="26028" y="21898"/>
                      <a:pt x="25947" y="21658"/>
                      <a:pt x="25785" y="21658"/>
                    </a:cubicBezTo>
                    <a:cubicBezTo>
                      <a:pt x="25754" y="21658"/>
                      <a:pt x="25719" y="21667"/>
                      <a:pt x="25684" y="21687"/>
                    </a:cubicBezTo>
                    <a:cubicBezTo>
                      <a:pt x="25257" y="21836"/>
                      <a:pt x="24823" y="21901"/>
                      <a:pt x="24388" y="21901"/>
                    </a:cubicBezTo>
                    <a:cubicBezTo>
                      <a:pt x="22594" y="21901"/>
                      <a:pt x="20777" y="20793"/>
                      <a:pt x="19350" y="19850"/>
                    </a:cubicBezTo>
                    <a:cubicBezTo>
                      <a:pt x="17545" y="18647"/>
                      <a:pt x="15898" y="17254"/>
                      <a:pt x="13998" y="16208"/>
                    </a:cubicBezTo>
                    <a:cubicBezTo>
                      <a:pt x="12028" y="15132"/>
                      <a:pt x="9842" y="14420"/>
                      <a:pt x="7633" y="14420"/>
                    </a:cubicBezTo>
                    <a:cubicBezTo>
                      <a:pt x="6788" y="14420"/>
                      <a:pt x="5940" y="14524"/>
                      <a:pt x="5099" y="14752"/>
                    </a:cubicBezTo>
                    <a:cubicBezTo>
                      <a:pt x="5099" y="14720"/>
                      <a:pt x="5099" y="14688"/>
                      <a:pt x="5099" y="14657"/>
                    </a:cubicBezTo>
                    <a:cubicBezTo>
                      <a:pt x="8044" y="13200"/>
                      <a:pt x="11274" y="12313"/>
                      <a:pt x="14568" y="12028"/>
                    </a:cubicBezTo>
                    <a:cubicBezTo>
                      <a:pt x="16151" y="15607"/>
                      <a:pt x="20142" y="17539"/>
                      <a:pt x="23783" y="18394"/>
                    </a:cubicBezTo>
                    <a:cubicBezTo>
                      <a:pt x="25589" y="18805"/>
                      <a:pt x="27457" y="18932"/>
                      <a:pt x="29294" y="19185"/>
                    </a:cubicBezTo>
                    <a:cubicBezTo>
                      <a:pt x="31637" y="19534"/>
                      <a:pt x="33886" y="20357"/>
                      <a:pt x="35913" y="21592"/>
                    </a:cubicBezTo>
                    <a:cubicBezTo>
                      <a:pt x="35937" y="21610"/>
                      <a:pt x="35963" y="21618"/>
                      <a:pt x="35989" y="21618"/>
                    </a:cubicBezTo>
                    <a:cubicBezTo>
                      <a:pt x="36100" y="21618"/>
                      <a:pt x="36206" y="21473"/>
                      <a:pt x="36103" y="21371"/>
                    </a:cubicBezTo>
                    <a:cubicBezTo>
                      <a:pt x="32619" y="17412"/>
                      <a:pt x="28946" y="13675"/>
                      <a:pt x="24322" y="11078"/>
                    </a:cubicBezTo>
                    <a:cubicBezTo>
                      <a:pt x="22422" y="10001"/>
                      <a:pt x="20363" y="9178"/>
                      <a:pt x="18178" y="9020"/>
                    </a:cubicBezTo>
                    <a:cubicBezTo>
                      <a:pt x="18034" y="9002"/>
                      <a:pt x="17891" y="8993"/>
                      <a:pt x="17750" y="8993"/>
                    </a:cubicBezTo>
                    <a:cubicBezTo>
                      <a:pt x="16118" y="8993"/>
                      <a:pt x="14696" y="10140"/>
                      <a:pt x="14346" y="11743"/>
                    </a:cubicBezTo>
                    <a:cubicBezTo>
                      <a:pt x="14346" y="11775"/>
                      <a:pt x="14346" y="11807"/>
                      <a:pt x="14346" y="11838"/>
                    </a:cubicBezTo>
                    <a:cubicBezTo>
                      <a:pt x="10292" y="12123"/>
                      <a:pt x="6365" y="13390"/>
                      <a:pt x="2914" y="15543"/>
                    </a:cubicBezTo>
                    <a:cubicBezTo>
                      <a:pt x="4212" y="14372"/>
                      <a:pt x="5985" y="13517"/>
                      <a:pt x="7474" y="12598"/>
                    </a:cubicBezTo>
                    <a:cubicBezTo>
                      <a:pt x="8867" y="11775"/>
                      <a:pt x="10102" y="10666"/>
                      <a:pt x="11116" y="9400"/>
                    </a:cubicBezTo>
                    <a:cubicBezTo>
                      <a:pt x="13111" y="6835"/>
                      <a:pt x="14061" y="3573"/>
                      <a:pt x="14663" y="437"/>
                    </a:cubicBezTo>
                    <a:cubicBezTo>
                      <a:pt x="14694" y="437"/>
                      <a:pt x="14726" y="406"/>
                      <a:pt x="14758" y="406"/>
                    </a:cubicBezTo>
                    <a:cubicBezTo>
                      <a:pt x="14976" y="297"/>
                      <a:pt x="14866" y="0"/>
                      <a:pt x="14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0"/>
              <p:cNvSpPr/>
              <p:nvPr/>
            </p:nvSpPr>
            <p:spPr>
              <a:xfrm>
                <a:off x="108848" y="4441719"/>
                <a:ext cx="301607" cy="135024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6854" extrusionOk="0">
                    <a:moveTo>
                      <a:pt x="877" y="109"/>
                    </a:moveTo>
                    <a:cubicBezTo>
                      <a:pt x="3252" y="109"/>
                      <a:pt x="5479" y="2065"/>
                      <a:pt x="7424" y="3201"/>
                    </a:cubicBezTo>
                    <a:cubicBezTo>
                      <a:pt x="9355" y="4341"/>
                      <a:pt x="11382" y="5640"/>
                      <a:pt x="13567" y="6432"/>
                    </a:cubicBezTo>
                    <a:cubicBezTo>
                      <a:pt x="11002" y="6083"/>
                      <a:pt x="8690" y="4753"/>
                      <a:pt x="6347" y="3771"/>
                    </a:cubicBezTo>
                    <a:cubicBezTo>
                      <a:pt x="6329" y="3760"/>
                      <a:pt x="6310" y="3754"/>
                      <a:pt x="6292" y="3754"/>
                    </a:cubicBezTo>
                    <a:cubicBezTo>
                      <a:pt x="6211" y="3754"/>
                      <a:pt x="6137" y="3852"/>
                      <a:pt x="6189" y="3930"/>
                    </a:cubicBezTo>
                    <a:cubicBezTo>
                      <a:pt x="6537" y="4436"/>
                      <a:pt x="6949" y="4943"/>
                      <a:pt x="7360" y="5386"/>
                    </a:cubicBezTo>
                    <a:cubicBezTo>
                      <a:pt x="6790" y="5070"/>
                      <a:pt x="6315" y="4626"/>
                      <a:pt x="5935" y="4088"/>
                    </a:cubicBezTo>
                    <a:cubicBezTo>
                      <a:pt x="5270" y="3391"/>
                      <a:pt x="4605" y="2631"/>
                      <a:pt x="4035" y="1808"/>
                    </a:cubicBezTo>
                    <a:cubicBezTo>
                      <a:pt x="3998" y="1759"/>
                      <a:pt x="3934" y="1734"/>
                      <a:pt x="3871" y="1734"/>
                    </a:cubicBezTo>
                    <a:cubicBezTo>
                      <a:pt x="3772" y="1734"/>
                      <a:pt x="3679" y="1798"/>
                      <a:pt x="3718" y="1935"/>
                    </a:cubicBezTo>
                    <a:cubicBezTo>
                      <a:pt x="3877" y="2473"/>
                      <a:pt x="4257" y="3170"/>
                      <a:pt x="4162" y="3771"/>
                    </a:cubicBezTo>
                    <a:cubicBezTo>
                      <a:pt x="2895" y="2536"/>
                      <a:pt x="2198" y="826"/>
                      <a:pt x="456" y="129"/>
                    </a:cubicBezTo>
                    <a:cubicBezTo>
                      <a:pt x="597" y="115"/>
                      <a:pt x="737" y="109"/>
                      <a:pt x="877" y="109"/>
                    </a:cubicBezTo>
                    <a:close/>
                    <a:moveTo>
                      <a:pt x="1220" y="0"/>
                    </a:moveTo>
                    <a:cubicBezTo>
                      <a:pt x="940" y="0"/>
                      <a:pt x="655" y="31"/>
                      <a:pt x="361" y="98"/>
                    </a:cubicBezTo>
                    <a:cubicBezTo>
                      <a:pt x="330" y="66"/>
                      <a:pt x="298" y="66"/>
                      <a:pt x="266" y="66"/>
                    </a:cubicBezTo>
                    <a:cubicBezTo>
                      <a:pt x="248" y="60"/>
                      <a:pt x="230" y="57"/>
                      <a:pt x="213" y="57"/>
                    </a:cubicBezTo>
                    <a:cubicBezTo>
                      <a:pt x="60" y="57"/>
                      <a:pt x="0" y="297"/>
                      <a:pt x="171" y="383"/>
                    </a:cubicBezTo>
                    <a:cubicBezTo>
                      <a:pt x="2103" y="1016"/>
                      <a:pt x="2705" y="2948"/>
                      <a:pt x="4130" y="4183"/>
                    </a:cubicBezTo>
                    <a:cubicBezTo>
                      <a:pt x="4170" y="4223"/>
                      <a:pt x="4221" y="4240"/>
                      <a:pt x="4269" y="4240"/>
                    </a:cubicBezTo>
                    <a:cubicBezTo>
                      <a:pt x="4335" y="4240"/>
                      <a:pt x="4397" y="4207"/>
                      <a:pt x="4415" y="4151"/>
                    </a:cubicBezTo>
                    <a:cubicBezTo>
                      <a:pt x="4573" y="3740"/>
                      <a:pt x="4542" y="3265"/>
                      <a:pt x="4415" y="2885"/>
                    </a:cubicBezTo>
                    <a:lnTo>
                      <a:pt x="4415" y="2885"/>
                    </a:lnTo>
                    <a:cubicBezTo>
                      <a:pt x="4858" y="3423"/>
                      <a:pt x="5365" y="3961"/>
                      <a:pt x="5840" y="4531"/>
                    </a:cubicBezTo>
                    <a:cubicBezTo>
                      <a:pt x="6379" y="5133"/>
                      <a:pt x="6980" y="5735"/>
                      <a:pt x="7804" y="5893"/>
                    </a:cubicBezTo>
                    <a:cubicBezTo>
                      <a:pt x="7962" y="5893"/>
                      <a:pt x="8025" y="5735"/>
                      <a:pt x="7930" y="5640"/>
                    </a:cubicBezTo>
                    <a:cubicBezTo>
                      <a:pt x="7550" y="5133"/>
                      <a:pt x="7107" y="4690"/>
                      <a:pt x="6695" y="4183"/>
                    </a:cubicBezTo>
                    <a:lnTo>
                      <a:pt x="6695" y="4183"/>
                    </a:lnTo>
                    <a:cubicBezTo>
                      <a:pt x="9296" y="5302"/>
                      <a:pt x="11723" y="6854"/>
                      <a:pt x="14611" y="6854"/>
                    </a:cubicBezTo>
                    <a:cubicBezTo>
                      <a:pt x="14748" y="6854"/>
                      <a:pt x="14886" y="6850"/>
                      <a:pt x="15024" y="6843"/>
                    </a:cubicBezTo>
                    <a:cubicBezTo>
                      <a:pt x="15214" y="6843"/>
                      <a:pt x="15309" y="6558"/>
                      <a:pt x="15088" y="6527"/>
                    </a:cubicBezTo>
                    <a:cubicBezTo>
                      <a:pt x="13472" y="6178"/>
                      <a:pt x="12047" y="5418"/>
                      <a:pt x="10591" y="4658"/>
                    </a:cubicBezTo>
                    <a:cubicBezTo>
                      <a:pt x="9102" y="3866"/>
                      <a:pt x="7677" y="3043"/>
                      <a:pt x="6220" y="2220"/>
                    </a:cubicBezTo>
                    <a:cubicBezTo>
                      <a:pt x="4626" y="1313"/>
                      <a:pt x="3056" y="0"/>
                      <a:pt x="1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0"/>
              <p:cNvSpPr/>
              <p:nvPr/>
            </p:nvSpPr>
            <p:spPr>
              <a:xfrm>
                <a:off x="53294" y="4178603"/>
                <a:ext cx="205550" cy="241463"/>
              </a:xfrm>
              <a:custGeom>
                <a:avLst/>
                <a:gdLst/>
                <a:ahLst/>
                <a:cxnLst/>
                <a:rect l="l" t="t" r="r" b="b"/>
                <a:pathLst>
                  <a:path w="10434" h="12257" extrusionOk="0">
                    <a:moveTo>
                      <a:pt x="10180" y="438"/>
                    </a:moveTo>
                    <a:lnTo>
                      <a:pt x="10180" y="438"/>
                    </a:lnTo>
                    <a:cubicBezTo>
                      <a:pt x="9040" y="2528"/>
                      <a:pt x="7742" y="4523"/>
                      <a:pt x="6348" y="6423"/>
                    </a:cubicBezTo>
                    <a:cubicBezTo>
                      <a:pt x="4733" y="8545"/>
                      <a:pt x="2611" y="10097"/>
                      <a:pt x="521" y="11680"/>
                    </a:cubicBezTo>
                    <a:cubicBezTo>
                      <a:pt x="1186" y="9780"/>
                      <a:pt x="1345" y="7722"/>
                      <a:pt x="2453" y="6012"/>
                    </a:cubicBezTo>
                    <a:cubicBezTo>
                      <a:pt x="2706" y="6518"/>
                      <a:pt x="2485" y="7215"/>
                      <a:pt x="2485" y="7753"/>
                    </a:cubicBezTo>
                    <a:cubicBezTo>
                      <a:pt x="2453" y="8450"/>
                      <a:pt x="2263" y="9083"/>
                      <a:pt x="2263" y="9780"/>
                    </a:cubicBezTo>
                    <a:cubicBezTo>
                      <a:pt x="2241" y="9911"/>
                      <a:pt x="2339" y="9996"/>
                      <a:pt x="2443" y="9996"/>
                    </a:cubicBezTo>
                    <a:cubicBezTo>
                      <a:pt x="2491" y="9996"/>
                      <a:pt x="2540" y="9978"/>
                      <a:pt x="2580" y="9939"/>
                    </a:cubicBezTo>
                    <a:cubicBezTo>
                      <a:pt x="3276" y="9242"/>
                      <a:pt x="3783" y="8387"/>
                      <a:pt x="4100" y="7468"/>
                    </a:cubicBezTo>
                    <a:cubicBezTo>
                      <a:pt x="4322" y="6867"/>
                      <a:pt x="4448" y="6233"/>
                      <a:pt x="4638" y="5632"/>
                    </a:cubicBezTo>
                    <a:cubicBezTo>
                      <a:pt x="4797" y="5030"/>
                      <a:pt x="5018" y="4016"/>
                      <a:pt x="5493" y="3573"/>
                    </a:cubicBezTo>
                    <a:lnTo>
                      <a:pt x="5493" y="3573"/>
                    </a:lnTo>
                    <a:cubicBezTo>
                      <a:pt x="5493" y="4808"/>
                      <a:pt x="5145" y="5980"/>
                      <a:pt x="4892" y="7215"/>
                    </a:cubicBezTo>
                    <a:cubicBezTo>
                      <a:pt x="4848" y="7345"/>
                      <a:pt x="4968" y="7445"/>
                      <a:pt x="5078" y="7445"/>
                    </a:cubicBezTo>
                    <a:cubicBezTo>
                      <a:pt x="5129" y="7445"/>
                      <a:pt x="5178" y="7424"/>
                      <a:pt x="5208" y="7373"/>
                    </a:cubicBezTo>
                    <a:cubicBezTo>
                      <a:pt x="6032" y="6265"/>
                      <a:pt x="6697" y="5093"/>
                      <a:pt x="7393" y="3921"/>
                    </a:cubicBezTo>
                    <a:cubicBezTo>
                      <a:pt x="8122" y="2655"/>
                      <a:pt x="8914" y="1230"/>
                      <a:pt x="10180" y="438"/>
                    </a:cubicBezTo>
                    <a:close/>
                    <a:moveTo>
                      <a:pt x="10227" y="1"/>
                    </a:moveTo>
                    <a:cubicBezTo>
                      <a:pt x="10202" y="1"/>
                      <a:pt x="10175" y="8"/>
                      <a:pt x="10149" y="26"/>
                    </a:cubicBezTo>
                    <a:cubicBezTo>
                      <a:pt x="8914" y="723"/>
                      <a:pt x="8185" y="1926"/>
                      <a:pt x="7457" y="3098"/>
                    </a:cubicBezTo>
                    <a:cubicBezTo>
                      <a:pt x="6792" y="4175"/>
                      <a:pt x="6158" y="5315"/>
                      <a:pt x="5462" y="6360"/>
                    </a:cubicBezTo>
                    <a:cubicBezTo>
                      <a:pt x="5747" y="5347"/>
                      <a:pt x="5905" y="4270"/>
                      <a:pt x="5905" y="3193"/>
                    </a:cubicBezTo>
                    <a:cubicBezTo>
                      <a:pt x="5905" y="3069"/>
                      <a:pt x="5807" y="2983"/>
                      <a:pt x="5704" y="2983"/>
                    </a:cubicBezTo>
                    <a:cubicBezTo>
                      <a:pt x="5676" y="2983"/>
                      <a:pt x="5647" y="2989"/>
                      <a:pt x="5620" y="3003"/>
                    </a:cubicBezTo>
                    <a:cubicBezTo>
                      <a:pt x="4607" y="3383"/>
                      <a:pt x="4385" y="4935"/>
                      <a:pt x="4132" y="5853"/>
                    </a:cubicBezTo>
                    <a:cubicBezTo>
                      <a:pt x="3815" y="7025"/>
                      <a:pt x="3530" y="8387"/>
                      <a:pt x="2675" y="9305"/>
                    </a:cubicBezTo>
                    <a:cubicBezTo>
                      <a:pt x="2801" y="8102"/>
                      <a:pt x="3340" y="6487"/>
                      <a:pt x="2580" y="5537"/>
                    </a:cubicBezTo>
                    <a:cubicBezTo>
                      <a:pt x="2537" y="5508"/>
                      <a:pt x="2488" y="5492"/>
                      <a:pt x="2441" y="5492"/>
                    </a:cubicBezTo>
                    <a:cubicBezTo>
                      <a:pt x="2384" y="5492"/>
                      <a:pt x="2330" y="5516"/>
                      <a:pt x="2295" y="5568"/>
                    </a:cubicBezTo>
                    <a:cubicBezTo>
                      <a:pt x="965" y="7500"/>
                      <a:pt x="933" y="9939"/>
                      <a:pt x="46" y="12060"/>
                    </a:cubicBezTo>
                    <a:cubicBezTo>
                      <a:pt x="0" y="12175"/>
                      <a:pt x="104" y="12257"/>
                      <a:pt x="201" y="12257"/>
                    </a:cubicBezTo>
                    <a:cubicBezTo>
                      <a:pt x="238" y="12257"/>
                      <a:pt x="273" y="12245"/>
                      <a:pt x="300" y="12219"/>
                    </a:cubicBezTo>
                    <a:cubicBezTo>
                      <a:pt x="2358" y="10635"/>
                      <a:pt x="4385" y="9115"/>
                      <a:pt x="6063" y="7152"/>
                    </a:cubicBezTo>
                    <a:cubicBezTo>
                      <a:pt x="7773" y="5125"/>
                      <a:pt x="9040" y="2750"/>
                      <a:pt x="10244" y="406"/>
                    </a:cubicBezTo>
                    <a:cubicBezTo>
                      <a:pt x="10275" y="375"/>
                      <a:pt x="10275" y="375"/>
                      <a:pt x="10307" y="343"/>
                    </a:cubicBezTo>
                    <a:cubicBezTo>
                      <a:pt x="10402" y="311"/>
                      <a:pt x="10434" y="216"/>
                      <a:pt x="10370" y="121"/>
                    </a:cubicBezTo>
                    <a:cubicBezTo>
                      <a:pt x="10348" y="53"/>
                      <a:pt x="10292" y="1"/>
                      <a:pt x="10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9" name="Google Shape;1349;p20"/>
            <p:cNvGrpSpPr/>
            <p:nvPr/>
          </p:nvGrpSpPr>
          <p:grpSpPr>
            <a:xfrm>
              <a:off x="-1" y="3065690"/>
              <a:ext cx="485969" cy="449354"/>
              <a:chOff x="5774868" y="570922"/>
              <a:chExt cx="361557" cy="334291"/>
            </a:xfrm>
          </p:grpSpPr>
          <p:sp>
            <p:nvSpPr>
              <p:cNvPr id="1350" name="Google Shape;1350;p20"/>
              <p:cNvSpPr/>
              <p:nvPr/>
            </p:nvSpPr>
            <p:spPr>
              <a:xfrm>
                <a:off x="5881125" y="570922"/>
                <a:ext cx="126263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4830" extrusionOk="0">
                    <a:moveTo>
                      <a:pt x="3555" y="1785"/>
                    </a:moveTo>
                    <a:cubicBezTo>
                      <a:pt x="3546" y="1820"/>
                      <a:pt x="3537" y="1839"/>
                      <a:pt x="3532" y="1839"/>
                    </a:cubicBezTo>
                    <a:cubicBezTo>
                      <a:pt x="3528" y="1839"/>
                      <a:pt x="3526" y="1831"/>
                      <a:pt x="3526" y="1814"/>
                    </a:cubicBezTo>
                    <a:cubicBezTo>
                      <a:pt x="3540" y="1799"/>
                      <a:pt x="3540" y="1799"/>
                      <a:pt x="3555" y="1785"/>
                    </a:cubicBezTo>
                    <a:close/>
                    <a:moveTo>
                      <a:pt x="3585" y="0"/>
                    </a:moveTo>
                    <a:cubicBezTo>
                      <a:pt x="3576" y="0"/>
                      <a:pt x="3569" y="8"/>
                      <a:pt x="3569" y="22"/>
                    </a:cubicBezTo>
                    <a:cubicBezTo>
                      <a:pt x="3397" y="323"/>
                      <a:pt x="3196" y="595"/>
                      <a:pt x="2953" y="839"/>
                    </a:cubicBezTo>
                    <a:cubicBezTo>
                      <a:pt x="2852" y="939"/>
                      <a:pt x="2738" y="1054"/>
                      <a:pt x="2623" y="1154"/>
                    </a:cubicBezTo>
                    <a:cubicBezTo>
                      <a:pt x="2593" y="1184"/>
                      <a:pt x="2522" y="1290"/>
                      <a:pt x="2491" y="1290"/>
                    </a:cubicBezTo>
                    <a:cubicBezTo>
                      <a:pt x="2477" y="1290"/>
                      <a:pt x="2471" y="1269"/>
                      <a:pt x="2480" y="1212"/>
                    </a:cubicBezTo>
                    <a:cubicBezTo>
                      <a:pt x="2508" y="1097"/>
                      <a:pt x="2537" y="982"/>
                      <a:pt x="2609" y="882"/>
                    </a:cubicBezTo>
                    <a:cubicBezTo>
                      <a:pt x="2609" y="861"/>
                      <a:pt x="2601" y="848"/>
                      <a:pt x="2586" y="848"/>
                    </a:cubicBezTo>
                    <a:cubicBezTo>
                      <a:pt x="2580" y="848"/>
                      <a:pt x="2573" y="849"/>
                      <a:pt x="2566" y="853"/>
                    </a:cubicBezTo>
                    <a:cubicBezTo>
                      <a:pt x="2121" y="1111"/>
                      <a:pt x="1720" y="1455"/>
                      <a:pt x="1405" y="1871"/>
                    </a:cubicBezTo>
                    <a:cubicBezTo>
                      <a:pt x="1290" y="2000"/>
                      <a:pt x="1204" y="2129"/>
                      <a:pt x="1147" y="2287"/>
                    </a:cubicBezTo>
                    <a:cubicBezTo>
                      <a:pt x="1147" y="2301"/>
                      <a:pt x="1147" y="2301"/>
                      <a:pt x="1147" y="2315"/>
                    </a:cubicBezTo>
                    <a:cubicBezTo>
                      <a:pt x="1147" y="2373"/>
                      <a:pt x="1123" y="2412"/>
                      <a:pt x="1111" y="2412"/>
                    </a:cubicBezTo>
                    <a:cubicBezTo>
                      <a:pt x="1102" y="2412"/>
                      <a:pt x="1100" y="2392"/>
                      <a:pt x="1118" y="2344"/>
                    </a:cubicBezTo>
                    <a:cubicBezTo>
                      <a:pt x="1118" y="2315"/>
                      <a:pt x="1132" y="2301"/>
                      <a:pt x="1147" y="2287"/>
                    </a:cubicBezTo>
                    <a:cubicBezTo>
                      <a:pt x="1132" y="2143"/>
                      <a:pt x="1132" y="2000"/>
                      <a:pt x="1104" y="1857"/>
                    </a:cubicBezTo>
                    <a:cubicBezTo>
                      <a:pt x="1104" y="1857"/>
                      <a:pt x="1097" y="1850"/>
                      <a:pt x="1089" y="1850"/>
                    </a:cubicBezTo>
                    <a:cubicBezTo>
                      <a:pt x="1085" y="1850"/>
                      <a:pt x="1080" y="1852"/>
                      <a:pt x="1075" y="1857"/>
                    </a:cubicBezTo>
                    <a:cubicBezTo>
                      <a:pt x="645" y="2287"/>
                      <a:pt x="273" y="2717"/>
                      <a:pt x="115" y="3318"/>
                    </a:cubicBezTo>
                    <a:cubicBezTo>
                      <a:pt x="0" y="3734"/>
                      <a:pt x="43" y="4178"/>
                      <a:pt x="215" y="4580"/>
                    </a:cubicBezTo>
                    <a:lnTo>
                      <a:pt x="230" y="4551"/>
                    </a:lnTo>
                    <a:cubicBezTo>
                      <a:pt x="43" y="4064"/>
                      <a:pt x="58" y="3505"/>
                      <a:pt x="244" y="3003"/>
                    </a:cubicBezTo>
                    <a:cubicBezTo>
                      <a:pt x="387" y="2702"/>
                      <a:pt x="573" y="2416"/>
                      <a:pt x="803" y="2172"/>
                    </a:cubicBezTo>
                    <a:cubicBezTo>
                      <a:pt x="855" y="2120"/>
                      <a:pt x="974" y="1956"/>
                      <a:pt x="1042" y="1956"/>
                    </a:cubicBezTo>
                    <a:cubicBezTo>
                      <a:pt x="1067" y="1956"/>
                      <a:pt x="1086" y="1980"/>
                      <a:pt x="1089" y="2043"/>
                    </a:cubicBezTo>
                    <a:cubicBezTo>
                      <a:pt x="1104" y="2186"/>
                      <a:pt x="1104" y="2344"/>
                      <a:pt x="1089" y="2487"/>
                    </a:cubicBezTo>
                    <a:cubicBezTo>
                      <a:pt x="1089" y="2504"/>
                      <a:pt x="1104" y="2511"/>
                      <a:pt x="1116" y="2511"/>
                    </a:cubicBezTo>
                    <a:cubicBezTo>
                      <a:pt x="1125" y="2511"/>
                      <a:pt x="1132" y="2507"/>
                      <a:pt x="1132" y="2502"/>
                    </a:cubicBezTo>
                    <a:cubicBezTo>
                      <a:pt x="1190" y="2072"/>
                      <a:pt x="1605" y="1699"/>
                      <a:pt x="1892" y="1412"/>
                    </a:cubicBezTo>
                    <a:cubicBezTo>
                      <a:pt x="2078" y="1226"/>
                      <a:pt x="2279" y="1068"/>
                      <a:pt x="2508" y="939"/>
                    </a:cubicBezTo>
                    <a:lnTo>
                      <a:pt x="2508" y="939"/>
                    </a:lnTo>
                    <a:cubicBezTo>
                      <a:pt x="2437" y="982"/>
                      <a:pt x="2422" y="1283"/>
                      <a:pt x="2408" y="1384"/>
                    </a:cubicBezTo>
                    <a:cubicBezTo>
                      <a:pt x="2408" y="1394"/>
                      <a:pt x="2422" y="1404"/>
                      <a:pt x="2436" y="1404"/>
                    </a:cubicBezTo>
                    <a:cubicBezTo>
                      <a:pt x="2441" y="1404"/>
                      <a:pt x="2447" y="1402"/>
                      <a:pt x="2451" y="1398"/>
                    </a:cubicBezTo>
                    <a:cubicBezTo>
                      <a:pt x="2852" y="997"/>
                      <a:pt x="3282" y="624"/>
                      <a:pt x="3569" y="122"/>
                    </a:cubicBezTo>
                    <a:cubicBezTo>
                      <a:pt x="3598" y="237"/>
                      <a:pt x="3626" y="337"/>
                      <a:pt x="3626" y="452"/>
                    </a:cubicBezTo>
                    <a:cubicBezTo>
                      <a:pt x="3655" y="595"/>
                      <a:pt x="3655" y="739"/>
                      <a:pt x="3669" y="882"/>
                    </a:cubicBezTo>
                    <a:cubicBezTo>
                      <a:pt x="3669" y="1240"/>
                      <a:pt x="3598" y="1570"/>
                      <a:pt x="3440" y="1885"/>
                    </a:cubicBezTo>
                    <a:cubicBezTo>
                      <a:pt x="3440" y="1906"/>
                      <a:pt x="3455" y="1920"/>
                      <a:pt x="3469" y="1920"/>
                    </a:cubicBezTo>
                    <a:cubicBezTo>
                      <a:pt x="3474" y="1920"/>
                      <a:pt x="3479" y="1918"/>
                      <a:pt x="3483" y="1914"/>
                    </a:cubicBezTo>
                    <a:cubicBezTo>
                      <a:pt x="3567" y="1844"/>
                      <a:pt x="3831" y="1663"/>
                      <a:pt x="3855" y="1562"/>
                    </a:cubicBezTo>
                    <a:lnTo>
                      <a:pt x="3855" y="1562"/>
                    </a:lnTo>
                    <a:cubicBezTo>
                      <a:pt x="3811" y="1789"/>
                      <a:pt x="3726" y="2016"/>
                      <a:pt x="3598" y="2229"/>
                    </a:cubicBezTo>
                    <a:cubicBezTo>
                      <a:pt x="3368" y="2645"/>
                      <a:pt x="3067" y="3032"/>
                      <a:pt x="2709" y="3333"/>
                    </a:cubicBezTo>
                    <a:cubicBezTo>
                      <a:pt x="2684" y="3358"/>
                      <a:pt x="2702" y="3393"/>
                      <a:pt x="2726" y="3393"/>
                    </a:cubicBezTo>
                    <a:cubicBezTo>
                      <a:pt x="2730" y="3393"/>
                      <a:pt x="2734" y="3392"/>
                      <a:pt x="2738" y="3390"/>
                    </a:cubicBezTo>
                    <a:cubicBezTo>
                      <a:pt x="2895" y="3361"/>
                      <a:pt x="3039" y="3304"/>
                      <a:pt x="3182" y="3247"/>
                    </a:cubicBezTo>
                    <a:cubicBezTo>
                      <a:pt x="3239" y="3218"/>
                      <a:pt x="3297" y="3189"/>
                      <a:pt x="3354" y="3161"/>
                    </a:cubicBezTo>
                    <a:lnTo>
                      <a:pt x="3354" y="3161"/>
                    </a:lnTo>
                    <a:cubicBezTo>
                      <a:pt x="3297" y="3204"/>
                      <a:pt x="3254" y="3247"/>
                      <a:pt x="3211" y="3290"/>
                    </a:cubicBezTo>
                    <a:cubicBezTo>
                      <a:pt x="2695" y="3849"/>
                      <a:pt x="2078" y="4293"/>
                      <a:pt x="1390" y="4623"/>
                    </a:cubicBezTo>
                    <a:cubicBezTo>
                      <a:pt x="1226" y="4692"/>
                      <a:pt x="1045" y="4730"/>
                      <a:pt x="861" y="4730"/>
                    </a:cubicBezTo>
                    <a:cubicBezTo>
                      <a:pt x="742" y="4730"/>
                      <a:pt x="621" y="4714"/>
                      <a:pt x="502" y="4680"/>
                    </a:cubicBezTo>
                    <a:cubicBezTo>
                      <a:pt x="473" y="4709"/>
                      <a:pt x="445" y="4737"/>
                      <a:pt x="416" y="4752"/>
                    </a:cubicBezTo>
                    <a:cubicBezTo>
                      <a:pt x="552" y="4800"/>
                      <a:pt x="702" y="4829"/>
                      <a:pt x="856" y="4829"/>
                    </a:cubicBezTo>
                    <a:cubicBezTo>
                      <a:pt x="928" y="4829"/>
                      <a:pt x="1002" y="4823"/>
                      <a:pt x="1075" y="4809"/>
                    </a:cubicBezTo>
                    <a:cubicBezTo>
                      <a:pt x="1376" y="4737"/>
                      <a:pt x="1663" y="4608"/>
                      <a:pt x="1921" y="4436"/>
                    </a:cubicBezTo>
                    <a:cubicBezTo>
                      <a:pt x="2508" y="4092"/>
                      <a:pt x="3024" y="3648"/>
                      <a:pt x="3440" y="3103"/>
                    </a:cubicBezTo>
                    <a:cubicBezTo>
                      <a:pt x="3452" y="3080"/>
                      <a:pt x="3435" y="3057"/>
                      <a:pt x="3413" y="3057"/>
                    </a:cubicBezTo>
                    <a:cubicBezTo>
                      <a:pt x="3408" y="3057"/>
                      <a:pt x="3402" y="3058"/>
                      <a:pt x="3397" y="3060"/>
                    </a:cubicBezTo>
                    <a:cubicBezTo>
                      <a:pt x="3225" y="3175"/>
                      <a:pt x="3039" y="3247"/>
                      <a:pt x="2852" y="3304"/>
                    </a:cubicBezTo>
                    <a:cubicBezTo>
                      <a:pt x="2809" y="3333"/>
                      <a:pt x="2781" y="3361"/>
                      <a:pt x="2752" y="3376"/>
                    </a:cubicBezTo>
                    <a:cubicBezTo>
                      <a:pt x="2738" y="3361"/>
                      <a:pt x="2738" y="3347"/>
                      <a:pt x="2723" y="3333"/>
                    </a:cubicBezTo>
                    <a:cubicBezTo>
                      <a:pt x="2766" y="3318"/>
                      <a:pt x="2809" y="3304"/>
                      <a:pt x="2852" y="3304"/>
                    </a:cubicBezTo>
                    <a:cubicBezTo>
                      <a:pt x="3354" y="2831"/>
                      <a:pt x="3841" y="2172"/>
                      <a:pt x="3913" y="1470"/>
                    </a:cubicBezTo>
                    <a:cubicBezTo>
                      <a:pt x="3913" y="1460"/>
                      <a:pt x="3906" y="1443"/>
                      <a:pt x="3893" y="1443"/>
                    </a:cubicBezTo>
                    <a:cubicBezTo>
                      <a:pt x="3886" y="1443"/>
                      <a:pt x="3879" y="1446"/>
                      <a:pt x="3870" y="1455"/>
                    </a:cubicBezTo>
                    <a:cubicBezTo>
                      <a:pt x="3813" y="1527"/>
                      <a:pt x="3755" y="1613"/>
                      <a:pt x="3669" y="1670"/>
                    </a:cubicBezTo>
                    <a:cubicBezTo>
                      <a:pt x="3641" y="1713"/>
                      <a:pt x="3598" y="1756"/>
                      <a:pt x="3555" y="1785"/>
                    </a:cubicBezTo>
                    <a:cubicBezTo>
                      <a:pt x="3555" y="1771"/>
                      <a:pt x="3555" y="1771"/>
                      <a:pt x="3569" y="1756"/>
                    </a:cubicBezTo>
                    <a:cubicBezTo>
                      <a:pt x="3641" y="1556"/>
                      <a:pt x="3684" y="1355"/>
                      <a:pt x="3698" y="1154"/>
                    </a:cubicBezTo>
                    <a:cubicBezTo>
                      <a:pt x="3727" y="782"/>
                      <a:pt x="3698" y="395"/>
                      <a:pt x="3612" y="22"/>
                    </a:cubicBezTo>
                    <a:cubicBezTo>
                      <a:pt x="3605" y="8"/>
                      <a:pt x="3594" y="0"/>
                      <a:pt x="35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0"/>
              <p:cNvSpPr/>
              <p:nvPr/>
            </p:nvSpPr>
            <p:spPr>
              <a:xfrm>
                <a:off x="5910714" y="708478"/>
                <a:ext cx="225711" cy="196735"/>
              </a:xfrm>
              <a:custGeom>
                <a:avLst/>
                <a:gdLst/>
                <a:ahLst/>
                <a:cxnLst/>
                <a:rect l="l" t="t" r="r" b="b"/>
                <a:pathLst>
                  <a:path w="6995" h="6097" extrusionOk="0">
                    <a:moveTo>
                      <a:pt x="2384" y="2856"/>
                    </a:moveTo>
                    <a:lnTo>
                      <a:pt x="2384" y="2856"/>
                    </a:lnTo>
                    <a:cubicBezTo>
                      <a:pt x="2385" y="2857"/>
                      <a:pt x="2387" y="2859"/>
                      <a:pt x="2388" y="2860"/>
                    </a:cubicBezTo>
                    <a:lnTo>
                      <a:pt x="2388" y="2860"/>
                    </a:lnTo>
                    <a:cubicBezTo>
                      <a:pt x="2387" y="2859"/>
                      <a:pt x="2386" y="2857"/>
                      <a:pt x="2384" y="2856"/>
                    </a:cubicBezTo>
                    <a:close/>
                    <a:moveTo>
                      <a:pt x="3315" y="1"/>
                    </a:moveTo>
                    <a:cubicBezTo>
                      <a:pt x="3226" y="1"/>
                      <a:pt x="3139" y="10"/>
                      <a:pt x="3053" y="30"/>
                    </a:cubicBezTo>
                    <a:cubicBezTo>
                      <a:pt x="2480" y="173"/>
                      <a:pt x="2021" y="603"/>
                      <a:pt x="1864" y="1177"/>
                    </a:cubicBezTo>
                    <a:cubicBezTo>
                      <a:pt x="1692" y="1664"/>
                      <a:pt x="1763" y="2209"/>
                      <a:pt x="2050" y="2639"/>
                    </a:cubicBezTo>
                    <a:cubicBezTo>
                      <a:pt x="2165" y="2710"/>
                      <a:pt x="2279" y="2782"/>
                      <a:pt x="2380" y="2854"/>
                    </a:cubicBezTo>
                    <a:cubicBezTo>
                      <a:pt x="2381" y="2854"/>
                      <a:pt x="2383" y="2855"/>
                      <a:pt x="2384" y="2856"/>
                    </a:cubicBezTo>
                    <a:lnTo>
                      <a:pt x="2384" y="2856"/>
                    </a:lnTo>
                    <a:cubicBezTo>
                      <a:pt x="1945" y="2470"/>
                      <a:pt x="1761" y="1852"/>
                      <a:pt x="1935" y="1277"/>
                    </a:cubicBezTo>
                    <a:cubicBezTo>
                      <a:pt x="2064" y="775"/>
                      <a:pt x="2437" y="360"/>
                      <a:pt x="2924" y="159"/>
                    </a:cubicBezTo>
                    <a:cubicBezTo>
                      <a:pt x="3047" y="116"/>
                      <a:pt x="3171" y="97"/>
                      <a:pt x="3294" y="97"/>
                    </a:cubicBezTo>
                    <a:cubicBezTo>
                      <a:pt x="3791" y="97"/>
                      <a:pt x="4271" y="414"/>
                      <a:pt x="4558" y="804"/>
                    </a:cubicBezTo>
                    <a:cubicBezTo>
                      <a:pt x="4945" y="1363"/>
                      <a:pt x="4716" y="1908"/>
                      <a:pt x="4472" y="2438"/>
                    </a:cubicBezTo>
                    <a:cubicBezTo>
                      <a:pt x="4458" y="2452"/>
                      <a:pt x="4429" y="2467"/>
                      <a:pt x="4415" y="2481"/>
                    </a:cubicBezTo>
                    <a:cubicBezTo>
                      <a:pt x="4369" y="2516"/>
                      <a:pt x="4397" y="2579"/>
                      <a:pt x="4440" y="2579"/>
                    </a:cubicBezTo>
                    <a:cubicBezTo>
                      <a:pt x="4450" y="2579"/>
                      <a:pt x="4461" y="2575"/>
                      <a:pt x="4472" y="2567"/>
                    </a:cubicBezTo>
                    <a:cubicBezTo>
                      <a:pt x="4682" y="2392"/>
                      <a:pt x="4958" y="2293"/>
                      <a:pt x="5232" y="2293"/>
                    </a:cubicBezTo>
                    <a:cubicBezTo>
                      <a:pt x="5294" y="2293"/>
                      <a:pt x="5357" y="2298"/>
                      <a:pt x="5418" y="2309"/>
                    </a:cubicBezTo>
                    <a:cubicBezTo>
                      <a:pt x="5719" y="2366"/>
                      <a:pt x="5977" y="2510"/>
                      <a:pt x="6207" y="2710"/>
                    </a:cubicBezTo>
                    <a:cubicBezTo>
                      <a:pt x="6608" y="3054"/>
                      <a:pt x="6794" y="3585"/>
                      <a:pt x="6679" y="4101"/>
                    </a:cubicBezTo>
                    <a:cubicBezTo>
                      <a:pt x="6551" y="4760"/>
                      <a:pt x="5891" y="5233"/>
                      <a:pt x="5261" y="5362"/>
                    </a:cubicBezTo>
                    <a:cubicBezTo>
                      <a:pt x="5182" y="5376"/>
                      <a:pt x="5107" y="5382"/>
                      <a:pt x="5034" y="5382"/>
                    </a:cubicBezTo>
                    <a:cubicBezTo>
                      <a:pt x="4361" y="5382"/>
                      <a:pt x="3919" y="4817"/>
                      <a:pt x="3569" y="4287"/>
                    </a:cubicBezTo>
                    <a:cubicBezTo>
                      <a:pt x="3557" y="4269"/>
                      <a:pt x="3540" y="4261"/>
                      <a:pt x="3525" y="4261"/>
                    </a:cubicBezTo>
                    <a:cubicBezTo>
                      <a:pt x="3503" y="4261"/>
                      <a:pt x="3483" y="4276"/>
                      <a:pt x="3483" y="4301"/>
                    </a:cubicBezTo>
                    <a:cubicBezTo>
                      <a:pt x="3311" y="4989"/>
                      <a:pt x="2953" y="5534"/>
                      <a:pt x="2279" y="5835"/>
                    </a:cubicBezTo>
                    <a:cubicBezTo>
                      <a:pt x="2065" y="5927"/>
                      <a:pt x="1826" y="5978"/>
                      <a:pt x="1586" y="5978"/>
                    </a:cubicBezTo>
                    <a:cubicBezTo>
                      <a:pt x="1233" y="5978"/>
                      <a:pt x="882" y="5868"/>
                      <a:pt x="617" y="5620"/>
                    </a:cubicBezTo>
                    <a:cubicBezTo>
                      <a:pt x="86" y="5132"/>
                      <a:pt x="244" y="4244"/>
                      <a:pt x="559" y="3685"/>
                    </a:cubicBezTo>
                    <a:cubicBezTo>
                      <a:pt x="844" y="3173"/>
                      <a:pt x="1298" y="3025"/>
                      <a:pt x="1789" y="3025"/>
                    </a:cubicBezTo>
                    <a:cubicBezTo>
                      <a:pt x="2040" y="3025"/>
                      <a:pt x="2300" y="3063"/>
                      <a:pt x="2552" y="3112"/>
                    </a:cubicBezTo>
                    <a:cubicBezTo>
                      <a:pt x="2555" y="3113"/>
                      <a:pt x="2558" y="3113"/>
                      <a:pt x="2561" y="3113"/>
                    </a:cubicBezTo>
                    <a:cubicBezTo>
                      <a:pt x="2601" y="3113"/>
                      <a:pt x="2634" y="3038"/>
                      <a:pt x="2595" y="3011"/>
                    </a:cubicBezTo>
                    <a:cubicBezTo>
                      <a:pt x="2521" y="2966"/>
                      <a:pt x="2452" y="2915"/>
                      <a:pt x="2388" y="2860"/>
                    </a:cubicBezTo>
                    <a:lnTo>
                      <a:pt x="2388" y="2860"/>
                    </a:lnTo>
                    <a:cubicBezTo>
                      <a:pt x="2402" y="2875"/>
                      <a:pt x="2394" y="2899"/>
                      <a:pt x="2376" y="2899"/>
                    </a:cubicBezTo>
                    <a:cubicBezTo>
                      <a:pt x="2373" y="2899"/>
                      <a:pt x="2369" y="2899"/>
                      <a:pt x="2365" y="2897"/>
                    </a:cubicBezTo>
                    <a:cubicBezTo>
                      <a:pt x="2322" y="2882"/>
                      <a:pt x="2279" y="2868"/>
                      <a:pt x="2236" y="2854"/>
                    </a:cubicBezTo>
                    <a:lnTo>
                      <a:pt x="2236" y="2854"/>
                    </a:lnTo>
                    <a:cubicBezTo>
                      <a:pt x="2265" y="2882"/>
                      <a:pt x="2294" y="2925"/>
                      <a:pt x="2337" y="2954"/>
                    </a:cubicBezTo>
                    <a:cubicBezTo>
                      <a:pt x="2137" y="2918"/>
                      <a:pt x="1943" y="2895"/>
                      <a:pt x="1757" y="2895"/>
                    </a:cubicBezTo>
                    <a:cubicBezTo>
                      <a:pt x="1273" y="2895"/>
                      <a:pt x="840" y="3047"/>
                      <a:pt x="488" y="3513"/>
                    </a:cubicBezTo>
                    <a:cubicBezTo>
                      <a:pt x="72" y="4086"/>
                      <a:pt x="0" y="4989"/>
                      <a:pt x="416" y="5591"/>
                    </a:cubicBezTo>
                    <a:cubicBezTo>
                      <a:pt x="666" y="5957"/>
                      <a:pt x="1098" y="6096"/>
                      <a:pt x="1532" y="6096"/>
                    </a:cubicBezTo>
                    <a:cubicBezTo>
                      <a:pt x="1745" y="6096"/>
                      <a:pt x="1958" y="6063"/>
                      <a:pt x="2150" y="6007"/>
                    </a:cubicBezTo>
                    <a:cubicBezTo>
                      <a:pt x="2910" y="5777"/>
                      <a:pt x="3354" y="5161"/>
                      <a:pt x="3541" y="4430"/>
                    </a:cubicBezTo>
                    <a:cubicBezTo>
                      <a:pt x="3936" y="5018"/>
                      <a:pt x="4389" y="5514"/>
                      <a:pt x="5101" y="5514"/>
                    </a:cubicBezTo>
                    <a:cubicBezTo>
                      <a:pt x="5189" y="5514"/>
                      <a:pt x="5280" y="5506"/>
                      <a:pt x="5375" y="5491"/>
                    </a:cubicBezTo>
                    <a:cubicBezTo>
                      <a:pt x="6078" y="5362"/>
                      <a:pt x="6651" y="4831"/>
                      <a:pt x="6851" y="4144"/>
                    </a:cubicBezTo>
                    <a:cubicBezTo>
                      <a:pt x="6995" y="3542"/>
                      <a:pt x="6679" y="2940"/>
                      <a:pt x="6221" y="2567"/>
                    </a:cubicBezTo>
                    <a:cubicBezTo>
                      <a:pt x="5956" y="2319"/>
                      <a:pt x="5615" y="2195"/>
                      <a:pt x="5272" y="2195"/>
                    </a:cubicBezTo>
                    <a:cubicBezTo>
                      <a:pt x="5021" y="2195"/>
                      <a:pt x="4768" y="2262"/>
                      <a:pt x="4544" y="2395"/>
                    </a:cubicBezTo>
                    <a:cubicBezTo>
                      <a:pt x="4874" y="1922"/>
                      <a:pt x="4974" y="1377"/>
                      <a:pt x="4702" y="847"/>
                    </a:cubicBezTo>
                    <a:cubicBezTo>
                      <a:pt x="4455" y="365"/>
                      <a:pt x="3867" y="1"/>
                      <a:pt x="33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0"/>
              <p:cNvSpPr/>
              <p:nvPr/>
            </p:nvSpPr>
            <p:spPr>
              <a:xfrm>
                <a:off x="5959277" y="726935"/>
                <a:ext cx="145236" cy="146978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55" extrusionOk="0">
                    <a:moveTo>
                      <a:pt x="1913" y="71"/>
                    </a:moveTo>
                    <a:cubicBezTo>
                      <a:pt x="1920" y="71"/>
                      <a:pt x="1928" y="72"/>
                      <a:pt x="1935" y="74"/>
                    </a:cubicBezTo>
                    <a:cubicBezTo>
                      <a:pt x="1950" y="74"/>
                      <a:pt x="1964" y="103"/>
                      <a:pt x="1964" y="117"/>
                    </a:cubicBezTo>
                    <a:cubicBezTo>
                      <a:pt x="1993" y="318"/>
                      <a:pt x="1993" y="519"/>
                      <a:pt x="1978" y="719"/>
                    </a:cubicBezTo>
                    <a:cubicBezTo>
                      <a:pt x="1964" y="834"/>
                      <a:pt x="1950" y="963"/>
                      <a:pt x="1964" y="1092"/>
                    </a:cubicBezTo>
                    <a:cubicBezTo>
                      <a:pt x="1964" y="1235"/>
                      <a:pt x="1964" y="1379"/>
                      <a:pt x="1964" y="1536"/>
                    </a:cubicBezTo>
                    <a:cubicBezTo>
                      <a:pt x="1950" y="1622"/>
                      <a:pt x="1950" y="1694"/>
                      <a:pt x="1950" y="1780"/>
                    </a:cubicBezTo>
                    <a:lnTo>
                      <a:pt x="1950" y="1952"/>
                    </a:lnTo>
                    <a:lnTo>
                      <a:pt x="2021" y="1837"/>
                    </a:lnTo>
                    <a:cubicBezTo>
                      <a:pt x="2036" y="1809"/>
                      <a:pt x="2050" y="1780"/>
                      <a:pt x="2064" y="1751"/>
                    </a:cubicBezTo>
                    <a:cubicBezTo>
                      <a:pt x="2122" y="1665"/>
                      <a:pt x="2179" y="1551"/>
                      <a:pt x="2236" y="1450"/>
                    </a:cubicBezTo>
                    <a:cubicBezTo>
                      <a:pt x="2337" y="1235"/>
                      <a:pt x="2480" y="1049"/>
                      <a:pt x="2652" y="877"/>
                    </a:cubicBezTo>
                    <a:cubicBezTo>
                      <a:pt x="2659" y="870"/>
                      <a:pt x="2670" y="866"/>
                      <a:pt x="2681" y="866"/>
                    </a:cubicBezTo>
                    <a:cubicBezTo>
                      <a:pt x="2691" y="866"/>
                      <a:pt x="2702" y="870"/>
                      <a:pt x="2709" y="877"/>
                    </a:cubicBezTo>
                    <a:cubicBezTo>
                      <a:pt x="2738" y="891"/>
                      <a:pt x="2752" y="920"/>
                      <a:pt x="2752" y="949"/>
                    </a:cubicBezTo>
                    <a:cubicBezTo>
                      <a:pt x="2666" y="1235"/>
                      <a:pt x="2509" y="1508"/>
                      <a:pt x="2308" y="1737"/>
                    </a:cubicBezTo>
                    <a:cubicBezTo>
                      <a:pt x="2279" y="1780"/>
                      <a:pt x="2251" y="1809"/>
                      <a:pt x="2222" y="1852"/>
                    </a:cubicBezTo>
                    <a:cubicBezTo>
                      <a:pt x="2122" y="1966"/>
                      <a:pt x="2036" y="2095"/>
                      <a:pt x="1964" y="2224"/>
                    </a:cubicBezTo>
                    <a:cubicBezTo>
                      <a:pt x="1921" y="2239"/>
                      <a:pt x="1892" y="2239"/>
                      <a:pt x="1849" y="2253"/>
                    </a:cubicBezTo>
                    <a:lnTo>
                      <a:pt x="1849" y="2239"/>
                    </a:lnTo>
                    <a:cubicBezTo>
                      <a:pt x="1849" y="2138"/>
                      <a:pt x="1835" y="2038"/>
                      <a:pt x="1821" y="1938"/>
                    </a:cubicBezTo>
                    <a:cubicBezTo>
                      <a:pt x="1749" y="1336"/>
                      <a:pt x="1749" y="719"/>
                      <a:pt x="1835" y="132"/>
                    </a:cubicBezTo>
                    <a:cubicBezTo>
                      <a:pt x="1847" y="96"/>
                      <a:pt x="1878" y="71"/>
                      <a:pt x="1913" y="71"/>
                    </a:cubicBezTo>
                    <a:close/>
                    <a:moveTo>
                      <a:pt x="1147" y="1379"/>
                    </a:moveTo>
                    <a:cubicBezTo>
                      <a:pt x="1262" y="1422"/>
                      <a:pt x="1333" y="1565"/>
                      <a:pt x="1391" y="1708"/>
                    </a:cubicBezTo>
                    <a:cubicBezTo>
                      <a:pt x="1419" y="1794"/>
                      <a:pt x="1462" y="1866"/>
                      <a:pt x="1520" y="1938"/>
                    </a:cubicBezTo>
                    <a:cubicBezTo>
                      <a:pt x="1548" y="1981"/>
                      <a:pt x="1591" y="2038"/>
                      <a:pt x="1634" y="2081"/>
                    </a:cubicBezTo>
                    <a:cubicBezTo>
                      <a:pt x="1692" y="2138"/>
                      <a:pt x="1735" y="2196"/>
                      <a:pt x="1792" y="2267"/>
                    </a:cubicBezTo>
                    <a:cubicBezTo>
                      <a:pt x="1763" y="2267"/>
                      <a:pt x="1749" y="2282"/>
                      <a:pt x="1720" y="2296"/>
                    </a:cubicBezTo>
                    <a:cubicBezTo>
                      <a:pt x="1649" y="2210"/>
                      <a:pt x="1563" y="2110"/>
                      <a:pt x="1491" y="2024"/>
                    </a:cubicBezTo>
                    <a:lnTo>
                      <a:pt x="1419" y="1938"/>
                    </a:lnTo>
                    <a:cubicBezTo>
                      <a:pt x="1276" y="1794"/>
                      <a:pt x="1161" y="1622"/>
                      <a:pt x="1090" y="1422"/>
                    </a:cubicBezTo>
                    <a:cubicBezTo>
                      <a:pt x="1090" y="1407"/>
                      <a:pt x="1090" y="1393"/>
                      <a:pt x="1104" y="1379"/>
                    </a:cubicBezTo>
                    <a:close/>
                    <a:moveTo>
                      <a:pt x="4085" y="2153"/>
                    </a:moveTo>
                    <a:cubicBezTo>
                      <a:pt x="4100" y="2153"/>
                      <a:pt x="4128" y="2167"/>
                      <a:pt x="4143" y="2181"/>
                    </a:cubicBezTo>
                    <a:cubicBezTo>
                      <a:pt x="4157" y="2196"/>
                      <a:pt x="4157" y="2239"/>
                      <a:pt x="4143" y="2253"/>
                    </a:cubicBezTo>
                    <a:cubicBezTo>
                      <a:pt x="4128" y="2296"/>
                      <a:pt x="4114" y="2325"/>
                      <a:pt x="4085" y="2353"/>
                    </a:cubicBezTo>
                    <a:cubicBezTo>
                      <a:pt x="4014" y="2396"/>
                      <a:pt x="3942" y="2425"/>
                      <a:pt x="3856" y="2425"/>
                    </a:cubicBezTo>
                    <a:cubicBezTo>
                      <a:pt x="3799" y="2439"/>
                      <a:pt x="3741" y="2454"/>
                      <a:pt x="3698" y="2468"/>
                    </a:cubicBezTo>
                    <a:cubicBezTo>
                      <a:pt x="3627" y="2497"/>
                      <a:pt x="3541" y="2525"/>
                      <a:pt x="3469" y="2554"/>
                    </a:cubicBezTo>
                    <a:cubicBezTo>
                      <a:pt x="3340" y="2597"/>
                      <a:pt x="3211" y="2640"/>
                      <a:pt x="3082" y="2697"/>
                    </a:cubicBezTo>
                    <a:lnTo>
                      <a:pt x="3068" y="2697"/>
                    </a:lnTo>
                    <a:cubicBezTo>
                      <a:pt x="2953" y="2755"/>
                      <a:pt x="2824" y="2798"/>
                      <a:pt x="2695" y="2826"/>
                    </a:cubicBezTo>
                    <a:lnTo>
                      <a:pt x="2666" y="2841"/>
                    </a:lnTo>
                    <a:cubicBezTo>
                      <a:pt x="2666" y="2798"/>
                      <a:pt x="2652" y="2755"/>
                      <a:pt x="2652" y="2726"/>
                    </a:cubicBezTo>
                    <a:cubicBezTo>
                      <a:pt x="2767" y="2683"/>
                      <a:pt x="2867" y="2626"/>
                      <a:pt x="2967" y="2568"/>
                    </a:cubicBezTo>
                    <a:cubicBezTo>
                      <a:pt x="3039" y="2525"/>
                      <a:pt x="3111" y="2497"/>
                      <a:pt x="3168" y="2468"/>
                    </a:cubicBezTo>
                    <a:cubicBezTo>
                      <a:pt x="3225" y="2439"/>
                      <a:pt x="3283" y="2425"/>
                      <a:pt x="3340" y="2396"/>
                    </a:cubicBezTo>
                    <a:cubicBezTo>
                      <a:pt x="3584" y="2282"/>
                      <a:pt x="3827" y="2196"/>
                      <a:pt x="4085" y="2153"/>
                    </a:cubicBezTo>
                    <a:close/>
                    <a:moveTo>
                      <a:pt x="2043" y="2336"/>
                    </a:moveTo>
                    <a:cubicBezTo>
                      <a:pt x="2154" y="2336"/>
                      <a:pt x="2264" y="2377"/>
                      <a:pt x="2351" y="2439"/>
                    </a:cubicBezTo>
                    <a:cubicBezTo>
                      <a:pt x="2437" y="2497"/>
                      <a:pt x="2494" y="2583"/>
                      <a:pt x="2509" y="2683"/>
                    </a:cubicBezTo>
                    <a:cubicBezTo>
                      <a:pt x="2509" y="2712"/>
                      <a:pt x="2509" y="2726"/>
                      <a:pt x="2509" y="2755"/>
                    </a:cubicBezTo>
                    <a:cubicBezTo>
                      <a:pt x="2523" y="2855"/>
                      <a:pt x="2509" y="2941"/>
                      <a:pt x="2466" y="3027"/>
                    </a:cubicBezTo>
                    <a:cubicBezTo>
                      <a:pt x="2466" y="3056"/>
                      <a:pt x="2451" y="3070"/>
                      <a:pt x="2437" y="3099"/>
                    </a:cubicBezTo>
                    <a:cubicBezTo>
                      <a:pt x="2423" y="3127"/>
                      <a:pt x="2408" y="3142"/>
                      <a:pt x="2408" y="3170"/>
                    </a:cubicBezTo>
                    <a:cubicBezTo>
                      <a:pt x="2291" y="3329"/>
                      <a:pt x="2116" y="3410"/>
                      <a:pt x="1939" y="3410"/>
                    </a:cubicBezTo>
                    <a:cubicBezTo>
                      <a:pt x="1812" y="3410"/>
                      <a:pt x="1685" y="3369"/>
                      <a:pt x="1577" y="3285"/>
                    </a:cubicBezTo>
                    <a:cubicBezTo>
                      <a:pt x="1563" y="3271"/>
                      <a:pt x="1534" y="3242"/>
                      <a:pt x="1520" y="3228"/>
                    </a:cubicBezTo>
                    <a:cubicBezTo>
                      <a:pt x="1505" y="3213"/>
                      <a:pt x="1491" y="3199"/>
                      <a:pt x="1477" y="3185"/>
                    </a:cubicBezTo>
                    <a:cubicBezTo>
                      <a:pt x="1477" y="3170"/>
                      <a:pt x="1462" y="3156"/>
                      <a:pt x="1462" y="3156"/>
                    </a:cubicBezTo>
                    <a:cubicBezTo>
                      <a:pt x="1434" y="3113"/>
                      <a:pt x="1419" y="3084"/>
                      <a:pt x="1405" y="3041"/>
                    </a:cubicBezTo>
                    <a:cubicBezTo>
                      <a:pt x="1405" y="3027"/>
                      <a:pt x="1405" y="2998"/>
                      <a:pt x="1391" y="2984"/>
                    </a:cubicBezTo>
                    <a:cubicBezTo>
                      <a:pt x="1391" y="2955"/>
                      <a:pt x="1391" y="2927"/>
                      <a:pt x="1391" y="2912"/>
                    </a:cubicBezTo>
                    <a:cubicBezTo>
                      <a:pt x="1391" y="2798"/>
                      <a:pt x="1419" y="2683"/>
                      <a:pt x="1462" y="2568"/>
                    </a:cubicBezTo>
                    <a:lnTo>
                      <a:pt x="1477" y="2568"/>
                    </a:lnTo>
                    <a:cubicBezTo>
                      <a:pt x="1563" y="2497"/>
                      <a:pt x="1649" y="2439"/>
                      <a:pt x="1735" y="2396"/>
                    </a:cubicBezTo>
                    <a:cubicBezTo>
                      <a:pt x="1763" y="2396"/>
                      <a:pt x="1778" y="2382"/>
                      <a:pt x="1806" y="2368"/>
                    </a:cubicBezTo>
                    <a:cubicBezTo>
                      <a:pt x="1821" y="2368"/>
                      <a:pt x="1835" y="2368"/>
                      <a:pt x="1849" y="2353"/>
                    </a:cubicBezTo>
                    <a:lnTo>
                      <a:pt x="1864" y="2368"/>
                    </a:lnTo>
                    <a:lnTo>
                      <a:pt x="1864" y="2353"/>
                    </a:lnTo>
                    <a:cubicBezTo>
                      <a:pt x="1878" y="2353"/>
                      <a:pt x="1907" y="2353"/>
                      <a:pt x="1921" y="2339"/>
                    </a:cubicBezTo>
                    <a:lnTo>
                      <a:pt x="1993" y="2339"/>
                    </a:lnTo>
                    <a:cubicBezTo>
                      <a:pt x="2009" y="2337"/>
                      <a:pt x="2026" y="2336"/>
                      <a:pt x="2043" y="2336"/>
                    </a:cubicBezTo>
                    <a:close/>
                    <a:moveTo>
                      <a:pt x="2666" y="2884"/>
                    </a:moveTo>
                    <a:lnTo>
                      <a:pt x="2695" y="2898"/>
                    </a:lnTo>
                    <a:cubicBezTo>
                      <a:pt x="2910" y="2970"/>
                      <a:pt x="3139" y="3041"/>
                      <a:pt x="3383" y="3084"/>
                    </a:cubicBezTo>
                    <a:cubicBezTo>
                      <a:pt x="3440" y="3099"/>
                      <a:pt x="3512" y="3099"/>
                      <a:pt x="3584" y="3113"/>
                    </a:cubicBezTo>
                    <a:cubicBezTo>
                      <a:pt x="3885" y="3156"/>
                      <a:pt x="4200" y="3199"/>
                      <a:pt x="4401" y="3371"/>
                    </a:cubicBezTo>
                    <a:cubicBezTo>
                      <a:pt x="4415" y="3385"/>
                      <a:pt x="4429" y="3400"/>
                      <a:pt x="4429" y="3414"/>
                    </a:cubicBezTo>
                    <a:cubicBezTo>
                      <a:pt x="4415" y="3457"/>
                      <a:pt x="4401" y="3471"/>
                      <a:pt x="4358" y="3486"/>
                    </a:cubicBezTo>
                    <a:cubicBezTo>
                      <a:pt x="4310" y="3495"/>
                      <a:pt x="4260" y="3499"/>
                      <a:pt x="4208" y="3499"/>
                    </a:cubicBezTo>
                    <a:cubicBezTo>
                      <a:pt x="3929" y="3499"/>
                      <a:pt x="3591" y="3382"/>
                      <a:pt x="3326" y="3285"/>
                    </a:cubicBezTo>
                    <a:cubicBezTo>
                      <a:pt x="3240" y="3271"/>
                      <a:pt x="3168" y="3242"/>
                      <a:pt x="3096" y="3213"/>
                    </a:cubicBezTo>
                    <a:cubicBezTo>
                      <a:pt x="2967" y="3185"/>
                      <a:pt x="2853" y="3127"/>
                      <a:pt x="2738" y="3070"/>
                    </a:cubicBezTo>
                    <a:lnTo>
                      <a:pt x="2638" y="3027"/>
                    </a:lnTo>
                    <a:cubicBezTo>
                      <a:pt x="2652" y="2984"/>
                      <a:pt x="2666" y="2941"/>
                      <a:pt x="2666" y="2884"/>
                    </a:cubicBezTo>
                    <a:close/>
                    <a:moveTo>
                      <a:pt x="1290" y="3013"/>
                    </a:moveTo>
                    <a:cubicBezTo>
                      <a:pt x="1290" y="3041"/>
                      <a:pt x="1290" y="3070"/>
                      <a:pt x="1305" y="3099"/>
                    </a:cubicBezTo>
                    <a:lnTo>
                      <a:pt x="1204" y="3142"/>
                    </a:lnTo>
                    <a:cubicBezTo>
                      <a:pt x="1147" y="3170"/>
                      <a:pt x="1090" y="3199"/>
                      <a:pt x="1047" y="3228"/>
                    </a:cubicBezTo>
                    <a:cubicBezTo>
                      <a:pt x="989" y="3256"/>
                      <a:pt x="932" y="3285"/>
                      <a:pt x="875" y="3299"/>
                    </a:cubicBezTo>
                    <a:cubicBezTo>
                      <a:pt x="860" y="3314"/>
                      <a:pt x="832" y="3328"/>
                      <a:pt x="803" y="3342"/>
                    </a:cubicBezTo>
                    <a:cubicBezTo>
                      <a:pt x="681" y="3409"/>
                      <a:pt x="465" y="3518"/>
                      <a:pt x="334" y="3518"/>
                    </a:cubicBezTo>
                    <a:cubicBezTo>
                      <a:pt x="295" y="3518"/>
                      <a:pt x="264" y="3508"/>
                      <a:pt x="244" y="3486"/>
                    </a:cubicBezTo>
                    <a:cubicBezTo>
                      <a:pt x="215" y="3471"/>
                      <a:pt x="201" y="3428"/>
                      <a:pt x="215" y="3400"/>
                    </a:cubicBezTo>
                    <a:cubicBezTo>
                      <a:pt x="244" y="3342"/>
                      <a:pt x="344" y="3314"/>
                      <a:pt x="430" y="3285"/>
                    </a:cubicBezTo>
                    <a:cubicBezTo>
                      <a:pt x="473" y="3285"/>
                      <a:pt x="502" y="3271"/>
                      <a:pt x="531" y="3256"/>
                    </a:cubicBezTo>
                    <a:cubicBezTo>
                      <a:pt x="717" y="3185"/>
                      <a:pt x="889" y="3127"/>
                      <a:pt x="1047" y="3084"/>
                    </a:cubicBezTo>
                    <a:cubicBezTo>
                      <a:pt x="1075" y="3084"/>
                      <a:pt x="1104" y="3070"/>
                      <a:pt x="1133" y="3056"/>
                    </a:cubicBezTo>
                    <a:cubicBezTo>
                      <a:pt x="1176" y="3041"/>
                      <a:pt x="1233" y="3027"/>
                      <a:pt x="1290" y="3013"/>
                    </a:cubicBezTo>
                    <a:close/>
                    <a:moveTo>
                      <a:pt x="2623" y="3070"/>
                    </a:moveTo>
                    <a:lnTo>
                      <a:pt x="2695" y="3127"/>
                    </a:lnTo>
                    <a:cubicBezTo>
                      <a:pt x="2838" y="3271"/>
                      <a:pt x="2967" y="3414"/>
                      <a:pt x="3096" y="3543"/>
                    </a:cubicBezTo>
                    <a:cubicBezTo>
                      <a:pt x="3154" y="3600"/>
                      <a:pt x="3225" y="3658"/>
                      <a:pt x="3283" y="3715"/>
                    </a:cubicBezTo>
                    <a:cubicBezTo>
                      <a:pt x="3426" y="3815"/>
                      <a:pt x="3555" y="3959"/>
                      <a:pt x="3655" y="4116"/>
                    </a:cubicBezTo>
                    <a:cubicBezTo>
                      <a:pt x="3655" y="4130"/>
                      <a:pt x="3627" y="4159"/>
                      <a:pt x="3612" y="4159"/>
                    </a:cubicBezTo>
                    <a:cubicBezTo>
                      <a:pt x="3604" y="4160"/>
                      <a:pt x="3597" y="4160"/>
                      <a:pt x="3589" y="4160"/>
                    </a:cubicBezTo>
                    <a:cubicBezTo>
                      <a:pt x="3387" y="4160"/>
                      <a:pt x="3249" y="3981"/>
                      <a:pt x="3125" y="3815"/>
                    </a:cubicBezTo>
                    <a:cubicBezTo>
                      <a:pt x="3096" y="3787"/>
                      <a:pt x="3068" y="3758"/>
                      <a:pt x="3039" y="3729"/>
                    </a:cubicBezTo>
                    <a:cubicBezTo>
                      <a:pt x="2910" y="3572"/>
                      <a:pt x="2781" y="3414"/>
                      <a:pt x="2652" y="3256"/>
                    </a:cubicBezTo>
                    <a:lnTo>
                      <a:pt x="2580" y="3170"/>
                    </a:lnTo>
                    <a:cubicBezTo>
                      <a:pt x="2595" y="3142"/>
                      <a:pt x="2609" y="3099"/>
                      <a:pt x="2623" y="3070"/>
                    </a:cubicBezTo>
                    <a:close/>
                    <a:moveTo>
                      <a:pt x="1419" y="3314"/>
                    </a:moveTo>
                    <a:cubicBezTo>
                      <a:pt x="1434" y="3328"/>
                      <a:pt x="1462" y="3342"/>
                      <a:pt x="1477" y="3371"/>
                    </a:cubicBezTo>
                    <a:cubicBezTo>
                      <a:pt x="1419" y="3543"/>
                      <a:pt x="1362" y="3729"/>
                      <a:pt x="1290" y="3916"/>
                    </a:cubicBezTo>
                    <a:cubicBezTo>
                      <a:pt x="1290" y="3944"/>
                      <a:pt x="1276" y="3973"/>
                      <a:pt x="1262" y="4002"/>
                    </a:cubicBezTo>
                    <a:cubicBezTo>
                      <a:pt x="1233" y="4159"/>
                      <a:pt x="1161" y="4302"/>
                      <a:pt x="1075" y="4431"/>
                    </a:cubicBezTo>
                    <a:cubicBezTo>
                      <a:pt x="1061" y="4446"/>
                      <a:pt x="1040" y="4453"/>
                      <a:pt x="1018" y="4453"/>
                    </a:cubicBezTo>
                    <a:cubicBezTo>
                      <a:pt x="997" y="4453"/>
                      <a:pt x="975" y="4446"/>
                      <a:pt x="961" y="4431"/>
                    </a:cubicBezTo>
                    <a:cubicBezTo>
                      <a:pt x="932" y="4403"/>
                      <a:pt x="932" y="4360"/>
                      <a:pt x="946" y="4331"/>
                    </a:cubicBezTo>
                    <a:cubicBezTo>
                      <a:pt x="1104" y="4145"/>
                      <a:pt x="1204" y="3916"/>
                      <a:pt x="1276" y="3686"/>
                    </a:cubicBezTo>
                    <a:cubicBezTo>
                      <a:pt x="1305" y="3557"/>
                      <a:pt x="1362" y="3428"/>
                      <a:pt x="1419" y="3314"/>
                    </a:cubicBezTo>
                    <a:close/>
                    <a:moveTo>
                      <a:pt x="1319" y="3142"/>
                    </a:moveTo>
                    <a:cubicBezTo>
                      <a:pt x="1333" y="3170"/>
                      <a:pt x="1348" y="3213"/>
                      <a:pt x="1376" y="3242"/>
                    </a:cubicBezTo>
                    <a:lnTo>
                      <a:pt x="1362" y="3256"/>
                    </a:lnTo>
                    <a:cubicBezTo>
                      <a:pt x="1305" y="3314"/>
                      <a:pt x="1247" y="3371"/>
                      <a:pt x="1190" y="3428"/>
                    </a:cubicBezTo>
                    <a:cubicBezTo>
                      <a:pt x="1161" y="3486"/>
                      <a:pt x="1118" y="3529"/>
                      <a:pt x="1090" y="3572"/>
                    </a:cubicBezTo>
                    <a:cubicBezTo>
                      <a:pt x="1018" y="3672"/>
                      <a:pt x="946" y="3758"/>
                      <a:pt x="875" y="3830"/>
                    </a:cubicBezTo>
                    <a:lnTo>
                      <a:pt x="846" y="3873"/>
                    </a:lnTo>
                    <a:cubicBezTo>
                      <a:pt x="717" y="4016"/>
                      <a:pt x="574" y="4159"/>
                      <a:pt x="430" y="4274"/>
                    </a:cubicBezTo>
                    <a:cubicBezTo>
                      <a:pt x="330" y="4360"/>
                      <a:pt x="230" y="4431"/>
                      <a:pt x="115" y="4489"/>
                    </a:cubicBezTo>
                    <a:cubicBezTo>
                      <a:pt x="101" y="4489"/>
                      <a:pt x="86" y="4489"/>
                      <a:pt x="86" y="4474"/>
                    </a:cubicBezTo>
                    <a:cubicBezTo>
                      <a:pt x="72" y="4460"/>
                      <a:pt x="72" y="4446"/>
                      <a:pt x="72" y="4431"/>
                    </a:cubicBezTo>
                    <a:cubicBezTo>
                      <a:pt x="158" y="4302"/>
                      <a:pt x="273" y="4173"/>
                      <a:pt x="402" y="4073"/>
                    </a:cubicBezTo>
                    <a:cubicBezTo>
                      <a:pt x="445" y="4044"/>
                      <a:pt x="473" y="4016"/>
                      <a:pt x="516" y="3973"/>
                    </a:cubicBezTo>
                    <a:cubicBezTo>
                      <a:pt x="688" y="3815"/>
                      <a:pt x="846" y="3643"/>
                      <a:pt x="961" y="3514"/>
                    </a:cubicBezTo>
                    <a:cubicBezTo>
                      <a:pt x="989" y="3486"/>
                      <a:pt x="1018" y="3457"/>
                      <a:pt x="1047" y="3428"/>
                    </a:cubicBezTo>
                    <a:cubicBezTo>
                      <a:pt x="1104" y="3342"/>
                      <a:pt x="1176" y="3271"/>
                      <a:pt x="1247" y="3199"/>
                    </a:cubicBezTo>
                    <a:lnTo>
                      <a:pt x="1319" y="3142"/>
                    </a:lnTo>
                    <a:close/>
                    <a:moveTo>
                      <a:pt x="1931" y="0"/>
                    </a:moveTo>
                    <a:cubicBezTo>
                      <a:pt x="1857" y="0"/>
                      <a:pt x="1788" y="42"/>
                      <a:pt x="1763" y="117"/>
                    </a:cubicBezTo>
                    <a:cubicBezTo>
                      <a:pt x="1677" y="719"/>
                      <a:pt x="1677" y="1336"/>
                      <a:pt x="1763" y="1938"/>
                    </a:cubicBezTo>
                    <a:cubicBezTo>
                      <a:pt x="1763" y="2009"/>
                      <a:pt x="1763" y="2067"/>
                      <a:pt x="1778" y="2124"/>
                    </a:cubicBezTo>
                    <a:cubicBezTo>
                      <a:pt x="1749" y="2095"/>
                      <a:pt x="1720" y="2067"/>
                      <a:pt x="1692" y="2038"/>
                    </a:cubicBezTo>
                    <a:cubicBezTo>
                      <a:pt x="1649" y="1981"/>
                      <a:pt x="1606" y="1938"/>
                      <a:pt x="1577" y="1895"/>
                    </a:cubicBezTo>
                    <a:cubicBezTo>
                      <a:pt x="1534" y="1823"/>
                      <a:pt x="1491" y="1751"/>
                      <a:pt x="1448" y="1680"/>
                    </a:cubicBezTo>
                    <a:cubicBezTo>
                      <a:pt x="1405" y="1522"/>
                      <a:pt x="1305" y="1393"/>
                      <a:pt x="1176" y="1307"/>
                    </a:cubicBezTo>
                    <a:cubicBezTo>
                      <a:pt x="1163" y="1303"/>
                      <a:pt x="1150" y="1301"/>
                      <a:pt x="1138" y="1301"/>
                    </a:cubicBezTo>
                    <a:cubicBezTo>
                      <a:pt x="1109" y="1301"/>
                      <a:pt x="1081" y="1311"/>
                      <a:pt x="1061" y="1321"/>
                    </a:cubicBezTo>
                    <a:cubicBezTo>
                      <a:pt x="1032" y="1350"/>
                      <a:pt x="1018" y="1393"/>
                      <a:pt x="1032" y="1436"/>
                    </a:cubicBezTo>
                    <a:cubicBezTo>
                      <a:pt x="1090" y="1637"/>
                      <a:pt x="1219" y="1823"/>
                      <a:pt x="1362" y="1981"/>
                    </a:cubicBezTo>
                    <a:lnTo>
                      <a:pt x="1434" y="2067"/>
                    </a:lnTo>
                    <a:cubicBezTo>
                      <a:pt x="1505" y="2153"/>
                      <a:pt x="1577" y="2239"/>
                      <a:pt x="1663" y="2325"/>
                    </a:cubicBezTo>
                    <a:cubicBezTo>
                      <a:pt x="1577" y="2368"/>
                      <a:pt x="1491" y="2425"/>
                      <a:pt x="1419" y="2497"/>
                    </a:cubicBezTo>
                    <a:cubicBezTo>
                      <a:pt x="1391" y="2511"/>
                      <a:pt x="1391" y="2525"/>
                      <a:pt x="1405" y="2554"/>
                    </a:cubicBezTo>
                    <a:cubicBezTo>
                      <a:pt x="1333" y="2669"/>
                      <a:pt x="1290" y="2798"/>
                      <a:pt x="1276" y="2941"/>
                    </a:cubicBezTo>
                    <a:cubicBezTo>
                      <a:pt x="1219" y="2955"/>
                      <a:pt x="1161" y="2970"/>
                      <a:pt x="1104" y="2998"/>
                    </a:cubicBezTo>
                    <a:cubicBezTo>
                      <a:pt x="1075" y="2998"/>
                      <a:pt x="1047" y="3013"/>
                      <a:pt x="1032" y="3013"/>
                    </a:cubicBezTo>
                    <a:cubicBezTo>
                      <a:pt x="875" y="3070"/>
                      <a:pt x="703" y="3127"/>
                      <a:pt x="502" y="3199"/>
                    </a:cubicBezTo>
                    <a:cubicBezTo>
                      <a:pt x="473" y="3199"/>
                      <a:pt x="445" y="3213"/>
                      <a:pt x="416" y="3213"/>
                    </a:cubicBezTo>
                    <a:cubicBezTo>
                      <a:pt x="344" y="3228"/>
                      <a:pt x="273" y="3256"/>
                      <a:pt x="201" y="3314"/>
                    </a:cubicBezTo>
                    <a:cubicBezTo>
                      <a:pt x="187" y="3328"/>
                      <a:pt x="172" y="3342"/>
                      <a:pt x="158" y="3371"/>
                    </a:cubicBezTo>
                    <a:cubicBezTo>
                      <a:pt x="129" y="3428"/>
                      <a:pt x="144" y="3500"/>
                      <a:pt x="187" y="3543"/>
                    </a:cubicBezTo>
                    <a:cubicBezTo>
                      <a:pt x="220" y="3576"/>
                      <a:pt x="266" y="3589"/>
                      <a:pt x="320" y="3589"/>
                    </a:cubicBezTo>
                    <a:cubicBezTo>
                      <a:pt x="475" y="3589"/>
                      <a:pt x="693" y="3478"/>
                      <a:pt x="832" y="3414"/>
                    </a:cubicBezTo>
                    <a:cubicBezTo>
                      <a:pt x="860" y="3385"/>
                      <a:pt x="889" y="3371"/>
                      <a:pt x="903" y="3371"/>
                    </a:cubicBezTo>
                    <a:cubicBezTo>
                      <a:pt x="961" y="3342"/>
                      <a:pt x="1004" y="3328"/>
                      <a:pt x="1061" y="3299"/>
                    </a:cubicBezTo>
                    <a:lnTo>
                      <a:pt x="1061" y="3299"/>
                    </a:lnTo>
                    <a:cubicBezTo>
                      <a:pt x="1032" y="3328"/>
                      <a:pt x="1004" y="3357"/>
                      <a:pt x="989" y="3385"/>
                    </a:cubicBezTo>
                    <a:cubicBezTo>
                      <a:pt x="961" y="3414"/>
                      <a:pt x="932" y="3443"/>
                      <a:pt x="918" y="3471"/>
                    </a:cubicBezTo>
                    <a:cubicBezTo>
                      <a:pt x="803" y="3600"/>
                      <a:pt x="645" y="3758"/>
                      <a:pt x="473" y="3916"/>
                    </a:cubicBezTo>
                    <a:cubicBezTo>
                      <a:pt x="430" y="3959"/>
                      <a:pt x="387" y="3987"/>
                      <a:pt x="359" y="4030"/>
                    </a:cubicBezTo>
                    <a:cubicBezTo>
                      <a:pt x="215" y="4130"/>
                      <a:pt x="101" y="4259"/>
                      <a:pt x="15" y="4403"/>
                    </a:cubicBezTo>
                    <a:cubicBezTo>
                      <a:pt x="0" y="4446"/>
                      <a:pt x="0" y="4489"/>
                      <a:pt x="29" y="4517"/>
                    </a:cubicBezTo>
                    <a:cubicBezTo>
                      <a:pt x="47" y="4545"/>
                      <a:pt x="71" y="4555"/>
                      <a:pt x="97" y="4555"/>
                    </a:cubicBezTo>
                    <a:cubicBezTo>
                      <a:pt x="112" y="4555"/>
                      <a:pt x="128" y="4551"/>
                      <a:pt x="144" y="4546"/>
                    </a:cubicBezTo>
                    <a:cubicBezTo>
                      <a:pt x="258" y="4489"/>
                      <a:pt x="373" y="4417"/>
                      <a:pt x="473" y="4331"/>
                    </a:cubicBezTo>
                    <a:cubicBezTo>
                      <a:pt x="631" y="4202"/>
                      <a:pt x="760" y="4073"/>
                      <a:pt x="889" y="3930"/>
                    </a:cubicBezTo>
                    <a:lnTo>
                      <a:pt x="932" y="3887"/>
                    </a:lnTo>
                    <a:cubicBezTo>
                      <a:pt x="1004" y="3801"/>
                      <a:pt x="1075" y="3715"/>
                      <a:pt x="1147" y="3615"/>
                    </a:cubicBezTo>
                    <a:cubicBezTo>
                      <a:pt x="1176" y="3572"/>
                      <a:pt x="1219" y="3529"/>
                      <a:pt x="1247" y="3471"/>
                    </a:cubicBezTo>
                    <a:cubicBezTo>
                      <a:pt x="1262" y="3457"/>
                      <a:pt x="1276" y="3443"/>
                      <a:pt x="1290" y="3443"/>
                    </a:cubicBezTo>
                    <a:cubicBezTo>
                      <a:pt x="1262" y="3514"/>
                      <a:pt x="1233" y="3586"/>
                      <a:pt x="1204" y="3672"/>
                    </a:cubicBezTo>
                    <a:cubicBezTo>
                      <a:pt x="1147" y="3887"/>
                      <a:pt x="1047" y="4102"/>
                      <a:pt x="903" y="4288"/>
                    </a:cubicBezTo>
                    <a:cubicBezTo>
                      <a:pt x="846" y="4331"/>
                      <a:pt x="846" y="4417"/>
                      <a:pt x="903" y="4474"/>
                    </a:cubicBezTo>
                    <a:cubicBezTo>
                      <a:pt x="936" y="4507"/>
                      <a:pt x="977" y="4525"/>
                      <a:pt x="1017" y="4525"/>
                    </a:cubicBezTo>
                    <a:cubicBezTo>
                      <a:pt x="1048" y="4525"/>
                      <a:pt x="1079" y="4514"/>
                      <a:pt x="1104" y="4489"/>
                    </a:cubicBezTo>
                    <a:cubicBezTo>
                      <a:pt x="1104" y="4489"/>
                      <a:pt x="1118" y="4489"/>
                      <a:pt x="1118" y="4474"/>
                    </a:cubicBezTo>
                    <a:cubicBezTo>
                      <a:pt x="1219" y="4345"/>
                      <a:pt x="1290" y="4188"/>
                      <a:pt x="1333" y="4030"/>
                    </a:cubicBezTo>
                    <a:cubicBezTo>
                      <a:pt x="1348" y="4002"/>
                      <a:pt x="1348" y="3973"/>
                      <a:pt x="1362" y="3944"/>
                    </a:cubicBezTo>
                    <a:cubicBezTo>
                      <a:pt x="1419" y="3758"/>
                      <a:pt x="1477" y="3586"/>
                      <a:pt x="1534" y="3414"/>
                    </a:cubicBezTo>
                    <a:cubicBezTo>
                      <a:pt x="1661" y="3501"/>
                      <a:pt x="1807" y="3543"/>
                      <a:pt x="1952" y="3543"/>
                    </a:cubicBezTo>
                    <a:cubicBezTo>
                      <a:pt x="2166" y="3543"/>
                      <a:pt x="2378" y="3450"/>
                      <a:pt x="2523" y="3271"/>
                    </a:cubicBezTo>
                    <a:cubicBezTo>
                      <a:pt x="2523" y="3256"/>
                      <a:pt x="2537" y="3242"/>
                      <a:pt x="2537" y="3228"/>
                    </a:cubicBezTo>
                    <a:cubicBezTo>
                      <a:pt x="2566" y="3256"/>
                      <a:pt x="2580" y="3271"/>
                      <a:pt x="2595" y="3299"/>
                    </a:cubicBezTo>
                    <a:cubicBezTo>
                      <a:pt x="2724" y="3457"/>
                      <a:pt x="2853" y="3615"/>
                      <a:pt x="2982" y="3772"/>
                    </a:cubicBezTo>
                    <a:cubicBezTo>
                      <a:pt x="3010" y="3801"/>
                      <a:pt x="3039" y="3830"/>
                      <a:pt x="3068" y="3858"/>
                    </a:cubicBezTo>
                    <a:cubicBezTo>
                      <a:pt x="3206" y="4038"/>
                      <a:pt x="3358" y="4232"/>
                      <a:pt x="3588" y="4232"/>
                    </a:cubicBezTo>
                    <a:cubicBezTo>
                      <a:pt x="3596" y="4232"/>
                      <a:pt x="3604" y="4231"/>
                      <a:pt x="3612" y="4231"/>
                    </a:cubicBezTo>
                    <a:cubicBezTo>
                      <a:pt x="3641" y="4231"/>
                      <a:pt x="3670" y="4216"/>
                      <a:pt x="3684" y="4202"/>
                    </a:cubicBezTo>
                    <a:cubicBezTo>
                      <a:pt x="3713" y="4173"/>
                      <a:pt x="3727" y="4130"/>
                      <a:pt x="3713" y="4087"/>
                    </a:cubicBezTo>
                    <a:cubicBezTo>
                      <a:pt x="3612" y="3916"/>
                      <a:pt x="3483" y="3772"/>
                      <a:pt x="3326" y="3658"/>
                    </a:cubicBezTo>
                    <a:cubicBezTo>
                      <a:pt x="3268" y="3600"/>
                      <a:pt x="3197" y="3543"/>
                      <a:pt x="3139" y="3486"/>
                    </a:cubicBezTo>
                    <a:cubicBezTo>
                      <a:pt x="3068" y="3400"/>
                      <a:pt x="2967" y="3314"/>
                      <a:pt x="2881" y="3213"/>
                    </a:cubicBezTo>
                    <a:lnTo>
                      <a:pt x="2881" y="3213"/>
                    </a:lnTo>
                    <a:cubicBezTo>
                      <a:pt x="2939" y="3242"/>
                      <a:pt x="3010" y="3271"/>
                      <a:pt x="3068" y="3285"/>
                    </a:cubicBezTo>
                    <a:cubicBezTo>
                      <a:pt x="3139" y="3299"/>
                      <a:pt x="3211" y="3328"/>
                      <a:pt x="3297" y="3357"/>
                    </a:cubicBezTo>
                    <a:cubicBezTo>
                      <a:pt x="3599" y="3453"/>
                      <a:pt x="3932" y="3570"/>
                      <a:pt x="4218" y="3570"/>
                    </a:cubicBezTo>
                    <a:cubicBezTo>
                      <a:pt x="4271" y="3570"/>
                      <a:pt x="4322" y="3566"/>
                      <a:pt x="4372" y="3557"/>
                    </a:cubicBezTo>
                    <a:cubicBezTo>
                      <a:pt x="4444" y="3543"/>
                      <a:pt x="4487" y="3486"/>
                      <a:pt x="4487" y="3414"/>
                    </a:cubicBezTo>
                    <a:cubicBezTo>
                      <a:pt x="4501" y="3385"/>
                      <a:pt x="4472" y="3342"/>
                      <a:pt x="4444" y="3314"/>
                    </a:cubicBezTo>
                    <a:cubicBezTo>
                      <a:pt x="4229" y="3127"/>
                      <a:pt x="3899" y="3084"/>
                      <a:pt x="3598" y="3041"/>
                    </a:cubicBezTo>
                    <a:cubicBezTo>
                      <a:pt x="3526" y="3027"/>
                      <a:pt x="3455" y="3027"/>
                      <a:pt x="3397" y="3013"/>
                    </a:cubicBezTo>
                    <a:cubicBezTo>
                      <a:pt x="3197" y="2970"/>
                      <a:pt x="3010" y="2927"/>
                      <a:pt x="2824" y="2869"/>
                    </a:cubicBezTo>
                    <a:cubicBezTo>
                      <a:pt x="2924" y="2841"/>
                      <a:pt x="3010" y="2798"/>
                      <a:pt x="3096" y="2769"/>
                    </a:cubicBezTo>
                    <a:lnTo>
                      <a:pt x="3111" y="2755"/>
                    </a:lnTo>
                    <a:cubicBezTo>
                      <a:pt x="3240" y="2712"/>
                      <a:pt x="3369" y="2669"/>
                      <a:pt x="3498" y="2626"/>
                    </a:cubicBezTo>
                    <a:cubicBezTo>
                      <a:pt x="3569" y="2597"/>
                      <a:pt x="3641" y="2568"/>
                      <a:pt x="3713" y="2540"/>
                    </a:cubicBezTo>
                    <a:cubicBezTo>
                      <a:pt x="3770" y="2525"/>
                      <a:pt x="3813" y="2511"/>
                      <a:pt x="3870" y="2497"/>
                    </a:cubicBezTo>
                    <a:cubicBezTo>
                      <a:pt x="3956" y="2482"/>
                      <a:pt x="4042" y="2454"/>
                      <a:pt x="4128" y="2396"/>
                    </a:cubicBezTo>
                    <a:cubicBezTo>
                      <a:pt x="4157" y="2368"/>
                      <a:pt x="4186" y="2325"/>
                      <a:pt x="4214" y="2282"/>
                    </a:cubicBezTo>
                    <a:cubicBezTo>
                      <a:pt x="4229" y="2239"/>
                      <a:pt x="4229" y="2181"/>
                      <a:pt x="4200" y="2138"/>
                    </a:cubicBezTo>
                    <a:cubicBezTo>
                      <a:pt x="4171" y="2095"/>
                      <a:pt x="4114" y="2081"/>
                      <a:pt x="4071" y="2081"/>
                    </a:cubicBezTo>
                    <a:cubicBezTo>
                      <a:pt x="3813" y="2124"/>
                      <a:pt x="3555" y="2210"/>
                      <a:pt x="3311" y="2325"/>
                    </a:cubicBezTo>
                    <a:cubicBezTo>
                      <a:pt x="3254" y="2353"/>
                      <a:pt x="3197" y="2382"/>
                      <a:pt x="3139" y="2396"/>
                    </a:cubicBezTo>
                    <a:cubicBezTo>
                      <a:pt x="3082" y="2425"/>
                      <a:pt x="3010" y="2468"/>
                      <a:pt x="2939" y="2511"/>
                    </a:cubicBezTo>
                    <a:cubicBezTo>
                      <a:pt x="2838" y="2568"/>
                      <a:pt x="2738" y="2611"/>
                      <a:pt x="2638" y="2654"/>
                    </a:cubicBezTo>
                    <a:cubicBezTo>
                      <a:pt x="2595" y="2554"/>
                      <a:pt x="2552" y="2454"/>
                      <a:pt x="2480" y="2382"/>
                    </a:cubicBezTo>
                    <a:cubicBezTo>
                      <a:pt x="2377" y="2279"/>
                      <a:pt x="2239" y="2222"/>
                      <a:pt x="2087" y="2222"/>
                    </a:cubicBezTo>
                    <a:cubicBezTo>
                      <a:pt x="2070" y="2222"/>
                      <a:pt x="2053" y="2223"/>
                      <a:pt x="2036" y="2224"/>
                    </a:cubicBezTo>
                    <a:cubicBezTo>
                      <a:pt x="2107" y="2110"/>
                      <a:pt x="2193" y="1995"/>
                      <a:pt x="2279" y="1895"/>
                    </a:cubicBezTo>
                    <a:cubicBezTo>
                      <a:pt x="2308" y="1852"/>
                      <a:pt x="2337" y="1823"/>
                      <a:pt x="2365" y="1780"/>
                    </a:cubicBezTo>
                    <a:cubicBezTo>
                      <a:pt x="2580" y="1551"/>
                      <a:pt x="2724" y="1264"/>
                      <a:pt x="2810" y="963"/>
                    </a:cubicBezTo>
                    <a:cubicBezTo>
                      <a:pt x="2824" y="906"/>
                      <a:pt x="2795" y="848"/>
                      <a:pt x="2738" y="820"/>
                    </a:cubicBezTo>
                    <a:cubicBezTo>
                      <a:pt x="2716" y="805"/>
                      <a:pt x="2691" y="798"/>
                      <a:pt x="2666" y="798"/>
                    </a:cubicBezTo>
                    <a:cubicBezTo>
                      <a:pt x="2641" y="798"/>
                      <a:pt x="2616" y="805"/>
                      <a:pt x="2595" y="820"/>
                    </a:cubicBezTo>
                    <a:cubicBezTo>
                      <a:pt x="2423" y="992"/>
                      <a:pt x="2279" y="1192"/>
                      <a:pt x="2179" y="1422"/>
                    </a:cubicBezTo>
                    <a:cubicBezTo>
                      <a:pt x="2122" y="1522"/>
                      <a:pt x="2079" y="1608"/>
                      <a:pt x="2021" y="1680"/>
                    </a:cubicBezTo>
                    <a:cubicBezTo>
                      <a:pt x="2021" y="1637"/>
                      <a:pt x="2021" y="1594"/>
                      <a:pt x="2036" y="1536"/>
                    </a:cubicBezTo>
                    <a:cubicBezTo>
                      <a:pt x="2036" y="1393"/>
                      <a:pt x="2036" y="1235"/>
                      <a:pt x="2036" y="1092"/>
                    </a:cubicBezTo>
                    <a:cubicBezTo>
                      <a:pt x="2021" y="963"/>
                      <a:pt x="2036" y="848"/>
                      <a:pt x="2050" y="719"/>
                    </a:cubicBezTo>
                    <a:cubicBezTo>
                      <a:pt x="2064" y="519"/>
                      <a:pt x="2064" y="304"/>
                      <a:pt x="2036" y="103"/>
                    </a:cubicBezTo>
                    <a:cubicBezTo>
                      <a:pt x="2021" y="60"/>
                      <a:pt x="1993" y="17"/>
                      <a:pt x="1964" y="3"/>
                    </a:cubicBezTo>
                    <a:cubicBezTo>
                      <a:pt x="1953" y="1"/>
                      <a:pt x="1942" y="0"/>
                      <a:pt x="19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0"/>
              <p:cNvSpPr/>
              <p:nvPr/>
            </p:nvSpPr>
            <p:spPr>
              <a:xfrm>
                <a:off x="5774868" y="759106"/>
                <a:ext cx="208029" cy="41464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285" extrusionOk="0">
                    <a:moveTo>
                      <a:pt x="1178" y="208"/>
                    </a:moveTo>
                    <a:lnTo>
                      <a:pt x="1178" y="208"/>
                    </a:lnTo>
                    <a:cubicBezTo>
                      <a:pt x="1173" y="208"/>
                      <a:pt x="1169" y="209"/>
                      <a:pt x="1164" y="209"/>
                    </a:cubicBezTo>
                    <a:lnTo>
                      <a:pt x="1164" y="209"/>
                    </a:lnTo>
                    <a:cubicBezTo>
                      <a:pt x="1166" y="209"/>
                      <a:pt x="1169" y="210"/>
                      <a:pt x="1172" y="210"/>
                    </a:cubicBezTo>
                    <a:cubicBezTo>
                      <a:pt x="1174" y="209"/>
                      <a:pt x="1176" y="209"/>
                      <a:pt x="1178" y="208"/>
                    </a:cubicBezTo>
                    <a:close/>
                    <a:moveTo>
                      <a:pt x="1315" y="66"/>
                    </a:moveTo>
                    <a:lnTo>
                      <a:pt x="1315" y="66"/>
                    </a:lnTo>
                    <a:cubicBezTo>
                      <a:pt x="885" y="109"/>
                      <a:pt x="455" y="195"/>
                      <a:pt x="40" y="296"/>
                    </a:cubicBezTo>
                    <a:cubicBezTo>
                      <a:pt x="1" y="309"/>
                      <a:pt x="9" y="369"/>
                      <a:pt x="43" y="369"/>
                    </a:cubicBezTo>
                    <a:cubicBezTo>
                      <a:pt x="46" y="369"/>
                      <a:pt x="50" y="369"/>
                      <a:pt x="54" y="367"/>
                    </a:cubicBezTo>
                    <a:cubicBezTo>
                      <a:pt x="431" y="287"/>
                      <a:pt x="800" y="235"/>
                      <a:pt x="1164" y="209"/>
                    </a:cubicBezTo>
                    <a:lnTo>
                      <a:pt x="1164" y="209"/>
                    </a:lnTo>
                    <a:cubicBezTo>
                      <a:pt x="1127" y="202"/>
                      <a:pt x="1117" y="151"/>
                      <a:pt x="1158" y="138"/>
                    </a:cubicBezTo>
                    <a:cubicBezTo>
                      <a:pt x="1215" y="109"/>
                      <a:pt x="1258" y="81"/>
                      <a:pt x="1315" y="66"/>
                    </a:cubicBezTo>
                    <a:close/>
                    <a:moveTo>
                      <a:pt x="2367" y="1"/>
                    </a:moveTo>
                    <a:cubicBezTo>
                      <a:pt x="2160" y="1"/>
                      <a:pt x="1952" y="8"/>
                      <a:pt x="1745" y="23"/>
                    </a:cubicBezTo>
                    <a:cubicBezTo>
                      <a:pt x="1561" y="94"/>
                      <a:pt x="1376" y="151"/>
                      <a:pt x="1178" y="208"/>
                    </a:cubicBezTo>
                    <a:lnTo>
                      <a:pt x="1178" y="208"/>
                    </a:lnTo>
                    <a:cubicBezTo>
                      <a:pt x="1368" y="195"/>
                      <a:pt x="1557" y="188"/>
                      <a:pt x="1745" y="188"/>
                    </a:cubicBezTo>
                    <a:cubicBezTo>
                      <a:pt x="3359" y="188"/>
                      <a:pt x="4875" y="665"/>
                      <a:pt x="6446" y="1285"/>
                    </a:cubicBezTo>
                    <a:cubicBezTo>
                      <a:pt x="6375" y="1213"/>
                      <a:pt x="6317" y="1141"/>
                      <a:pt x="6260" y="1070"/>
                    </a:cubicBezTo>
                    <a:cubicBezTo>
                      <a:pt x="5102" y="335"/>
                      <a:pt x="3739" y="1"/>
                      <a:pt x="23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0"/>
              <p:cNvSpPr/>
              <p:nvPr/>
            </p:nvSpPr>
            <p:spPr>
              <a:xfrm>
                <a:off x="5817300" y="718675"/>
                <a:ext cx="74473" cy="42593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1320" extrusionOk="0">
                    <a:moveTo>
                      <a:pt x="2193" y="1"/>
                    </a:moveTo>
                    <a:cubicBezTo>
                      <a:pt x="1520" y="531"/>
                      <a:pt x="789" y="975"/>
                      <a:pt x="0" y="1319"/>
                    </a:cubicBezTo>
                    <a:cubicBezTo>
                      <a:pt x="144" y="1291"/>
                      <a:pt x="287" y="1276"/>
                      <a:pt x="430" y="1276"/>
                    </a:cubicBezTo>
                    <a:cubicBezTo>
                      <a:pt x="1104" y="1018"/>
                      <a:pt x="1735" y="674"/>
                      <a:pt x="2308" y="230"/>
                    </a:cubicBezTo>
                    <a:cubicBezTo>
                      <a:pt x="2294" y="201"/>
                      <a:pt x="2279" y="158"/>
                      <a:pt x="2251" y="130"/>
                    </a:cubicBezTo>
                    <a:lnTo>
                      <a:pt x="2236" y="130"/>
                    </a:lnTo>
                    <a:cubicBezTo>
                      <a:pt x="2208" y="115"/>
                      <a:pt x="2193" y="72"/>
                      <a:pt x="2222" y="58"/>
                    </a:cubicBezTo>
                    <a:cubicBezTo>
                      <a:pt x="2208" y="29"/>
                      <a:pt x="2193" y="15"/>
                      <a:pt x="21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0"/>
              <p:cNvSpPr/>
              <p:nvPr/>
            </p:nvSpPr>
            <p:spPr>
              <a:xfrm>
                <a:off x="5888514" y="627745"/>
                <a:ext cx="87639" cy="94221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920" extrusionOk="0">
                    <a:moveTo>
                      <a:pt x="2640" y="0"/>
                    </a:moveTo>
                    <a:cubicBezTo>
                      <a:pt x="2624" y="0"/>
                      <a:pt x="2607" y="7"/>
                      <a:pt x="2595" y="24"/>
                    </a:cubicBezTo>
                    <a:cubicBezTo>
                      <a:pt x="1849" y="1056"/>
                      <a:pt x="975" y="1987"/>
                      <a:pt x="1" y="2790"/>
                    </a:cubicBezTo>
                    <a:cubicBezTo>
                      <a:pt x="15" y="2819"/>
                      <a:pt x="15" y="2847"/>
                      <a:pt x="29" y="2862"/>
                    </a:cubicBezTo>
                    <a:lnTo>
                      <a:pt x="44" y="2862"/>
                    </a:lnTo>
                    <a:cubicBezTo>
                      <a:pt x="115" y="2890"/>
                      <a:pt x="201" y="2905"/>
                      <a:pt x="273" y="2919"/>
                    </a:cubicBezTo>
                    <a:cubicBezTo>
                      <a:pt x="1233" y="2131"/>
                      <a:pt x="2064" y="1170"/>
                      <a:pt x="2695" y="81"/>
                    </a:cubicBezTo>
                    <a:cubicBezTo>
                      <a:pt x="2715" y="41"/>
                      <a:pt x="2678" y="0"/>
                      <a:pt x="26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6" name="Google Shape;1356;p20"/>
            <p:cNvSpPr/>
            <p:nvPr/>
          </p:nvSpPr>
          <p:spPr>
            <a:xfrm rot="5400000">
              <a:off x="-64820" y="3183070"/>
              <a:ext cx="215339" cy="70635"/>
            </a:xfrm>
            <a:custGeom>
              <a:avLst/>
              <a:gdLst/>
              <a:ahLst/>
              <a:cxnLst/>
              <a:rect l="l" t="t" r="r" b="b"/>
              <a:pathLst>
                <a:path w="8902" h="2920" extrusionOk="0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0"/>
            <p:cNvSpPr/>
            <p:nvPr/>
          </p:nvSpPr>
          <p:spPr>
            <a:xfrm>
              <a:off x="271100" y="3656624"/>
              <a:ext cx="215001" cy="193064"/>
            </a:xfrm>
            <a:custGeom>
              <a:avLst/>
              <a:gdLst/>
              <a:ahLst/>
              <a:cxnLst/>
              <a:rect l="l" t="t" r="r" b="b"/>
              <a:pathLst>
                <a:path w="9948" h="8933" extrusionOk="0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20"/>
            <p:cNvGrpSpPr/>
            <p:nvPr/>
          </p:nvGrpSpPr>
          <p:grpSpPr>
            <a:xfrm rot="5400000">
              <a:off x="-84688" y="3629523"/>
              <a:ext cx="319341" cy="137209"/>
              <a:chOff x="4380693" y="4999992"/>
              <a:chExt cx="409990" cy="176158"/>
            </a:xfrm>
          </p:grpSpPr>
          <p:sp>
            <p:nvSpPr>
              <p:cNvPr id="1359" name="Google Shape;1359;p20"/>
              <p:cNvSpPr/>
              <p:nvPr/>
            </p:nvSpPr>
            <p:spPr>
              <a:xfrm>
                <a:off x="4386904" y="5124468"/>
                <a:ext cx="62363" cy="5168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64" extrusionOk="0">
                    <a:moveTo>
                      <a:pt x="101" y="0"/>
                    </a:moveTo>
                    <a:cubicBezTo>
                      <a:pt x="73" y="15"/>
                      <a:pt x="30" y="29"/>
                      <a:pt x="1" y="43"/>
                    </a:cubicBezTo>
                    <a:cubicBezTo>
                      <a:pt x="445" y="645"/>
                      <a:pt x="976" y="1190"/>
                      <a:pt x="1563" y="1663"/>
                    </a:cubicBezTo>
                    <a:lnTo>
                      <a:pt x="2008" y="1663"/>
                    </a:lnTo>
                    <a:cubicBezTo>
                      <a:pt x="1348" y="1147"/>
                      <a:pt x="703" y="588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4380693" y="5041577"/>
                <a:ext cx="409990" cy="134572"/>
              </a:xfrm>
              <a:custGeom>
                <a:avLst/>
                <a:gdLst/>
                <a:ahLst/>
                <a:cxnLst/>
                <a:rect l="l" t="t" r="r" b="b"/>
                <a:pathLst>
                  <a:path w="13201" h="4333" extrusionOk="0">
                    <a:moveTo>
                      <a:pt x="8502" y="300"/>
                    </a:moveTo>
                    <a:cubicBezTo>
                      <a:pt x="8834" y="300"/>
                      <a:pt x="9168" y="327"/>
                      <a:pt x="9503" y="391"/>
                    </a:cubicBezTo>
                    <a:cubicBezTo>
                      <a:pt x="9933" y="462"/>
                      <a:pt x="10363" y="577"/>
                      <a:pt x="10793" y="720"/>
                    </a:cubicBezTo>
                    <a:cubicBezTo>
                      <a:pt x="8958" y="806"/>
                      <a:pt x="7066" y="907"/>
                      <a:pt x="5275" y="1193"/>
                    </a:cubicBezTo>
                    <a:cubicBezTo>
                      <a:pt x="4329" y="1351"/>
                      <a:pt x="3411" y="1580"/>
                      <a:pt x="2466" y="1752"/>
                    </a:cubicBezTo>
                    <a:lnTo>
                      <a:pt x="2308" y="1781"/>
                    </a:lnTo>
                    <a:cubicBezTo>
                      <a:pt x="3712" y="1236"/>
                      <a:pt x="5146" y="821"/>
                      <a:pt x="6608" y="520"/>
                    </a:cubicBezTo>
                    <a:cubicBezTo>
                      <a:pt x="7238" y="397"/>
                      <a:pt x="7868" y="300"/>
                      <a:pt x="8502" y="300"/>
                    </a:cubicBezTo>
                    <a:close/>
                    <a:moveTo>
                      <a:pt x="11223" y="878"/>
                    </a:moveTo>
                    <a:cubicBezTo>
                      <a:pt x="11739" y="1064"/>
                      <a:pt x="12197" y="1423"/>
                      <a:pt x="12527" y="1867"/>
                    </a:cubicBezTo>
                    <a:cubicBezTo>
                      <a:pt x="12799" y="2282"/>
                      <a:pt x="12871" y="2784"/>
                      <a:pt x="12699" y="3257"/>
                    </a:cubicBezTo>
                    <a:cubicBezTo>
                      <a:pt x="10434" y="3042"/>
                      <a:pt x="8184" y="2884"/>
                      <a:pt x="5920" y="2569"/>
                    </a:cubicBezTo>
                    <a:cubicBezTo>
                      <a:pt x="4757" y="2414"/>
                      <a:pt x="3484" y="2208"/>
                      <a:pt x="2238" y="2208"/>
                    </a:cubicBezTo>
                    <a:cubicBezTo>
                      <a:pt x="1870" y="2208"/>
                      <a:pt x="1506" y="2226"/>
                      <a:pt x="1147" y="2268"/>
                    </a:cubicBezTo>
                    <a:cubicBezTo>
                      <a:pt x="1190" y="2254"/>
                      <a:pt x="1233" y="2225"/>
                      <a:pt x="1290" y="2211"/>
                    </a:cubicBezTo>
                    <a:cubicBezTo>
                      <a:pt x="2824" y="1852"/>
                      <a:pt x="4386" y="1480"/>
                      <a:pt x="5948" y="1322"/>
                    </a:cubicBezTo>
                    <a:cubicBezTo>
                      <a:pt x="7697" y="1136"/>
                      <a:pt x="9460" y="978"/>
                      <a:pt x="11223" y="878"/>
                    </a:cubicBezTo>
                    <a:close/>
                    <a:moveTo>
                      <a:pt x="8404" y="0"/>
                    </a:moveTo>
                    <a:cubicBezTo>
                      <a:pt x="8115" y="0"/>
                      <a:pt x="7851" y="16"/>
                      <a:pt x="7625" y="47"/>
                    </a:cubicBezTo>
                    <a:cubicBezTo>
                      <a:pt x="5031" y="419"/>
                      <a:pt x="2494" y="1222"/>
                      <a:pt x="144" y="2397"/>
                    </a:cubicBezTo>
                    <a:lnTo>
                      <a:pt x="101" y="2426"/>
                    </a:lnTo>
                    <a:lnTo>
                      <a:pt x="86" y="2426"/>
                    </a:lnTo>
                    <a:cubicBezTo>
                      <a:pt x="43" y="2440"/>
                      <a:pt x="15" y="2483"/>
                      <a:pt x="0" y="2526"/>
                    </a:cubicBezTo>
                    <a:cubicBezTo>
                      <a:pt x="201" y="2497"/>
                      <a:pt x="416" y="2469"/>
                      <a:pt x="617" y="2454"/>
                    </a:cubicBezTo>
                    <a:cubicBezTo>
                      <a:pt x="660" y="2454"/>
                      <a:pt x="660" y="2512"/>
                      <a:pt x="631" y="2526"/>
                    </a:cubicBezTo>
                    <a:cubicBezTo>
                      <a:pt x="602" y="2540"/>
                      <a:pt x="588" y="2555"/>
                      <a:pt x="559" y="2555"/>
                    </a:cubicBezTo>
                    <a:cubicBezTo>
                      <a:pt x="2408" y="2827"/>
                      <a:pt x="4185" y="3343"/>
                      <a:pt x="5948" y="3916"/>
                    </a:cubicBezTo>
                    <a:cubicBezTo>
                      <a:pt x="6378" y="4045"/>
                      <a:pt x="6808" y="4189"/>
                      <a:pt x="7224" y="4332"/>
                    </a:cubicBezTo>
                    <a:lnTo>
                      <a:pt x="7941" y="4332"/>
                    </a:lnTo>
                    <a:cubicBezTo>
                      <a:pt x="7095" y="4074"/>
                      <a:pt x="6249" y="3787"/>
                      <a:pt x="5404" y="3529"/>
                    </a:cubicBezTo>
                    <a:cubicBezTo>
                      <a:pt x="4042" y="3099"/>
                      <a:pt x="2666" y="2698"/>
                      <a:pt x="1247" y="2497"/>
                    </a:cubicBezTo>
                    <a:lnTo>
                      <a:pt x="1247" y="2497"/>
                    </a:lnTo>
                    <a:cubicBezTo>
                      <a:pt x="3024" y="2512"/>
                      <a:pt x="4802" y="2641"/>
                      <a:pt x="6550" y="2856"/>
                    </a:cubicBezTo>
                    <a:cubicBezTo>
                      <a:pt x="8586" y="3114"/>
                      <a:pt x="10621" y="3257"/>
                      <a:pt x="12656" y="3386"/>
                    </a:cubicBezTo>
                    <a:cubicBezTo>
                      <a:pt x="12484" y="3744"/>
                      <a:pt x="12255" y="4074"/>
                      <a:pt x="11954" y="4332"/>
                    </a:cubicBezTo>
                    <a:lnTo>
                      <a:pt x="12484" y="4332"/>
                    </a:lnTo>
                    <a:cubicBezTo>
                      <a:pt x="12971" y="3816"/>
                      <a:pt x="13201" y="3099"/>
                      <a:pt x="13086" y="2397"/>
                    </a:cubicBezTo>
                    <a:cubicBezTo>
                      <a:pt x="12840" y="611"/>
                      <a:pt x="10169" y="0"/>
                      <a:pt x="8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4391376" y="5122698"/>
                <a:ext cx="93949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721" extrusionOk="0">
                    <a:moveTo>
                      <a:pt x="101" y="0"/>
                    </a:moveTo>
                    <a:cubicBezTo>
                      <a:pt x="72" y="14"/>
                      <a:pt x="29" y="29"/>
                      <a:pt x="0" y="43"/>
                    </a:cubicBezTo>
                    <a:cubicBezTo>
                      <a:pt x="860" y="659"/>
                      <a:pt x="1806" y="1190"/>
                      <a:pt x="2723" y="1720"/>
                    </a:cubicBezTo>
                    <a:lnTo>
                      <a:pt x="3024" y="1720"/>
                    </a:lnTo>
                    <a:cubicBezTo>
                      <a:pt x="2064" y="1132"/>
                      <a:pt x="1104" y="502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4389575" y="5123568"/>
                <a:ext cx="1832" cy="932"/>
              </a:xfrm>
              <a:custGeom>
                <a:avLst/>
                <a:gdLst/>
                <a:ahLst/>
                <a:cxnLst/>
                <a:rect l="l" t="t" r="r" b="b"/>
                <a:pathLst>
                  <a:path w="59" h="30" extrusionOk="0">
                    <a:moveTo>
                      <a:pt x="44" y="1"/>
                    </a:moveTo>
                    <a:lnTo>
                      <a:pt x="1" y="15"/>
                    </a:lnTo>
                    <a:lnTo>
                      <a:pt x="15" y="29"/>
                    </a:lnTo>
                    <a:cubicBezTo>
                      <a:pt x="30" y="29"/>
                      <a:pt x="44" y="15"/>
                      <a:pt x="58" y="15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0"/>
              <p:cNvSpPr/>
              <p:nvPr/>
            </p:nvSpPr>
            <p:spPr>
              <a:xfrm>
                <a:off x="4394047" y="5120897"/>
                <a:ext cx="4037" cy="183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9" extrusionOk="0">
                    <a:moveTo>
                      <a:pt x="101" y="1"/>
                    </a:moveTo>
                    <a:lnTo>
                      <a:pt x="0" y="44"/>
                    </a:lnTo>
                    <a:cubicBezTo>
                      <a:pt x="15" y="44"/>
                      <a:pt x="15" y="44"/>
                      <a:pt x="15" y="58"/>
                    </a:cubicBezTo>
                    <a:cubicBezTo>
                      <a:pt x="58" y="29"/>
                      <a:pt x="101" y="15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0"/>
              <p:cNvSpPr/>
              <p:nvPr/>
            </p:nvSpPr>
            <p:spPr>
              <a:xfrm>
                <a:off x="4548960" y="5003377"/>
                <a:ext cx="2236" cy="3168"/>
              </a:xfrm>
              <a:custGeom>
                <a:avLst/>
                <a:gdLst/>
                <a:ahLst/>
                <a:cxnLst/>
                <a:rect l="l" t="t" r="r" b="b"/>
                <a:pathLst>
                  <a:path w="72" h="102" extrusionOk="0">
                    <a:moveTo>
                      <a:pt x="72" y="1"/>
                    </a:moveTo>
                    <a:lnTo>
                      <a:pt x="72" y="1"/>
                    </a:lnTo>
                    <a:cubicBezTo>
                      <a:pt x="43" y="15"/>
                      <a:pt x="29" y="30"/>
                      <a:pt x="0" y="44"/>
                    </a:cubicBezTo>
                    <a:cubicBezTo>
                      <a:pt x="0" y="73"/>
                      <a:pt x="0" y="87"/>
                      <a:pt x="0" y="101"/>
                    </a:cubicBezTo>
                    <a:lnTo>
                      <a:pt x="29" y="101"/>
                    </a:lnTo>
                    <a:cubicBezTo>
                      <a:pt x="43" y="73"/>
                      <a:pt x="57" y="30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0"/>
              <p:cNvSpPr/>
              <p:nvPr/>
            </p:nvSpPr>
            <p:spPr>
              <a:xfrm>
                <a:off x="4552966" y="4999992"/>
                <a:ext cx="5373" cy="6087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96" extrusionOk="0">
                    <a:moveTo>
                      <a:pt x="135" y="0"/>
                    </a:moveTo>
                    <a:cubicBezTo>
                      <a:pt x="124" y="0"/>
                      <a:pt x="112" y="4"/>
                      <a:pt x="100" y="10"/>
                    </a:cubicBezTo>
                    <a:lnTo>
                      <a:pt x="100" y="24"/>
                    </a:lnTo>
                    <a:cubicBezTo>
                      <a:pt x="57" y="81"/>
                      <a:pt x="29" y="139"/>
                      <a:pt x="0" y="196"/>
                    </a:cubicBezTo>
                    <a:cubicBezTo>
                      <a:pt x="57" y="139"/>
                      <a:pt x="115" y="81"/>
                      <a:pt x="172" y="24"/>
                    </a:cubicBezTo>
                    <a:cubicBezTo>
                      <a:pt x="164" y="7"/>
                      <a:pt x="15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6" name="Google Shape;1366;p20"/>
            <p:cNvSpPr/>
            <p:nvPr/>
          </p:nvSpPr>
          <p:spPr>
            <a:xfrm>
              <a:off x="15415" y="1517549"/>
              <a:ext cx="130277" cy="87651"/>
            </a:xfrm>
            <a:custGeom>
              <a:avLst/>
              <a:gdLst/>
              <a:ahLst/>
              <a:cxnLst/>
              <a:rect l="l" t="t" r="r" b="b"/>
              <a:pathLst>
                <a:path w="7063" h="4752" extrusionOk="0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138075" y="1589559"/>
              <a:ext cx="67785" cy="74794"/>
            </a:xfrm>
            <a:custGeom>
              <a:avLst/>
              <a:gdLst/>
              <a:ahLst/>
              <a:cxnLst/>
              <a:rect l="l" t="t" r="r" b="b"/>
              <a:pathLst>
                <a:path w="3675" h="4055" extrusionOk="0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140989" y="1598173"/>
              <a:ext cx="45854" cy="25362"/>
            </a:xfrm>
            <a:custGeom>
              <a:avLst/>
              <a:gdLst/>
              <a:ahLst/>
              <a:cxnLst/>
              <a:rect l="l" t="t" r="r" b="b"/>
              <a:pathLst>
                <a:path w="2486" h="1375" extrusionOk="0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15415" y="1598542"/>
              <a:ext cx="88591" cy="99917"/>
            </a:xfrm>
            <a:custGeom>
              <a:avLst/>
              <a:gdLst/>
              <a:ahLst/>
              <a:cxnLst/>
              <a:rect l="l" t="t" r="r" b="b"/>
              <a:pathLst>
                <a:path w="4803" h="5417" extrusionOk="0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20"/>
          <p:cNvGrpSpPr/>
          <p:nvPr/>
        </p:nvGrpSpPr>
        <p:grpSpPr>
          <a:xfrm>
            <a:off x="8756161" y="1207721"/>
            <a:ext cx="393948" cy="2728052"/>
            <a:chOff x="8750052" y="1228450"/>
            <a:chExt cx="393948" cy="2728052"/>
          </a:xfrm>
        </p:grpSpPr>
        <p:grpSp>
          <p:nvGrpSpPr>
            <p:cNvPr id="1371" name="Google Shape;1371;p20"/>
            <p:cNvGrpSpPr/>
            <p:nvPr/>
          </p:nvGrpSpPr>
          <p:grpSpPr>
            <a:xfrm rot="5400000" flipH="1">
              <a:off x="7804506" y="2617008"/>
              <a:ext cx="2285040" cy="393948"/>
              <a:chOff x="1527517" y="15751"/>
              <a:chExt cx="3297792" cy="564395"/>
            </a:xfrm>
          </p:grpSpPr>
          <p:sp>
            <p:nvSpPr>
              <p:cNvPr id="1372" name="Google Shape;1372;p20"/>
              <p:cNvSpPr/>
              <p:nvPr/>
            </p:nvSpPr>
            <p:spPr>
              <a:xfrm flipH="1">
                <a:off x="3133791" y="15751"/>
                <a:ext cx="241838" cy="564395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17592" extrusionOk="0">
                    <a:moveTo>
                      <a:pt x="4624" y="4750"/>
                    </a:moveTo>
                    <a:cubicBezTo>
                      <a:pt x="4656" y="4782"/>
                      <a:pt x="4687" y="4814"/>
                      <a:pt x="4719" y="4845"/>
                    </a:cubicBezTo>
                    <a:cubicBezTo>
                      <a:pt x="4719" y="4877"/>
                      <a:pt x="4782" y="4909"/>
                      <a:pt x="4814" y="4909"/>
                    </a:cubicBezTo>
                    <a:cubicBezTo>
                      <a:pt x="6366" y="4940"/>
                      <a:pt x="6904" y="6777"/>
                      <a:pt x="7062" y="8012"/>
                    </a:cubicBezTo>
                    <a:cubicBezTo>
                      <a:pt x="7105" y="8205"/>
                      <a:pt x="7018" y="8282"/>
                      <a:pt x="6868" y="8282"/>
                    </a:cubicBezTo>
                    <a:cubicBezTo>
                      <a:pt x="6797" y="8282"/>
                      <a:pt x="6711" y="8265"/>
                      <a:pt x="6619" y="8234"/>
                    </a:cubicBezTo>
                    <a:cubicBezTo>
                      <a:pt x="6461" y="8202"/>
                      <a:pt x="6334" y="8139"/>
                      <a:pt x="6176" y="8076"/>
                    </a:cubicBezTo>
                    <a:cubicBezTo>
                      <a:pt x="5986" y="7981"/>
                      <a:pt x="5764" y="7854"/>
                      <a:pt x="5574" y="7727"/>
                    </a:cubicBezTo>
                    <a:cubicBezTo>
                      <a:pt x="5257" y="7506"/>
                      <a:pt x="4972" y="7189"/>
                      <a:pt x="4814" y="6809"/>
                    </a:cubicBezTo>
                    <a:cubicBezTo>
                      <a:pt x="4782" y="6777"/>
                      <a:pt x="4782" y="6745"/>
                      <a:pt x="4751" y="6714"/>
                    </a:cubicBezTo>
                    <a:cubicBezTo>
                      <a:pt x="4624" y="6460"/>
                      <a:pt x="4497" y="6175"/>
                      <a:pt x="4371" y="5890"/>
                    </a:cubicBezTo>
                    <a:cubicBezTo>
                      <a:pt x="4352" y="5798"/>
                      <a:pt x="4280" y="5749"/>
                      <a:pt x="4204" y="5749"/>
                    </a:cubicBezTo>
                    <a:cubicBezTo>
                      <a:pt x="4150" y="5749"/>
                      <a:pt x="4094" y="5774"/>
                      <a:pt x="4054" y="5827"/>
                    </a:cubicBezTo>
                    <a:cubicBezTo>
                      <a:pt x="3452" y="6397"/>
                      <a:pt x="2787" y="6904"/>
                      <a:pt x="2090" y="7316"/>
                    </a:cubicBezTo>
                    <a:cubicBezTo>
                      <a:pt x="2027" y="7379"/>
                      <a:pt x="1964" y="7411"/>
                      <a:pt x="1900" y="7442"/>
                    </a:cubicBezTo>
                    <a:cubicBezTo>
                      <a:pt x="1869" y="7474"/>
                      <a:pt x="1837" y="7506"/>
                      <a:pt x="1805" y="7506"/>
                    </a:cubicBezTo>
                    <a:cubicBezTo>
                      <a:pt x="1821" y="7496"/>
                      <a:pt x="1828" y="7492"/>
                      <a:pt x="1826" y="7492"/>
                    </a:cubicBezTo>
                    <a:lnTo>
                      <a:pt x="1826" y="7492"/>
                    </a:lnTo>
                    <a:cubicBezTo>
                      <a:pt x="1801" y="7492"/>
                      <a:pt x="492" y="8142"/>
                      <a:pt x="387" y="8142"/>
                    </a:cubicBezTo>
                    <a:cubicBezTo>
                      <a:pt x="383" y="8142"/>
                      <a:pt x="380" y="8141"/>
                      <a:pt x="380" y="8139"/>
                    </a:cubicBezTo>
                    <a:cubicBezTo>
                      <a:pt x="475" y="7601"/>
                      <a:pt x="697" y="7094"/>
                      <a:pt x="1045" y="6682"/>
                    </a:cubicBezTo>
                    <a:cubicBezTo>
                      <a:pt x="1837" y="5479"/>
                      <a:pt x="3199" y="4782"/>
                      <a:pt x="4624" y="4750"/>
                    </a:cubicBezTo>
                    <a:close/>
                    <a:moveTo>
                      <a:pt x="4782" y="7442"/>
                    </a:moveTo>
                    <a:cubicBezTo>
                      <a:pt x="5162" y="7917"/>
                      <a:pt x="5669" y="8297"/>
                      <a:pt x="6239" y="8487"/>
                    </a:cubicBezTo>
                    <a:cubicBezTo>
                      <a:pt x="6271" y="9057"/>
                      <a:pt x="6239" y="9627"/>
                      <a:pt x="6176" y="10197"/>
                    </a:cubicBezTo>
                    <a:cubicBezTo>
                      <a:pt x="5922" y="12383"/>
                      <a:pt x="4846" y="14314"/>
                      <a:pt x="3547" y="16024"/>
                    </a:cubicBezTo>
                    <a:cubicBezTo>
                      <a:pt x="3452" y="16151"/>
                      <a:pt x="3357" y="16246"/>
                      <a:pt x="3262" y="16373"/>
                    </a:cubicBezTo>
                    <a:cubicBezTo>
                      <a:pt x="3611" y="15011"/>
                      <a:pt x="4054" y="13681"/>
                      <a:pt x="4307" y="12288"/>
                    </a:cubicBezTo>
                    <a:cubicBezTo>
                      <a:pt x="4592" y="10672"/>
                      <a:pt x="4751" y="9057"/>
                      <a:pt x="4782" y="7442"/>
                    </a:cubicBezTo>
                    <a:close/>
                    <a:moveTo>
                      <a:pt x="4117" y="6302"/>
                    </a:moveTo>
                    <a:cubicBezTo>
                      <a:pt x="4276" y="6650"/>
                      <a:pt x="4466" y="6999"/>
                      <a:pt x="4687" y="7347"/>
                    </a:cubicBezTo>
                    <a:cubicBezTo>
                      <a:pt x="4592" y="8994"/>
                      <a:pt x="4402" y="10609"/>
                      <a:pt x="4086" y="12256"/>
                    </a:cubicBezTo>
                    <a:cubicBezTo>
                      <a:pt x="3801" y="13744"/>
                      <a:pt x="3231" y="15138"/>
                      <a:pt x="2851" y="16626"/>
                    </a:cubicBezTo>
                    <a:cubicBezTo>
                      <a:pt x="2249" y="13269"/>
                      <a:pt x="2534" y="9849"/>
                      <a:pt x="3674" y="6650"/>
                    </a:cubicBezTo>
                    <a:cubicBezTo>
                      <a:pt x="3832" y="6524"/>
                      <a:pt x="3991" y="6429"/>
                      <a:pt x="4117" y="6302"/>
                    </a:cubicBezTo>
                    <a:close/>
                    <a:moveTo>
                      <a:pt x="3579" y="6714"/>
                    </a:moveTo>
                    <a:lnTo>
                      <a:pt x="3579" y="6714"/>
                    </a:lnTo>
                    <a:cubicBezTo>
                      <a:pt x="2344" y="9881"/>
                      <a:pt x="1995" y="13333"/>
                      <a:pt x="2565" y="16690"/>
                    </a:cubicBezTo>
                    <a:cubicBezTo>
                      <a:pt x="2280" y="16563"/>
                      <a:pt x="2027" y="16056"/>
                      <a:pt x="1679" y="15359"/>
                    </a:cubicBezTo>
                    <a:cubicBezTo>
                      <a:pt x="1140" y="14156"/>
                      <a:pt x="824" y="12889"/>
                      <a:pt x="792" y="11591"/>
                    </a:cubicBezTo>
                    <a:cubicBezTo>
                      <a:pt x="729" y="10292"/>
                      <a:pt x="1045" y="9026"/>
                      <a:pt x="1710" y="7949"/>
                    </a:cubicBezTo>
                    <a:cubicBezTo>
                      <a:pt x="2375" y="7601"/>
                      <a:pt x="3009" y="7189"/>
                      <a:pt x="3579" y="6714"/>
                    </a:cubicBezTo>
                    <a:close/>
                    <a:moveTo>
                      <a:pt x="6017" y="0"/>
                    </a:moveTo>
                    <a:cubicBezTo>
                      <a:pt x="5669" y="1520"/>
                      <a:pt x="5194" y="3040"/>
                      <a:pt x="4592" y="4465"/>
                    </a:cubicBezTo>
                    <a:cubicBezTo>
                      <a:pt x="4460" y="4445"/>
                      <a:pt x="4327" y="4436"/>
                      <a:pt x="4194" y="4436"/>
                    </a:cubicBezTo>
                    <a:cubicBezTo>
                      <a:pt x="2222" y="4436"/>
                      <a:pt x="208" y="6551"/>
                      <a:pt x="0" y="8361"/>
                    </a:cubicBezTo>
                    <a:cubicBezTo>
                      <a:pt x="0" y="8498"/>
                      <a:pt x="96" y="8588"/>
                      <a:pt x="205" y="8588"/>
                    </a:cubicBezTo>
                    <a:cubicBezTo>
                      <a:pt x="221" y="8588"/>
                      <a:pt x="237" y="8586"/>
                      <a:pt x="254" y="8582"/>
                    </a:cubicBezTo>
                    <a:cubicBezTo>
                      <a:pt x="697" y="8424"/>
                      <a:pt x="1140" y="8234"/>
                      <a:pt x="1584" y="8012"/>
                    </a:cubicBezTo>
                    <a:lnTo>
                      <a:pt x="1584" y="8012"/>
                    </a:lnTo>
                    <a:cubicBezTo>
                      <a:pt x="1045" y="8962"/>
                      <a:pt x="729" y="9976"/>
                      <a:pt x="602" y="11052"/>
                    </a:cubicBezTo>
                    <a:cubicBezTo>
                      <a:pt x="349" y="13333"/>
                      <a:pt x="1330" y="15581"/>
                      <a:pt x="2534" y="17418"/>
                    </a:cubicBezTo>
                    <a:cubicBezTo>
                      <a:pt x="2565" y="17481"/>
                      <a:pt x="2629" y="17513"/>
                      <a:pt x="2660" y="17513"/>
                    </a:cubicBezTo>
                    <a:cubicBezTo>
                      <a:pt x="2700" y="17566"/>
                      <a:pt x="2756" y="17591"/>
                      <a:pt x="2813" y="17591"/>
                    </a:cubicBezTo>
                    <a:cubicBezTo>
                      <a:pt x="2892" y="17591"/>
                      <a:pt x="2972" y="17542"/>
                      <a:pt x="3009" y="17450"/>
                    </a:cubicBezTo>
                    <a:cubicBezTo>
                      <a:pt x="3009" y="17323"/>
                      <a:pt x="3041" y="17228"/>
                      <a:pt x="3072" y="17101"/>
                    </a:cubicBezTo>
                    <a:cubicBezTo>
                      <a:pt x="5099" y="14694"/>
                      <a:pt x="6524" y="12003"/>
                      <a:pt x="6651" y="8804"/>
                    </a:cubicBezTo>
                    <a:cubicBezTo>
                      <a:pt x="6651" y="8741"/>
                      <a:pt x="6651" y="8677"/>
                      <a:pt x="6651" y="8614"/>
                    </a:cubicBezTo>
                    <a:cubicBezTo>
                      <a:pt x="6872" y="8646"/>
                      <a:pt x="7094" y="8709"/>
                      <a:pt x="7348" y="8709"/>
                    </a:cubicBezTo>
                    <a:cubicBezTo>
                      <a:pt x="7443" y="8709"/>
                      <a:pt x="7538" y="8614"/>
                      <a:pt x="7538" y="8487"/>
                    </a:cubicBezTo>
                    <a:cubicBezTo>
                      <a:pt x="7474" y="6999"/>
                      <a:pt x="6809" y="4940"/>
                      <a:pt x="5162" y="4624"/>
                    </a:cubicBezTo>
                    <a:cubicBezTo>
                      <a:pt x="5764" y="3104"/>
                      <a:pt x="6239" y="1583"/>
                      <a:pt x="6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0"/>
              <p:cNvSpPr/>
              <p:nvPr/>
            </p:nvSpPr>
            <p:spPr>
              <a:xfrm flipH="1">
                <a:off x="3384741" y="15751"/>
                <a:ext cx="580180" cy="367120"/>
              </a:xfrm>
              <a:custGeom>
                <a:avLst/>
                <a:gdLst/>
                <a:ahLst/>
                <a:cxnLst/>
                <a:rect l="l" t="t" r="r" b="b"/>
                <a:pathLst>
                  <a:path w="18084" h="11443" extrusionOk="0">
                    <a:moveTo>
                      <a:pt x="9461" y="2446"/>
                    </a:moveTo>
                    <a:cubicBezTo>
                      <a:pt x="10710" y="2446"/>
                      <a:pt x="12102" y="2934"/>
                      <a:pt x="13143" y="3515"/>
                    </a:cubicBezTo>
                    <a:cubicBezTo>
                      <a:pt x="13428" y="4845"/>
                      <a:pt x="13428" y="6682"/>
                      <a:pt x="12541" y="7791"/>
                    </a:cubicBezTo>
                    <a:cubicBezTo>
                      <a:pt x="12318" y="8069"/>
                      <a:pt x="12120" y="8176"/>
                      <a:pt x="11946" y="8176"/>
                    </a:cubicBezTo>
                    <a:cubicBezTo>
                      <a:pt x="11922" y="8176"/>
                      <a:pt x="11899" y="8174"/>
                      <a:pt x="11876" y="8171"/>
                    </a:cubicBezTo>
                    <a:cubicBezTo>
                      <a:pt x="11781" y="8171"/>
                      <a:pt x="11686" y="8139"/>
                      <a:pt x="11623" y="8076"/>
                    </a:cubicBezTo>
                    <a:cubicBezTo>
                      <a:pt x="11433" y="7886"/>
                      <a:pt x="11274" y="7632"/>
                      <a:pt x="11211" y="7379"/>
                    </a:cubicBezTo>
                    <a:cubicBezTo>
                      <a:pt x="11116" y="6999"/>
                      <a:pt x="11084" y="6619"/>
                      <a:pt x="11084" y="6239"/>
                    </a:cubicBezTo>
                    <a:cubicBezTo>
                      <a:pt x="11116" y="5732"/>
                      <a:pt x="11148" y="5257"/>
                      <a:pt x="11243" y="4750"/>
                    </a:cubicBezTo>
                    <a:cubicBezTo>
                      <a:pt x="11243" y="4719"/>
                      <a:pt x="11243" y="4687"/>
                      <a:pt x="11243" y="4655"/>
                    </a:cubicBezTo>
                    <a:cubicBezTo>
                      <a:pt x="11274" y="4592"/>
                      <a:pt x="11211" y="4497"/>
                      <a:pt x="11116" y="4465"/>
                    </a:cubicBezTo>
                    <a:cubicBezTo>
                      <a:pt x="11084" y="4465"/>
                      <a:pt x="11021" y="4465"/>
                      <a:pt x="10989" y="4434"/>
                    </a:cubicBezTo>
                    <a:cubicBezTo>
                      <a:pt x="10293" y="4275"/>
                      <a:pt x="9596" y="4117"/>
                      <a:pt x="8899" y="3990"/>
                    </a:cubicBezTo>
                    <a:cubicBezTo>
                      <a:pt x="8773" y="3959"/>
                      <a:pt x="8678" y="3927"/>
                      <a:pt x="8551" y="3895"/>
                    </a:cubicBezTo>
                    <a:cubicBezTo>
                      <a:pt x="8519" y="3895"/>
                      <a:pt x="8488" y="3895"/>
                      <a:pt x="8424" y="3864"/>
                    </a:cubicBezTo>
                    <a:cubicBezTo>
                      <a:pt x="8013" y="3769"/>
                      <a:pt x="7601" y="3610"/>
                      <a:pt x="7221" y="3420"/>
                    </a:cubicBezTo>
                    <a:cubicBezTo>
                      <a:pt x="6809" y="3199"/>
                      <a:pt x="8203" y="2629"/>
                      <a:pt x="8361" y="2597"/>
                    </a:cubicBezTo>
                    <a:cubicBezTo>
                      <a:pt x="8704" y="2492"/>
                      <a:pt x="9076" y="2446"/>
                      <a:pt x="9461" y="2446"/>
                    </a:cubicBezTo>
                    <a:close/>
                    <a:moveTo>
                      <a:pt x="8044" y="4085"/>
                    </a:moveTo>
                    <a:cubicBezTo>
                      <a:pt x="8456" y="4212"/>
                      <a:pt x="8836" y="4307"/>
                      <a:pt x="9248" y="4402"/>
                    </a:cubicBezTo>
                    <a:cubicBezTo>
                      <a:pt x="9723" y="4497"/>
                      <a:pt x="10229" y="4592"/>
                      <a:pt x="10704" y="4719"/>
                    </a:cubicBezTo>
                    <a:cubicBezTo>
                      <a:pt x="10989" y="4782"/>
                      <a:pt x="10863" y="5099"/>
                      <a:pt x="10799" y="5415"/>
                    </a:cubicBezTo>
                    <a:cubicBezTo>
                      <a:pt x="6682" y="5510"/>
                      <a:pt x="3801" y="7379"/>
                      <a:pt x="824" y="10007"/>
                    </a:cubicBezTo>
                    <a:cubicBezTo>
                      <a:pt x="855" y="9912"/>
                      <a:pt x="919" y="9786"/>
                      <a:pt x="982" y="9691"/>
                    </a:cubicBezTo>
                    <a:cubicBezTo>
                      <a:pt x="1710" y="8551"/>
                      <a:pt x="2565" y="7442"/>
                      <a:pt x="3515" y="6460"/>
                    </a:cubicBezTo>
                    <a:cubicBezTo>
                      <a:pt x="4751" y="5194"/>
                      <a:pt x="6334" y="4370"/>
                      <a:pt x="8044" y="4085"/>
                    </a:cubicBezTo>
                    <a:close/>
                    <a:moveTo>
                      <a:pt x="10799" y="5447"/>
                    </a:moveTo>
                    <a:cubicBezTo>
                      <a:pt x="10799" y="5479"/>
                      <a:pt x="10799" y="5479"/>
                      <a:pt x="10799" y="5479"/>
                    </a:cubicBezTo>
                    <a:cubicBezTo>
                      <a:pt x="10768" y="5764"/>
                      <a:pt x="10736" y="6112"/>
                      <a:pt x="10736" y="6460"/>
                    </a:cubicBezTo>
                    <a:cubicBezTo>
                      <a:pt x="7949" y="8899"/>
                      <a:pt x="4466" y="10007"/>
                      <a:pt x="855" y="10514"/>
                    </a:cubicBezTo>
                    <a:cubicBezTo>
                      <a:pt x="855" y="10482"/>
                      <a:pt x="824" y="10451"/>
                      <a:pt x="824" y="10419"/>
                    </a:cubicBezTo>
                    <a:cubicBezTo>
                      <a:pt x="3706" y="7759"/>
                      <a:pt x="6746" y="5605"/>
                      <a:pt x="10799" y="5447"/>
                    </a:cubicBezTo>
                    <a:close/>
                    <a:moveTo>
                      <a:pt x="10768" y="6809"/>
                    </a:moveTo>
                    <a:cubicBezTo>
                      <a:pt x="10799" y="7411"/>
                      <a:pt x="10926" y="7981"/>
                      <a:pt x="11338" y="8266"/>
                    </a:cubicBezTo>
                    <a:cubicBezTo>
                      <a:pt x="11369" y="8266"/>
                      <a:pt x="11433" y="8297"/>
                      <a:pt x="11464" y="8297"/>
                    </a:cubicBezTo>
                    <a:cubicBezTo>
                      <a:pt x="10989" y="8899"/>
                      <a:pt x="10451" y="9406"/>
                      <a:pt x="9786" y="9817"/>
                    </a:cubicBezTo>
                    <a:cubicBezTo>
                      <a:pt x="8334" y="10801"/>
                      <a:pt x="6660" y="11153"/>
                      <a:pt x="4945" y="11153"/>
                    </a:cubicBezTo>
                    <a:cubicBezTo>
                      <a:pt x="4229" y="11153"/>
                      <a:pt x="3505" y="11092"/>
                      <a:pt x="2787" y="10989"/>
                    </a:cubicBezTo>
                    <a:cubicBezTo>
                      <a:pt x="2249" y="10926"/>
                      <a:pt x="1394" y="10894"/>
                      <a:pt x="1014" y="10641"/>
                    </a:cubicBezTo>
                    <a:cubicBezTo>
                      <a:pt x="4592" y="10451"/>
                      <a:pt x="8013" y="9121"/>
                      <a:pt x="10768" y="6809"/>
                    </a:cubicBezTo>
                    <a:close/>
                    <a:moveTo>
                      <a:pt x="17323" y="0"/>
                    </a:moveTo>
                    <a:cubicBezTo>
                      <a:pt x="16056" y="1362"/>
                      <a:pt x="14505" y="2280"/>
                      <a:pt x="12985" y="3294"/>
                    </a:cubicBezTo>
                    <a:cubicBezTo>
                      <a:pt x="11982" y="2625"/>
                      <a:pt x="10638" y="2123"/>
                      <a:pt x="9375" y="2123"/>
                    </a:cubicBezTo>
                    <a:cubicBezTo>
                      <a:pt x="8363" y="2123"/>
                      <a:pt x="7404" y="2445"/>
                      <a:pt x="6714" y="3262"/>
                    </a:cubicBezTo>
                    <a:cubicBezTo>
                      <a:pt x="6651" y="3325"/>
                      <a:pt x="6682" y="3452"/>
                      <a:pt x="6777" y="3515"/>
                    </a:cubicBezTo>
                    <a:cubicBezTo>
                      <a:pt x="7062" y="3674"/>
                      <a:pt x="7379" y="3832"/>
                      <a:pt x="7696" y="3959"/>
                    </a:cubicBezTo>
                    <a:cubicBezTo>
                      <a:pt x="6809" y="4117"/>
                      <a:pt x="5986" y="4402"/>
                      <a:pt x="5226" y="4782"/>
                    </a:cubicBezTo>
                    <a:cubicBezTo>
                      <a:pt x="2945" y="5985"/>
                      <a:pt x="1394" y="8456"/>
                      <a:pt x="32" y="10546"/>
                    </a:cubicBezTo>
                    <a:cubicBezTo>
                      <a:pt x="0" y="10641"/>
                      <a:pt x="32" y="10767"/>
                      <a:pt x="159" y="10799"/>
                    </a:cubicBezTo>
                    <a:cubicBezTo>
                      <a:pt x="1743" y="11168"/>
                      <a:pt x="3327" y="11442"/>
                      <a:pt x="4870" y="11442"/>
                    </a:cubicBezTo>
                    <a:cubicBezTo>
                      <a:pt x="6906" y="11442"/>
                      <a:pt x="8871" y="10965"/>
                      <a:pt x="10673" y="9596"/>
                    </a:cubicBezTo>
                    <a:cubicBezTo>
                      <a:pt x="11116" y="9247"/>
                      <a:pt x="11464" y="8867"/>
                      <a:pt x="11718" y="8424"/>
                    </a:cubicBezTo>
                    <a:cubicBezTo>
                      <a:pt x="11768" y="8433"/>
                      <a:pt x="11819" y="8437"/>
                      <a:pt x="11868" y="8437"/>
                    </a:cubicBezTo>
                    <a:cubicBezTo>
                      <a:pt x="12528" y="8437"/>
                      <a:pt x="13063" y="7683"/>
                      <a:pt x="13270" y="7094"/>
                    </a:cubicBezTo>
                    <a:cubicBezTo>
                      <a:pt x="13618" y="6017"/>
                      <a:pt x="13681" y="4877"/>
                      <a:pt x="13460" y="3769"/>
                    </a:cubicBezTo>
                    <a:cubicBezTo>
                      <a:pt x="15138" y="2597"/>
                      <a:pt x="16626" y="1678"/>
                      <a:pt x="17988" y="95"/>
                    </a:cubicBezTo>
                    <a:cubicBezTo>
                      <a:pt x="18020" y="63"/>
                      <a:pt x="18052" y="32"/>
                      <a:pt x="18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0"/>
              <p:cNvSpPr/>
              <p:nvPr/>
            </p:nvSpPr>
            <p:spPr>
              <a:xfrm flipH="1">
                <a:off x="2340263" y="15751"/>
                <a:ext cx="230673" cy="290603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9058" extrusionOk="0">
                    <a:moveTo>
                      <a:pt x="5922" y="7189"/>
                    </a:moveTo>
                    <a:cubicBezTo>
                      <a:pt x="6366" y="7189"/>
                      <a:pt x="6746" y="7569"/>
                      <a:pt x="6777" y="8044"/>
                    </a:cubicBezTo>
                    <a:cubicBezTo>
                      <a:pt x="6746" y="8329"/>
                      <a:pt x="6524" y="8582"/>
                      <a:pt x="6207" y="8677"/>
                    </a:cubicBezTo>
                    <a:cubicBezTo>
                      <a:pt x="6081" y="8693"/>
                      <a:pt x="5954" y="8701"/>
                      <a:pt x="5827" y="8701"/>
                    </a:cubicBezTo>
                    <a:cubicBezTo>
                      <a:pt x="5701" y="8701"/>
                      <a:pt x="5574" y="8693"/>
                      <a:pt x="5447" y="8677"/>
                    </a:cubicBezTo>
                    <a:cubicBezTo>
                      <a:pt x="5416" y="8677"/>
                      <a:pt x="5352" y="8709"/>
                      <a:pt x="5321" y="8772"/>
                    </a:cubicBezTo>
                    <a:cubicBezTo>
                      <a:pt x="5099" y="8741"/>
                      <a:pt x="4909" y="8582"/>
                      <a:pt x="4814" y="8361"/>
                    </a:cubicBezTo>
                    <a:cubicBezTo>
                      <a:pt x="4592" y="7791"/>
                      <a:pt x="5416" y="7221"/>
                      <a:pt x="5922" y="7221"/>
                    </a:cubicBezTo>
                    <a:lnTo>
                      <a:pt x="5922" y="7189"/>
                    </a:lnTo>
                    <a:close/>
                    <a:moveTo>
                      <a:pt x="0" y="0"/>
                    </a:moveTo>
                    <a:cubicBezTo>
                      <a:pt x="1900" y="2248"/>
                      <a:pt x="3642" y="4624"/>
                      <a:pt x="5194" y="7126"/>
                    </a:cubicBezTo>
                    <a:cubicBezTo>
                      <a:pt x="4782" y="7411"/>
                      <a:pt x="4561" y="7822"/>
                      <a:pt x="4561" y="8297"/>
                    </a:cubicBezTo>
                    <a:cubicBezTo>
                      <a:pt x="4592" y="8804"/>
                      <a:pt x="5004" y="8962"/>
                      <a:pt x="5447" y="8962"/>
                    </a:cubicBezTo>
                    <a:cubicBezTo>
                      <a:pt x="5606" y="9027"/>
                      <a:pt x="5768" y="9058"/>
                      <a:pt x="5926" y="9058"/>
                    </a:cubicBezTo>
                    <a:cubicBezTo>
                      <a:pt x="6461" y="9058"/>
                      <a:pt x="6947" y="8709"/>
                      <a:pt x="7094" y="8171"/>
                    </a:cubicBezTo>
                    <a:cubicBezTo>
                      <a:pt x="7189" y="7506"/>
                      <a:pt x="6587" y="6967"/>
                      <a:pt x="6017" y="6904"/>
                    </a:cubicBezTo>
                    <a:cubicBezTo>
                      <a:pt x="5970" y="6899"/>
                      <a:pt x="5923" y="6896"/>
                      <a:pt x="5877" y="6896"/>
                    </a:cubicBezTo>
                    <a:cubicBezTo>
                      <a:pt x="5649" y="6896"/>
                      <a:pt x="5442" y="6962"/>
                      <a:pt x="5257" y="7094"/>
                    </a:cubicBezTo>
                    <a:cubicBezTo>
                      <a:pt x="3895" y="4560"/>
                      <a:pt x="2249" y="2185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0"/>
              <p:cNvSpPr/>
              <p:nvPr/>
            </p:nvSpPr>
            <p:spPr>
              <a:xfrm flipH="1">
                <a:off x="2245780" y="15751"/>
                <a:ext cx="243891" cy="185950"/>
              </a:xfrm>
              <a:custGeom>
                <a:avLst/>
                <a:gdLst/>
                <a:ahLst/>
                <a:cxnLst/>
                <a:rect l="l" t="t" r="r" b="b"/>
                <a:pathLst>
                  <a:path w="7602" h="5796" extrusionOk="0">
                    <a:moveTo>
                      <a:pt x="5638" y="3420"/>
                    </a:moveTo>
                    <a:cubicBezTo>
                      <a:pt x="5511" y="3547"/>
                      <a:pt x="5384" y="3642"/>
                      <a:pt x="5289" y="3769"/>
                    </a:cubicBezTo>
                    <a:cubicBezTo>
                      <a:pt x="5384" y="3642"/>
                      <a:pt x="5479" y="3515"/>
                      <a:pt x="5638" y="3420"/>
                    </a:cubicBezTo>
                    <a:close/>
                    <a:moveTo>
                      <a:pt x="6357" y="3412"/>
                    </a:moveTo>
                    <a:cubicBezTo>
                      <a:pt x="6433" y="3412"/>
                      <a:pt x="6511" y="3425"/>
                      <a:pt x="6588" y="3452"/>
                    </a:cubicBezTo>
                    <a:cubicBezTo>
                      <a:pt x="7221" y="3642"/>
                      <a:pt x="7221" y="4592"/>
                      <a:pt x="6905" y="5035"/>
                    </a:cubicBezTo>
                    <a:cubicBezTo>
                      <a:pt x="6706" y="5325"/>
                      <a:pt x="6310" y="5490"/>
                      <a:pt x="5937" y="5490"/>
                    </a:cubicBezTo>
                    <a:cubicBezTo>
                      <a:pt x="5657" y="5490"/>
                      <a:pt x="5389" y="5397"/>
                      <a:pt x="5226" y="5194"/>
                    </a:cubicBezTo>
                    <a:cubicBezTo>
                      <a:pt x="5004" y="4877"/>
                      <a:pt x="4973" y="4497"/>
                      <a:pt x="5099" y="4149"/>
                    </a:cubicBezTo>
                    <a:lnTo>
                      <a:pt x="5163" y="4149"/>
                    </a:lnTo>
                    <a:cubicBezTo>
                      <a:pt x="5461" y="3850"/>
                      <a:pt x="5899" y="3412"/>
                      <a:pt x="6357" y="3412"/>
                    </a:cubicBezTo>
                    <a:close/>
                    <a:moveTo>
                      <a:pt x="1" y="0"/>
                    </a:moveTo>
                    <a:cubicBezTo>
                      <a:pt x="1964" y="855"/>
                      <a:pt x="3801" y="1963"/>
                      <a:pt x="5479" y="3294"/>
                    </a:cubicBezTo>
                    <a:cubicBezTo>
                      <a:pt x="5194" y="3484"/>
                      <a:pt x="5004" y="3769"/>
                      <a:pt x="4941" y="4085"/>
                    </a:cubicBezTo>
                    <a:cubicBezTo>
                      <a:pt x="4814" y="4497"/>
                      <a:pt x="4846" y="4940"/>
                      <a:pt x="5036" y="5320"/>
                    </a:cubicBezTo>
                    <a:cubicBezTo>
                      <a:pt x="5248" y="5646"/>
                      <a:pt x="5627" y="5796"/>
                      <a:pt x="6014" y="5796"/>
                    </a:cubicBezTo>
                    <a:cubicBezTo>
                      <a:pt x="6380" y="5796"/>
                      <a:pt x="6753" y="5662"/>
                      <a:pt x="7000" y="5415"/>
                    </a:cubicBezTo>
                    <a:cubicBezTo>
                      <a:pt x="7570" y="4845"/>
                      <a:pt x="7601" y="3959"/>
                      <a:pt x="7063" y="3389"/>
                    </a:cubicBezTo>
                    <a:cubicBezTo>
                      <a:pt x="6890" y="3181"/>
                      <a:pt x="6642" y="3078"/>
                      <a:pt x="6396" y="3078"/>
                    </a:cubicBezTo>
                    <a:cubicBezTo>
                      <a:pt x="6190" y="3078"/>
                      <a:pt x="5986" y="3150"/>
                      <a:pt x="5828" y="3294"/>
                    </a:cubicBezTo>
                    <a:cubicBezTo>
                      <a:pt x="4213" y="1963"/>
                      <a:pt x="2471" y="855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0"/>
              <p:cNvSpPr/>
              <p:nvPr/>
            </p:nvSpPr>
            <p:spPr>
              <a:xfrm flipH="1">
                <a:off x="2674563" y="15751"/>
                <a:ext cx="114823" cy="16769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5227" extrusionOk="0">
                    <a:moveTo>
                      <a:pt x="1489" y="2945"/>
                    </a:moveTo>
                    <a:cubicBezTo>
                      <a:pt x="1584" y="2945"/>
                      <a:pt x="1679" y="2977"/>
                      <a:pt x="1742" y="3040"/>
                    </a:cubicBezTo>
                    <a:cubicBezTo>
                      <a:pt x="1742" y="3072"/>
                      <a:pt x="1710" y="3104"/>
                      <a:pt x="1774" y="3135"/>
                    </a:cubicBezTo>
                    <a:cubicBezTo>
                      <a:pt x="2344" y="3515"/>
                      <a:pt x="2756" y="4275"/>
                      <a:pt x="2027" y="4782"/>
                    </a:cubicBezTo>
                    <a:cubicBezTo>
                      <a:pt x="1852" y="4885"/>
                      <a:pt x="1663" y="4935"/>
                      <a:pt x="1478" y="4935"/>
                    </a:cubicBezTo>
                    <a:cubicBezTo>
                      <a:pt x="1096" y="4935"/>
                      <a:pt x="731" y="4723"/>
                      <a:pt x="539" y="4339"/>
                    </a:cubicBezTo>
                    <a:cubicBezTo>
                      <a:pt x="380" y="3927"/>
                      <a:pt x="507" y="3420"/>
                      <a:pt x="887" y="3167"/>
                    </a:cubicBezTo>
                    <a:cubicBezTo>
                      <a:pt x="1045" y="3040"/>
                      <a:pt x="1267" y="2945"/>
                      <a:pt x="1489" y="2945"/>
                    </a:cubicBezTo>
                    <a:close/>
                    <a:moveTo>
                      <a:pt x="3009" y="0"/>
                    </a:moveTo>
                    <a:cubicBezTo>
                      <a:pt x="2471" y="855"/>
                      <a:pt x="2059" y="1773"/>
                      <a:pt x="1742" y="2724"/>
                    </a:cubicBezTo>
                    <a:cubicBezTo>
                      <a:pt x="1634" y="2694"/>
                      <a:pt x="1526" y="2680"/>
                      <a:pt x="1420" y="2680"/>
                    </a:cubicBezTo>
                    <a:cubicBezTo>
                      <a:pt x="1184" y="2680"/>
                      <a:pt x="957" y="2751"/>
                      <a:pt x="760" y="2882"/>
                    </a:cubicBezTo>
                    <a:cubicBezTo>
                      <a:pt x="190" y="3230"/>
                      <a:pt x="0" y="3959"/>
                      <a:pt x="317" y="4560"/>
                    </a:cubicBezTo>
                    <a:cubicBezTo>
                      <a:pt x="551" y="4990"/>
                      <a:pt x="990" y="5227"/>
                      <a:pt x="1440" y="5227"/>
                    </a:cubicBezTo>
                    <a:cubicBezTo>
                      <a:pt x="1721" y="5227"/>
                      <a:pt x="2006" y="5135"/>
                      <a:pt x="2249" y="4940"/>
                    </a:cubicBezTo>
                    <a:cubicBezTo>
                      <a:pt x="2566" y="4687"/>
                      <a:pt x="2692" y="4307"/>
                      <a:pt x="2629" y="3927"/>
                    </a:cubicBezTo>
                    <a:cubicBezTo>
                      <a:pt x="2566" y="3610"/>
                      <a:pt x="2376" y="3357"/>
                      <a:pt x="2122" y="3199"/>
                    </a:cubicBezTo>
                    <a:cubicBezTo>
                      <a:pt x="2122" y="3199"/>
                      <a:pt x="2122" y="3199"/>
                      <a:pt x="2122" y="3167"/>
                    </a:cubicBezTo>
                    <a:cubicBezTo>
                      <a:pt x="2091" y="3040"/>
                      <a:pt x="2027" y="2914"/>
                      <a:pt x="1932" y="2819"/>
                    </a:cubicBezTo>
                    <a:cubicBezTo>
                      <a:pt x="2376" y="1805"/>
                      <a:pt x="2914" y="855"/>
                      <a:pt x="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0"/>
              <p:cNvSpPr/>
              <p:nvPr/>
            </p:nvSpPr>
            <p:spPr>
              <a:xfrm flipH="1">
                <a:off x="2620696" y="15751"/>
                <a:ext cx="93488" cy="405459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2638" extrusionOk="0">
                    <a:moveTo>
                      <a:pt x="1457" y="10387"/>
                    </a:moveTo>
                    <a:cubicBezTo>
                      <a:pt x="1457" y="10387"/>
                      <a:pt x="1457" y="10419"/>
                      <a:pt x="1488" y="10419"/>
                    </a:cubicBezTo>
                    <a:cubicBezTo>
                      <a:pt x="1995" y="10546"/>
                      <a:pt x="2755" y="10799"/>
                      <a:pt x="2597" y="11464"/>
                    </a:cubicBezTo>
                    <a:cubicBezTo>
                      <a:pt x="2438" y="11908"/>
                      <a:pt x="2058" y="12224"/>
                      <a:pt x="1615" y="12319"/>
                    </a:cubicBezTo>
                    <a:cubicBezTo>
                      <a:pt x="1522" y="12345"/>
                      <a:pt x="1428" y="12357"/>
                      <a:pt x="1337" y="12357"/>
                    </a:cubicBezTo>
                    <a:cubicBezTo>
                      <a:pt x="870" y="12357"/>
                      <a:pt x="454" y="12036"/>
                      <a:pt x="348" y="11559"/>
                    </a:cubicBezTo>
                    <a:cubicBezTo>
                      <a:pt x="190" y="11211"/>
                      <a:pt x="317" y="10831"/>
                      <a:pt x="602" y="10577"/>
                    </a:cubicBezTo>
                    <a:cubicBezTo>
                      <a:pt x="855" y="10451"/>
                      <a:pt x="1140" y="10387"/>
                      <a:pt x="1425" y="10387"/>
                    </a:cubicBezTo>
                    <a:cubicBezTo>
                      <a:pt x="1436" y="10398"/>
                      <a:pt x="1443" y="10401"/>
                      <a:pt x="1447" y="10401"/>
                    </a:cubicBezTo>
                    <a:cubicBezTo>
                      <a:pt x="1457" y="10401"/>
                      <a:pt x="1457" y="10387"/>
                      <a:pt x="1457" y="10387"/>
                    </a:cubicBezTo>
                    <a:close/>
                    <a:moveTo>
                      <a:pt x="2058" y="0"/>
                    </a:moveTo>
                    <a:cubicBezTo>
                      <a:pt x="697" y="3167"/>
                      <a:pt x="1108" y="6935"/>
                      <a:pt x="1393" y="10324"/>
                    </a:cubicBezTo>
                    <a:cubicBezTo>
                      <a:pt x="1274" y="10308"/>
                      <a:pt x="1159" y="10300"/>
                      <a:pt x="1049" y="10300"/>
                    </a:cubicBezTo>
                    <a:cubicBezTo>
                      <a:pt x="492" y="10300"/>
                      <a:pt x="84" y="10528"/>
                      <a:pt x="32" y="11242"/>
                    </a:cubicBezTo>
                    <a:cubicBezTo>
                      <a:pt x="1" y="12015"/>
                      <a:pt x="633" y="12637"/>
                      <a:pt x="1400" y="12637"/>
                    </a:cubicBezTo>
                    <a:cubicBezTo>
                      <a:pt x="1419" y="12637"/>
                      <a:pt x="1438" y="12637"/>
                      <a:pt x="1457" y="12636"/>
                    </a:cubicBezTo>
                    <a:cubicBezTo>
                      <a:pt x="2090" y="12573"/>
                      <a:pt x="2628" y="12129"/>
                      <a:pt x="2850" y="11527"/>
                    </a:cubicBezTo>
                    <a:cubicBezTo>
                      <a:pt x="2913" y="11274"/>
                      <a:pt x="2882" y="11021"/>
                      <a:pt x="2723" y="10799"/>
                    </a:cubicBezTo>
                    <a:cubicBezTo>
                      <a:pt x="2433" y="10480"/>
                      <a:pt x="2036" y="10320"/>
                      <a:pt x="1606" y="10320"/>
                    </a:cubicBezTo>
                    <a:cubicBezTo>
                      <a:pt x="1567" y="10320"/>
                      <a:pt x="1528" y="10321"/>
                      <a:pt x="1488" y="10324"/>
                    </a:cubicBezTo>
                    <a:cubicBezTo>
                      <a:pt x="1488" y="10324"/>
                      <a:pt x="1457" y="10356"/>
                      <a:pt x="1457" y="10356"/>
                    </a:cubicBezTo>
                    <a:cubicBezTo>
                      <a:pt x="1235" y="6872"/>
                      <a:pt x="982" y="3230"/>
                      <a:pt x="2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0"/>
              <p:cNvSpPr/>
              <p:nvPr/>
            </p:nvSpPr>
            <p:spPr>
              <a:xfrm flipH="1">
                <a:off x="2317933" y="15751"/>
                <a:ext cx="295672" cy="506711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5794" extrusionOk="0">
                    <a:moveTo>
                      <a:pt x="2644" y="10757"/>
                    </a:moveTo>
                    <a:cubicBezTo>
                      <a:pt x="3071" y="10757"/>
                      <a:pt x="3525" y="11051"/>
                      <a:pt x="3547" y="11464"/>
                    </a:cubicBezTo>
                    <a:cubicBezTo>
                      <a:pt x="3515" y="11844"/>
                      <a:pt x="3357" y="12224"/>
                      <a:pt x="3104" y="12509"/>
                    </a:cubicBezTo>
                    <a:cubicBezTo>
                      <a:pt x="2977" y="12604"/>
                      <a:pt x="2819" y="12668"/>
                      <a:pt x="2692" y="12668"/>
                    </a:cubicBezTo>
                    <a:cubicBezTo>
                      <a:pt x="2677" y="12669"/>
                      <a:pt x="2663" y="12670"/>
                      <a:pt x="2648" y="12670"/>
                    </a:cubicBezTo>
                    <a:cubicBezTo>
                      <a:pt x="2410" y="12670"/>
                      <a:pt x="2180" y="12435"/>
                      <a:pt x="2090" y="12256"/>
                    </a:cubicBezTo>
                    <a:cubicBezTo>
                      <a:pt x="1805" y="11876"/>
                      <a:pt x="1837" y="11337"/>
                      <a:pt x="2122" y="10957"/>
                    </a:cubicBezTo>
                    <a:cubicBezTo>
                      <a:pt x="2261" y="10818"/>
                      <a:pt x="2450" y="10757"/>
                      <a:pt x="2644" y="10757"/>
                    </a:cubicBezTo>
                    <a:close/>
                    <a:moveTo>
                      <a:pt x="7952" y="13410"/>
                    </a:moveTo>
                    <a:cubicBezTo>
                      <a:pt x="8149" y="13410"/>
                      <a:pt x="8342" y="13466"/>
                      <a:pt x="8519" y="13618"/>
                    </a:cubicBezTo>
                    <a:cubicBezTo>
                      <a:pt x="8836" y="13966"/>
                      <a:pt x="8931" y="14473"/>
                      <a:pt x="8709" y="14916"/>
                    </a:cubicBezTo>
                    <a:cubicBezTo>
                      <a:pt x="8528" y="15279"/>
                      <a:pt x="8154" y="15424"/>
                      <a:pt x="7767" y="15424"/>
                    </a:cubicBezTo>
                    <a:cubicBezTo>
                      <a:pt x="7546" y="15424"/>
                      <a:pt x="7321" y="15377"/>
                      <a:pt x="7126" y="15296"/>
                    </a:cubicBezTo>
                    <a:cubicBezTo>
                      <a:pt x="6777" y="15138"/>
                      <a:pt x="6556" y="14789"/>
                      <a:pt x="6619" y="14409"/>
                    </a:cubicBezTo>
                    <a:cubicBezTo>
                      <a:pt x="6714" y="14156"/>
                      <a:pt x="6872" y="13871"/>
                      <a:pt x="7062" y="13649"/>
                    </a:cubicBezTo>
                    <a:cubicBezTo>
                      <a:pt x="7347" y="13535"/>
                      <a:pt x="7655" y="13410"/>
                      <a:pt x="7952" y="13410"/>
                    </a:cubicBezTo>
                    <a:close/>
                    <a:moveTo>
                      <a:pt x="0" y="0"/>
                    </a:moveTo>
                    <a:cubicBezTo>
                      <a:pt x="602" y="3547"/>
                      <a:pt x="1489" y="7062"/>
                      <a:pt x="2439" y="10546"/>
                    </a:cubicBezTo>
                    <a:cubicBezTo>
                      <a:pt x="2280" y="10577"/>
                      <a:pt x="2090" y="10641"/>
                      <a:pt x="1932" y="10767"/>
                    </a:cubicBezTo>
                    <a:cubicBezTo>
                      <a:pt x="1113" y="11469"/>
                      <a:pt x="1941" y="12953"/>
                      <a:pt x="2770" y="12953"/>
                    </a:cubicBezTo>
                    <a:cubicBezTo>
                      <a:pt x="2840" y="12953"/>
                      <a:pt x="2909" y="12943"/>
                      <a:pt x="2977" y="12921"/>
                    </a:cubicBezTo>
                    <a:cubicBezTo>
                      <a:pt x="3009" y="12921"/>
                      <a:pt x="3072" y="12921"/>
                      <a:pt x="3104" y="12889"/>
                    </a:cubicBezTo>
                    <a:cubicBezTo>
                      <a:pt x="3104" y="12858"/>
                      <a:pt x="3104" y="12858"/>
                      <a:pt x="3104" y="12858"/>
                    </a:cubicBezTo>
                    <a:cubicBezTo>
                      <a:pt x="3262" y="12763"/>
                      <a:pt x="3357" y="12668"/>
                      <a:pt x="3452" y="12541"/>
                    </a:cubicBezTo>
                    <a:cubicBezTo>
                      <a:pt x="3484" y="12509"/>
                      <a:pt x="3452" y="12446"/>
                      <a:pt x="3420" y="12414"/>
                    </a:cubicBezTo>
                    <a:cubicBezTo>
                      <a:pt x="3705" y="11971"/>
                      <a:pt x="3959" y="11432"/>
                      <a:pt x="3674" y="10957"/>
                    </a:cubicBezTo>
                    <a:cubicBezTo>
                      <a:pt x="3443" y="10650"/>
                      <a:pt x="3108" y="10487"/>
                      <a:pt x="2753" y="10487"/>
                    </a:cubicBezTo>
                    <a:cubicBezTo>
                      <a:pt x="2670" y="10487"/>
                      <a:pt x="2586" y="10496"/>
                      <a:pt x="2502" y="10514"/>
                    </a:cubicBezTo>
                    <a:cubicBezTo>
                      <a:pt x="1995" y="7379"/>
                      <a:pt x="1267" y="4307"/>
                      <a:pt x="697" y="1172"/>
                    </a:cubicBezTo>
                    <a:lnTo>
                      <a:pt x="697" y="1172"/>
                    </a:lnTo>
                    <a:cubicBezTo>
                      <a:pt x="1869" y="2945"/>
                      <a:pt x="3104" y="4655"/>
                      <a:pt x="4117" y="6555"/>
                    </a:cubicBezTo>
                    <a:cubicBezTo>
                      <a:pt x="5289" y="8772"/>
                      <a:pt x="6271" y="11084"/>
                      <a:pt x="7284" y="13364"/>
                    </a:cubicBezTo>
                    <a:cubicBezTo>
                      <a:pt x="7189" y="13396"/>
                      <a:pt x="7126" y="13459"/>
                      <a:pt x="7031" y="13491"/>
                    </a:cubicBezTo>
                    <a:lnTo>
                      <a:pt x="6999" y="13523"/>
                    </a:lnTo>
                    <a:cubicBezTo>
                      <a:pt x="6936" y="13554"/>
                      <a:pt x="6872" y="13554"/>
                      <a:pt x="6809" y="13586"/>
                    </a:cubicBezTo>
                    <a:cubicBezTo>
                      <a:pt x="6777" y="13618"/>
                      <a:pt x="6777" y="13649"/>
                      <a:pt x="6777" y="13681"/>
                    </a:cubicBezTo>
                    <a:cubicBezTo>
                      <a:pt x="6271" y="14156"/>
                      <a:pt x="5954" y="14884"/>
                      <a:pt x="6651" y="15423"/>
                    </a:cubicBezTo>
                    <a:cubicBezTo>
                      <a:pt x="6959" y="15673"/>
                      <a:pt x="7323" y="15793"/>
                      <a:pt x="7681" y="15793"/>
                    </a:cubicBezTo>
                    <a:cubicBezTo>
                      <a:pt x="8094" y="15793"/>
                      <a:pt x="8499" y="15633"/>
                      <a:pt x="8804" y="15328"/>
                    </a:cubicBezTo>
                    <a:cubicBezTo>
                      <a:pt x="9216" y="14821"/>
                      <a:pt x="9216" y="14124"/>
                      <a:pt x="8867" y="13618"/>
                    </a:cubicBezTo>
                    <a:cubicBezTo>
                      <a:pt x="8635" y="13313"/>
                      <a:pt x="8342" y="13201"/>
                      <a:pt x="8033" y="13201"/>
                    </a:cubicBezTo>
                    <a:cubicBezTo>
                      <a:pt x="7796" y="13201"/>
                      <a:pt x="7550" y="13268"/>
                      <a:pt x="7316" y="13364"/>
                    </a:cubicBezTo>
                    <a:cubicBezTo>
                      <a:pt x="6556" y="11179"/>
                      <a:pt x="5637" y="9026"/>
                      <a:pt x="4624" y="6935"/>
                    </a:cubicBezTo>
                    <a:cubicBezTo>
                      <a:pt x="3484" y="4655"/>
                      <a:pt x="2027" y="2629"/>
                      <a:pt x="570" y="538"/>
                    </a:cubicBezTo>
                    <a:cubicBezTo>
                      <a:pt x="538" y="348"/>
                      <a:pt x="538" y="19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0"/>
              <p:cNvSpPr/>
              <p:nvPr/>
            </p:nvSpPr>
            <p:spPr>
              <a:xfrm flipH="1">
                <a:off x="4183338" y="15751"/>
                <a:ext cx="74207" cy="31024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967" extrusionOk="0">
                    <a:moveTo>
                      <a:pt x="1" y="0"/>
                    </a:moveTo>
                    <a:cubicBezTo>
                      <a:pt x="1" y="32"/>
                      <a:pt x="1" y="63"/>
                      <a:pt x="1" y="127"/>
                    </a:cubicBezTo>
                    <a:cubicBezTo>
                      <a:pt x="27" y="794"/>
                      <a:pt x="750" y="966"/>
                      <a:pt x="1356" y="966"/>
                    </a:cubicBezTo>
                    <a:cubicBezTo>
                      <a:pt x="1470" y="966"/>
                      <a:pt x="1579" y="960"/>
                      <a:pt x="1679" y="950"/>
                    </a:cubicBezTo>
                    <a:cubicBezTo>
                      <a:pt x="1774" y="918"/>
                      <a:pt x="1806" y="792"/>
                      <a:pt x="1711" y="728"/>
                    </a:cubicBezTo>
                    <a:cubicBezTo>
                      <a:pt x="1996" y="602"/>
                      <a:pt x="2217" y="317"/>
                      <a:pt x="2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0"/>
              <p:cNvSpPr/>
              <p:nvPr/>
            </p:nvSpPr>
            <p:spPr>
              <a:xfrm flipH="1">
                <a:off x="4559281" y="15751"/>
                <a:ext cx="74207" cy="2746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856" extrusionOk="0">
                    <a:moveTo>
                      <a:pt x="1" y="0"/>
                    </a:moveTo>
                    <a:cubicBezTo>
                      <a:pt x="96" y="507"/>
                      <a:pt x="539" y="855"/>
                      <a:pt x="1046" y="855"/>
                    </a:cubicBezTo>
                    <a:cubicBezTo>
                      <a:pt x="1616" y="855"/>
                      <a:pt x="2091" y="507"/>
                      <a:pt x="2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0"/>
              <p:cNvSpPr/>
              <p:nvPr/>
            </p:nvSpPr>
            <p:spPr>
              <a:xfrm flipH="1">
                <a:off x="4115259" y="15751"/>
                <a:ext cx="3080" cy="2053"/>
              </a:xfrm>
              <a:custGeom>
                <a:avLst/>
                <a:gdLst/>
                <a:ahLst/>
                <a:cxnLst/>
                <a:rect l="l" t="t" r="r" b="b"/>
                <a:pathLst>
                  <a:path w="96" h="64" extrusionOk="0">
                    <a:moveTo>
                      <a:pt x="32" y="0"/>
                    </a:moveTo>
                    <a:cubicBezTo>
                      <a:pt x="32" y="0"/>
                      <a:pt x="0" y="32"/>
                      <a:pt x="0" y="32"/>
                    </a:cubicBezTo>
                    <a:cubicBezTo>
                      <a:pt x="0" y="32"/>
                      <a:pt x="32" y="63"/>
                      <a:pt x="32" y="63"/>
                    </a:cubicBezTo>
                    <a:cubicBezTo>
                      <a:pt x="64" y="32"/>
                      <a:pt x="64" y="32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0"/>
              <p:cNvSpPr/>
              <p:nvPr/>
            </p:nvSpPr>
            <p:spPr>
              <a:xfrm flipH="1">
                <a:off x="4048207" y="15751"/>
                <a:ext cx="777102" cy="497728"/>
              </a:xfrm>
              <a:custGeom>
                <a:avLst/>
                <a:gdLst/>
                <a:ahLst/>
                <a:cxnLst/>
                <a:rect l="l" t="t" r="r" b="b"/>
                <a:pathLst>
                  <a:path w="24222" h="15514" extrusionOk="0">
                    <a:moveTo>
                      <a:pt x="14467" y="0"/>
                    </a:moveTo>
                    <a:cubicBezTo>
                      <a:pt x="14499" y="158"/>
                      <a:pt x="14531" y="317"/>
                      <a:pt x="14594" y="475"/>
                    </a:cubicBezTo>
                    <a:cubicBezTo>
                      <a:pt x="14657" y="570"/>
                      <a:pt x="14721" y="665"/>
                      <a:pt x="14816" y="760"/>
                    </a:cubicBezTo>
                    <a:cubicBezTo>
                      <a:pt x="14626" y="1203"/>
                      <a:pt x="14436" y="1678"/>
                      <a:pt x="14246" y="2122"/>
                    </a:cubicBezTo>
                    <a:cubicBezTo>
                      <a:pt x="11870" y="2565"/>
                      <a:pt x="9685" y="3864"/>
                      <a:pt x="7722" y="5194"/>
                    </a:cubicBezTo>
                    <a:cubicBezTo>
                      <a:pt x="5727" y="6555"/>
                      <a:pt x="3985" y="8202"/>
                      <a:pt x="2496" y="10071"/>
                    </a:cubicBezTo>
                    <a:cubicBezTo>
                      <a:pt x="2279" y="9684"/>
                      <a:pt x="1958" y="9525"/>
                      <a:pt x="1626" y="9525"/>
                    </a:cubicBezTo>
                    <a:cubicBezTo>
                      <a:pt x="844" y="9525"/>
                      <a:pt x="0" y="10407"/>
                      <a:pt x="311" y="11274"/>
                    </a:cubicBezTo>
                    <a:cubicBezTo>
                      <a:pt x="507" y="11862"/>
                      <a:pt x="1138" y="12136"/>
                      <a:pt x="1739" y="12136"/>
                    </a:cubicBezTo>
                    <a:cubicBezTo>
                      <a:pt x="2012" y="12136"/>
                      <a:pt x="2279" y="12080"/>
                      <a:pt x="2496" y="11971"/>
                    </a:cubicBezTo>
                    <a:cubicBezTo>
                      <a:pt x="3225" y="11591"/>
                      <a:pt x="2876" y="10831"/>
                      <a:pt x="2496" y="10261"/>
                    </a:cubicBezTo>
                    <a:cubicBezTo>
                      <a:pt x="5727" y="6840"/>
                      <a:pt x="9495" y="3389"/>
                      <a:pt x="14151" y="2280"/>
                    </a:cubicBezTo>
                    <a:lnTo>
                      <a:pt x="14151" y="2280"/>
                    </a:lnTo>
                    <a:cubicBezTo>
                      <a:pt x="13771" y="3199"/>
                      <a:pt x="13327" y="4085"/>
                      <a:pt x="12884" y="4972"/>
                    </a:cubicBezTo>
                    <a:cubicBezTo>
                      <a:pt x="10477" y="6302"/>
                      <a:pt x="8419" y="8107"/>
                      <a:pt x="6772" y="10261"/>
                    </a:cubicBezTo>
                    <a:cubicBezTo>
                      <a:pt x="6708" y="10229"/>
                      <a:pt x="6645" y="10197"/>
                      <a:pt x="6582" y="10134"/>
                    </a:cubicBezTo>
                    <a:cubicBezTo>
                      <a:pt x="6440" y="10067"/>
                      <a:pt x="6292" y="10036"/>
                      <a:pt x="6147" y="10036"/>
                    </a:cubicBezTo>
                    <a:cubicBezTo>
                      <a:pt x="5741" y="10036"/>
                      <a:pt x="5360" y="10284"/>
                      <a:pt x="5220" y="10704"/>
                    </a:cubicBezTo>
                    <a:cubicBezTo>
                      <a:pt x="5093" y="10957"/>
                      <a:pt x="5093" y="11274"/>
                      <a:pt x="5220" y="11559"/>
                    </a:cubicBezTo>
                    <a:cubicBezTo>
                      <a:pt x="5283" y="11686"/>
                      <a:pt x="5410" y="11812"/>
                      <a:pt x="5568" y="11908"/>
                    </a:cubicBezTo>
                    <a:cubicBezTo>
                      <a:pt x="5537" y="11908"/>
                      <a:pt x="5505" y="11908"/>
                      <a:pt x="5473" y="11939"/>
                    </a:cubicBezTo>
                    <a:cubicBezTo>
                      <a:pt x="5410" y="11939"/>
                      <a:pt x="5410" y="12066"/>
                      <a:pt x="5505" y="12066"/>
                    </a:cubicBezTo>
                    <a:cubicBezTo>
                      <a:pt x="5600" y="12066"/>
                      <a:pt x="5727" y="12034"/>
                      <a:pt x="5822" y="12034"/>
                    </a:cubicBezTo>
                    <a:cubicBezTo>
                      <a:pt x="5917" y="12066"/>
                      <a:pt x="6012" y="12098"/>
                      <a:pt x="6107" y="12098"/>
                    </a:cubicBezTo>
                    <a:cubicBezTo>
                      <a:pt x="6123" y="12103"/>
                      <a:pt x="6138" y="12106"/>
                      <a:pt x="6151" y="12106"/>
                    </a:cubicBezTo>
                    <a:cubicBezTo>
                      <a:pt x="6212" y="12106"/>
                      <a:pt x="6233" y="12049"/>
                      <a:pt x="6233" y="11971"/>
                    </a:cubicBezTo>
                    <a:cubicBezTo>
                      <a:pt x="6582" y="11971"/>
                      <a:pt x="6898" y="11781"/>
                      <a:pt x="7120" y="11527"/>
                    </a:cubicBezTo>
                    <a:cubicBezTo>
                      <a:pt x="7342" y="11116"/>
                      <a:pt x="7247" y="10641"/>
                      <a:pt x="6867" y="10356"/>
                    </a:cubicBezTo>
                    <a:cubicBezTo>
                      <a:pt x="8672" y="8487"/>
                      <a:pt x="10635" y="6777"/>
                      <a:pt x="12725" y="5257"/>
                    </a:cubicBezTo>
                    <a:lnTo>
                      <a:pt x="12725" y="5257"/>
                    </a:lnTo>
                    <a:cubicBezTo>
                      <a:pt x="11237" y="8139"/>
                      <a:pt x="9464" y="10831"/>
                      <a:pt x="7405" y="13364"/>
                    </a:cubicBezTo>
                    <a:cubicBezTo>
                      <a:pt x="7373" y="13333"/>
                      <a:pt x="7310" y="13333"/>
                      <a:pt x="7278" y="13333"/>
                    </a:cubicBezTo>
                    <a:cubicBezTo>
                      <a:pt x="7310" y="13301"/>
                      <a:pt x="7310" y="13206"/>
                      <a:pt x="7247" y="13206"/>
                    </a:cubicBezTo>
                    <a:cubicBezTo>
                      <a:pt x="7103" y="13138"/>
                      <a:pt x="6951" y="13106"/>
                      <a:pt x="6803" y="13106"/>
                    </a:cubicBezTo>
                    <a:cubicBezTo>
                      <a:pt x="6329" y="13106"/>
                      <a:pt x="5879" y="13428"/>
                      <a:pt x="5758" y="13934"/>
                    </a:cubicBezTo>
                    <a:cubicBezTo>
                      <a:pt x="5604" y="14584"/>
                      <a:pt x="6084" y="15234"/>
                      <a:pt x="6756" y="15234"/>
                    </a:cubicBezTo>
                    <a:cubicBezTo>
                      <a:pt x="6771" y="15234"/>
                      <a:pt x="6787" y="15233"/>
                      <a:pt x="6803" y="15233"/>
                    </a:cubicBezTo>
                    <a:cubicBezTo>
                      <a:pt x="7468" y="15233"/>
                      <a:pt x="8038" y="14758"/>
                      <a:pt x="8165" y="14093"/>
                    </a:cubicBezTo>
                    <a:cubicBezTo>
                      <a:pt x="8197" y="13618"/>
                      <a:pt x="7880" y="13428"/>
                      <a:pt x="7500" y="13364"/>
                    </a:cubicBezTo>
                    <a:cubicBezTo>
                      <a:pt x="9115" y="11591"/>
                      <a:pt x="10540" y="9659"/>
                      <a:pt x="11712" y="7569"/>
                    </a:cubicBezTo>
                    <a:cubicBezTo>
                      <a:pt x="12219" y="6682"/>
                      <a:pt x="12725" y="5827"/>
                      <a:pt x="13201" y="4972"/>
                    </a:cubicBezTo>
                    <a:cubicBezTo>
                      <a:pt x="13296" y="5384"/>
                      <a:pt x="13359" y="5795"/>
                      <a:pt x="13422" y="6239"/>
                    </a:cubicBezTo>
                    <a:cubicBezTo>
                      <a:pt x="13422" y="6555"/>
                      <a:pt x="13391" y="6904"/>
                      <a:pt x="13359" y="7221"/>
                    </a:cubicBezTo>
                    <a:cubicBezTo>
                      <a:pt x="13238" y="7188"/>
                      <a:pt x="13115" y="7172"/>
                      <a:pt x="12994" y="7172"/>
                    </a:cubicBezTo>
                    <a:cubicBezTo>
                      <a:pt x="12637" y="7172"/>
                      <a:pt x="12289" y="7309"/>
                      <a:pt x="12029" y="7569"/>
                    </a:cubicBezTo>
                    <a:cubicBezTo>
                      <a:pt x="11459" y="8202"/>
                      <a:pt x="12155" y="8867"/>
                      <a:pt x="12757" y="9026"/>
                    </a:cubicBezTo>
                    <a:lnTo>
                      <a:pt x="12852" y="9026"/>
                    </a:lnTo>
                    <a:cubicBezTo>
                      <a:pt x="13049" y="9091"/>
                      <a:pt x="13264" y="9149"/>
                      <a:pt x="13464" y="9149"/>
                    </a:cubicBezTo>
                    <a:cubicBezTo>
                      <a:pt x="13650" y="9149"/>
                      <a:pt x="13823" y="9099"/>
                      <a:pt x="13961" y="8962"/>
                    </a:cubicBezTo>
                    <a:cubicBezTo>
                      <a:pt x="14436" y="8487"/>
                      <a:pt x="14214" y="7791"/>
                      <a:pt x="13739" y="7411"/>
                    </a:cubicBezTo>
                    <a:cubicBezTo>
                      <a:pt x="13644" y="7347"/>
                      <a:pt x="13549" y="7284"/>
                      <a:pt x="13422" y="7252"/>
                    </a:cubicBezTo>
                    <a:cubicBezTo>
                      <a:pt x="13486" y="6935"/>
                      <a:pt x="13517" y="6587"/>
                      <a:pt x="13549" y="6207"/>
                    </a:cubicBezTo>
                    <a:cubicBezTo>
                      <a:pt x="13612" y="5732"/>
                      <a:pt x="13517" y="5257"/>
                      <a:pt x="13359" y="4814"/>
                    </a:cubicBezTo>
                    <a:cubicBezTo>
                      <a:pt x="13359" y="4782"/>
                      <a:pt x="13359" y="4750"/>
                      <a:pt x="13327" y="4750"/>
                    </a:cubicBezTo>
                    <a:lnTo>
                      <a:pt x="13327" y="4719"/>
                    </a:lnTo>
                    <a:cubicBezTo>
                      <a:pt x="13707" y="4022"/>
                      <a:pt x="14056" y="3294"/>
                      <a:pt x="14404" y="2565"/>
                    </a:cubicBezTo>
                    <a:cubicBezTo>
                      <a:pt x="14404" y="2565"/>
                      <a:pt x="14404" y="2597"/>
                      <a:pt x="14436" y="2597"/>
                    </a:cubicBezTo>
                    <a:cubicBezTo>
                      <a:pt x="14562" y="4624"/>
                      <a:pt x="15354" y="6650"/>
                      <a:pt x="15987" y="8582"/>
                    </a:cubicBezTo>
                    <a:cubicBezTo>
                      <a:pt x="16082" y="8804"/>
                      <a:pt x="16177" y="8994"/>
                      <a:pt x="16241" y="9216"/>
                    </a:cubicBezTo>
                    <a:cubicBezTo>
                      <a:pt x="16241" y="9247"/>
                      <a:pt x="16209" y="9247"/>
                      <a:pt x="16209" y="9279"/>
                    </a:cubicBezTo>
                    <a:cubicBezTo>
                      <a:pt x="15734" y="10641"/>
                      <a:pt x="15481" y="12034"/>
                      <a:pt x="15386" y="13459"/>
                    </a:cubicBezTo>
                    <a:cubicBezTo>
                      <a:pt x="15291" y="13428"/>
                      <a:pt x="15196" y="13412"/>
                      <a:pt x="15101" y="13412"/>
                    </a:cubicBezTo>
                    <a:cubicBezTo>
                      <a:pt x="15006" y="13412"/>
                      <a:pt x="14911" y="13428"/>
                      <a:pt x="14816" y="13459"/>
                    </a:cubicBezTo>
                    <a:cubicBezTo>
                      <a:pt x="14182" y="13649"/>
                      <a:pt x="14087" y="14346"/>
                      <a:pt x="14372" y="14853"/>
                    </a:cubicBezTo>
                    <a:cubicBezTo>
                      <a:pt x="14531" y="15201"/>
                      <a:pt x="14879" y="15423"/>
                      <a:pt x="15259" y="15454"/>
                    </a:cubicBezTo>
                    <a:cubicBezTo>
                      <a:pt x="15259" y="15476"/>
                      <a:pt x="15274" y="15513"/>
                      <a:pt x="15294" y="15513"/>
                    </a:cubicBezTo>
                    <a:cubicBezTo>
                      <a:pt x="15303" y="15513"/>
                      <a:pt x="15313" y="15506"/>
                      <a:pt x="15322" y="15486"/>
                    </a:cubicBezTo>
                    <a:cubicBezTo>
                      <a:pt x="15354" y="15486"/>
                      <a:pt x="15354" y="15486"/>
                      <a:pt x="15386" y="15454"/>
                    </a:cubicBezTo>
                    <a:cubicBezTo>
                      <a:pt x="15607" y="15454"/>
                      <a:pt x="15861" y="15359"/>
                      <a:pt x="16051" y="15169"/>
                    </a:cubicBezTo>
                    <a:cubicBezTo>
                      <a:pt x="16114" y="15074"/>
                      <a:pt x="16082" y="14948"/>
                      <a:pt x="15956" y="14884"/>
                    </a:cubicBezTo>
                    <a:cubicBezTo>
                      <a:pt x="16177" y="14694"/>
                      <a:pt x="16241" y="14409"/>
                      <a:pt x="16177" y="14124"/>
                    </a:cubicBezTo>
                    <a:cubicBezTo>
                      <a:pt x="16051" y="13839"/>
                      <a:pt x="15829" y="13618"/>
                      <a:pt x="15544" y="13523"/>
                    </a:cubicBezTo>
                    <a:cubicBezTo>
                      <a:pt x="15671" y="12193"/>
                      <a:pt x="15987" y="10894"/>
                      <a:pt x="16399" y="9627"/>
                    </a:cubicBezTo>
                    <a:cubicBezTo>
                      <a:pt x="16874" y="10831"/>
                      <a:pt x="17444" y="11971"/>
                      <a:pt x="18078" y="13079"/>
                    </a:cubicBezTo>
                    <a:cubicBezTo>
                      <a:pt x="17666" y="13428"/>
                      <a:pt x="17413" y="13966"/>
                      <a:pt x="17444" y="14504"/>
                    </a:cubicBezTo>
                    <a:cubicBezTo>
                      <a:pt x="17496" y="15152"/>
                      <a:pt x="18185" y="15355"/>
                      <a:pt x="18763" y="15355"/>
                    </a:cubicBezTo>
                    <a:cubicBezTo>
                      <a:pt x="18891" y="15355"/>
                      <a:pt x="19014" y="15345"/>
                      <a:pt x="19123" y="15328"/>
                    </a:cubicBezTo>
                    <a:cubicBezTo>
                      <a:pt x="19218" y="15328"/>
                      <a:pt x="19249" y="15201"/>
                      <a:pt x="19186" y="15138"/>
                    </a:cubicBezTo>
                    <a:cubicBezTo>
                      <a:pt x="19598" y="14916"/>
                      <a:pt x="19819" y="14473"/>
                      <a:pt x="19819" y="13998"/>
                    </a:cubicBezTo>
                    <a:cubicBezTo>
                      <a:pt x="19875" y="13410"/>
                      <a:pt x="19512" y="12725"/>
                      <a:pt x="18902" y="12725"/>
                    </a:cubicBezTo>
                    <a:cubicBezTo>
                      <a:pt x="18822" y="12725"/>
                      <a:pt x="18737" y="12737"/>
                      <a:pt x="18648" y="12763"/>
                    </a:cubicBezTo>
                    <a:cubicBezTo>
                      <a:pt x="18489" y="12794"/>
                      <a:pt x="18331" y="12889"/>
                      <a:pt x="18204" y="12984"/>
                    </a:cubicBezTo>
                    <a:cubicBezTo>
                      <a:pt x="17729" y="12098"/>
                      <a:pt x="17318" y="11211"/>
                      <a:pt x="16937" y="10292"/>
                    </a:cubicBezTo>
                    <a:lnTo>
                      <a:pt x="16937" y="10292"/>
                    </a:lnTo>
                    <a:cubicBezTo>
                      <a:pt x="18078" y="11401"/>
                      <a:pt x="19408" y="12288"/>
                      <a:pt x="20864" y="12921"/>
                    </a:cubicBezTo>
                    <a:cubicBezTo>
                      <a:pt x="20769" y="13174"/>
                      <a:pt x="20769" y="13459"/>
                      <a:pt x="20864" y="13713"/>
                    </a:cubicBezTo>
                    <a:cubicBezTo>
                      <a:pt x="20991" y="14124"/>
                      <a:pt x="21371" y="14409"/>
                      <a:pt x="21846" y="14409"/>
                    </a:cubicBezTo>
                    <a:lnTo>
                      <a:pt x="21815" y="14409"/>
                    </a:lnTo>
                    <a:cubicBezTo>
                      <a:pt x="21792" y="14432"/>
                      <a:pt x="21801" y="14454"/>
                      <a:pt x="21820" y="14454"/>
                    </a:cubicBezTo>
                    <a:cubicBezTo>
                      <a:pt x="21828" y="14454"/>
                      <a:pt x="21837" y="14450"/>
                      <a:pt x="21846" y="14441"/>
                    </a:cubicBezTo>
                    <a:cubicBezTo>
                      <a:pt x="21846" y="14441"/>
                      <a:pt x="21878" y="14409"/>
                      <a:pt x="21910" y="14378"/>
                    </a:cubicBezTo>
                    <a:lnTo>
                      <a:pt x="22131" y="14378"/>
                    </a:lnTo>
                    <a:cubicBezTo>
                      <a:pt x="22226" y="14314"/>
                      <a:pt x="22258" y="14188"/>
                      <a:pt x="22163" y="14124"/>
                    </a:cubicBezTo>
                    <a:cubicBezTo>
                      <a:pt x="22448" y="13871"/>
                      <a:pt x="22511" y="13459"/>
                      <a:pt x="22353" y="13111"/>
                    </a:cubicBezTo>
                    <a:cubicBezTo>
                      <a:pt x="22196" y="12745"/>
                      <a:pt x="21823" y="12508"/>
                      <a:pt x="21431" y="12508"/>
                    </a:cubicBezTo>
                    <a:cubicBezTo>
                      <a:pt x="21348" y="12508"/>
                      <a:pt x="21264" y="12519"/>
                      <a:pt x="21181" y="12541"/>
                    </a:cubicBezTo>
                    <a:cubicBezTo>
                      <a:pt x="21086" y="12573"/>
                      <a:pt x="21023" y="12636"/>
                      <a:pt x="20959" y="12731"/>
                    </a:cubicBezTo>
                    <a:cubicBezTo>
                      <a:pt x="19471" y="11971"/>
                      <a:pt x="18046" y="11052"/>
                      <a:pt x="16779" y="9976"/>
                    </a:cubicBezTo>
                    <a:cubicBezTo>
                      <a:pt x="15861" y="7632"/>
                      <a:pt x="15196" y="5225"/>
                      <a:pt x="14816" y="2755"/>
                    </a:cubicBezTo>
                    <a:lnTo>
                      <a:pt x="14816" y="2755"/>
                    </a:lnTo>
                    <a:cubicBezTo>
                      <a:pt x="16589" y="3484"/>
                      <a:pt x="18268" y="4370"/>
                      <a:pt x="19819" y="5447"/>
                    </a:cubicBezTo>
                    <a:cubicBezTo>
                      <a:pt x="20421" y="6587"/>
                      <a:pt x="20864" y="7759"/>
                      <a:pt x="21181" y="8994"/>
                    </a:cubicBezTo>
                    <a:cubicBezTo>
                      <a:pt x="21118" y="9026"/>
                      <a:pt x="21054" y="9089"/>
                      <a:pt x="21023" y="9152"/>
                    </a:cubicBezTo>
                    <a:cubicBezTo>
                      <a:pt x="20833" y="9469"/>
                      <a:pt x="20928" y="9881"/>
                      <a:pt x="21244" y="10102"/>
                    </a:cubicBezTo>
                    <a:cubicBezTo>
                      <a:pt x="21360" y="10202"/>
                      <a:pt x="21502" y="10249"/>
                      <a:pt x="21647" y="10249"/>
                    </a:cubicBezTo>
                    <a:cubicBezTo>
                      <a:pt x="21780" y="10249"/>
                      <a:pt x="21915" y="10210"/>
                      <a:pt x="22036" y="10134"/>
                    </a:cubicBezTo>
                    <a:cubicBezTo>
                      <a:pt x="22054" y="10169"/>
                      <a:pt x="22090" y="10194"/>
                      <a:pt x="22130" y="10194"/>
                    </a:cubicBezTo>
                    <a:cubicBezTo>
                      <a:pt x="22163" y="10194"/>
                      <a:pt x="22198" y="10177"/>
                      <a:pt x="22226" y="10134"/>
                    </a:cubicBezTo>
                    <a:cubicBezTo>
                      <a:pt x="22226" y="10102"/>
                      <a:pt x="22258" y="10039"/>
                      <a:pt x="22258" y="9976"/>
                    </a:cubicBezTo>
                    <a:cubicBezTo>
                      <a:pt x="22290" y="9976"/>
                      <a:pt x="22321" y="9944"/>
                      <a:pt x="22321" y="9944"/>
                    </a:cubicBezTo>
                    <a:cubicBezTo>
                      <a:pt x="22353" y="9944"/>
                      <a:pt x="22321" y="9912"/>
                      <a:pt x="22321" y="9912"/>
                    </a:cubicBezTo>
                    <a:cubicBezTo>
                      <a:pt x="22309" y="9912"/>
                      <a:pt x="22302" y="9912"/>
                      <a:pt x="22297" y="9914"/>
                    </a:cubicBezTo>
                    <a:lnTo>
                      <a:pt x="22297" y="9914"/>
                    </a:lnTo>
                    <a:cubicBezTo>
                      <a:pt x="22375" y="9576"/>
                      <a:pt x="22218" y="9243"/>
                      <a:pt x="21941" y="9089"/>
                    </a:cubicBezTo>
                    <a:cubicBezTo>
                      <a:pt x="21796" y="8992"/>
                      <a:pt x="21632" y="8951"/>
                      <a:pt x="21479" y="8951"/>
                    </a:cubicBezTo>
                    <a:cubicBezTo>
                      <a:pt x="21431" y="8951"/>
                      <a:pt x="21384" y="8955"/>
                      <a:pt x="21339" y="8962"/>
                    </a:cubicBezTo>
                    <a:cubicBezTo>
                      <a:pt x="21118" y="7759"/>
                      <a:pt x="20674" y="6619"/>
                      <a:pt x="20041" y="5605"/>
                    </a:cubicBezTo>
                    <a:lnTo>
                      <a:pt x="20041" y="5605"/>
                    </a:lnTo>
                    <a:cubicBezTo>
                      <a:pt x="20643" y="6017"/>
                      <a:pt x="21244" y="6492"/>
                      <a:pt x="21815" y="6999"/>
                    </a:cubicBezTo>
                    <a:cubicBezTo>
                      <a:pt x="21720" y="7062"/>
                      <a:pt x="21656" y="7157"/>
                      <a:pt x="21593" y="7284"/>
                    </a:cubicBezTo>
                    <a:cubicBezTo>
                      <a:pt x="21308" y="7822"/>
                      <a:pt x="21815" y="8297"/>
                      <a:pt x="22321" y="8361"/>
                    </a:cubicBezTo>
                    <a:cubicBezTo>
                      <a:pt x="22400" y="8382"/>
                      <a:pt x="22480" y="8392"/>
                      <a:pt x="22559" y="8392"/>
                    </a:cubicBezTo>
                    <a:cubicBezTo>
                      <a:pt x="22833" y="8392"/>
                      <a:pt x="23100" y="8272"/>
                      <a:pt x="23271" y="8076"/>
                    </a:cubicBezTo>
                    <a:cubicBezTo>
                      <a:pt x="23287" y="8107"/>
                      <a:pt x="23319" y="8123"/>
                      <a:pt x="23350" y="8123"/>
                    </a:cubicBezTo>
                    <a:cubicBezTo>
                      <a:pt x="23382" y="8123"/>
                      <a:pt x="23414" y="8107"/>
                      <a:pt x="23430" y="8076"/>
                    </a:cubicBezTo>
                    <a:cubicBezTo>
                      <a:pt x="23620" y="7632"/>
                      <a:pt x="23683" y="6840"/>
                      <a:pt x="23113" y="6650"/>
                    </a:cubicBezTo>
                    <a:cubicBezTo>
                      <a:pt x="23008" y="6626"/>
                      <a:pt x="22901" y="6614"/>
                      <a:pt x="22793" y="6614"/>
                    </a:cubicBezTo>
                    <a:cubicBezTo>
                      <a:pt x="22481" y="6614"/>
                      <a:pt x="22169" y="6715"/>
                      <a:pt x="21910" y="6904"/>
                    </a:cubicBezTo>
                    <a:cubicBezTo>
                      <a:pt x="21213" y="6239"/>
                      <a:pt x="20421" y="5637"/>
                      <a:pt x="19629" y="5067"/>
                    </a:cubicBezTo>
                    <a:cubicBezTo>
                      <a:pt x="20136" y="5020"/>
                      <a:pt x="20643" y="4996"/>
                      <a:pt x="21149" y="4996"/>
                    </a:cubicBezTo>
                    <a:cubicBezTo>
                      <a:pt x="21656" y="4996"/>
                      <a:pt x="22163" y="5020"/>
                      <a:pt x="22670" y="5067"/>
                    </a:cubicBezTo>
                    <a:cubicBezTo>
                      <a:pt x="22701" y="5289"/>
                      <a:pt x="22828" y="5510"/>
                      <a:pt x="23050" y="5637"/>
                    </a:cubicBezTo>
                    <a:cubicBezTo>
                      <a:pt x="23145" y="5685"/>
                      <a:pt x="23248" y="5708"/>
                      <a:pt x="23350" y="5708"/>
                    </a:cubicBezTo>
                    <a:cubicBezTo>
                      <a:pt x="23453" y="5708"/>
                      <a:pt x="23556" y="5685"/>
                      <a:pt x="23651" y="5637"/>
                    </a:cubicBezTo>
                    <a:cubicBezTo>
                      <a:pt x="23651" y="5708"/>
                      <a:pt x="23705" y="5744"/>
                      <a:pt x="23772" y="5744"/>
                    </a:cubicBezTo>
                    <a:cubicBezTo>
                      <a:pt x="23794" y="5744"/>
                      <a:pt x="23818" y="5740"/>
                      <a:pt x="23841" y="5732"/>
                    </a:cubicBezTo>
                    <a:cubicBezTo>
                      <a:pt x="24000" y="5605"/>
                      <a:pt x="24126" y="5447"/>
                      <a:pt x="24158" y="5257"/>
                    </a:cubicBezTo>
                    <a:lnTo>
                      <a:pt x="24190" y="5257"/>
                    </a:lnTo>
                    <a:cubicBezTo>
                      <a:pt x="24221" y="5225"/>
                      <a:pt x="24221" y="5194"/>
                      <a:pt x="24190" y="5162"/>
                    </a:cubicBezTo>
                    <a:cubicBezTo>
                      <a:pt x="24221" y="4877"/>
                      <a:pt x="24095" y="4592"/>
                      <a:pt x="23873" y="4402"/>
                    </a:cubicBezTo>
                    <a:cubicBezTo>
                      <a:pt x="23732" y="4261"/>
                      <a:pt x="23547" y="4189"/>
                      <a:pt x="23363" y="4189"/>
                    </a:cubicBezTo>
                    <a:cubicBezTo>
                      <a:pt x="23133" y="4189"/>
                      <a:pt x="22905" y="4300"/>
                      <a:pt x="22765" y="4529"/>
                    </a:cubicBezTo>
                    <a:cubicBezTo>
                      <a:pt x="22670" y="4655"/>
                      <a:pt x="22670" y="4814"/>
                      <a:pt x="22670" y="4940"/>
                    </a:cubicBezTo>
                    <a:cubicBezTo>
                      <a:pt x="21997" y="4841"/>
                      <a:pt x="21311" y="4792"/>
                      <a:pt x="20629" y="4792"/>
                    </a:cubicBezTo>
                    <a:cubicBezTo>
                      <a:pt x="20220" y="4792"/>
                      <a:pt x="19811" y="4810"/>
                      <a:pt x="19408" y="4845"/>
                    </a:cubicBezTo>
                    <a:cubicBezTo>
                      <a:pt x="19376" y="4877"/>
                      <a:pt x="19376" y="4877"/>
                      <a:pt x="19344" y="4877"/>
                    </a:cubicBezTo>
                    <a:cubicBezTo>
                      <a:pt x="19186" y="4782"/>
                      <a:pt x="19059" y="4687"/>
                      <a:pt x="18901" y="4592"/>
                    </a:cubicBezTo>
                    <a:cubicBezTo>
                      <a:pt x="17603" y="3800"/>
                      <a:pt x="16241" y="2882"/>
                      <a:pt x="14752" y="2439"/>
                    </a:cubicBezTo>
                    <a:cubicBezTo>
                      <a:pt x="14752" y="2375"/>
                      <a:pt x="14721" y="2312"/>
                      <a:pt x="14721" y="2248"/>
                    </a:cubicBezTo>
                    <a:cubicBezTo>
                      <a:pt x="14721" y="2185"/>
                      <a:pt x="14657" y="2122"/>
                      <a:pt x="14594" y="2122"/>
                    </a:cubicBezTo>
                    <a:cubicBezTo>
                      <a:pt x="14752" y="1710"/>
                      <a:pt x="14911" y="1330"/>
                      <a:pt x="15069" y="918"/>
                    </a:cubicBezTo>
                    <a:cubicBezTo>
                      <a:pt x="15196" y="1013"/>
                      <a:pt x="15322" y="1045"/>
                      <a:pt x="15481" y="1077"/>
                    </a:cubicBezTo>
                    <a:cubicBezTo>
                      <a:pt x="15481" y="1099"/>
                      <a:pt x="15512" y="1122"/>
                      <a:pt x="15542" y="1122"/>
                    </a:cubicBezTo>
                    <a:cubicBezTo>
                      <a:pt x="15554" y="1122"/>
                      <a:pt x="15566" y="1118"/>
                      <a:pt x="15576" y="1108"/>
                    </a:cubicBezTo>
                    <a:cubicBezTo>
                      <a:pt x="15576" y="1108"/>
                      <a:pt x="15607" y="1077"/>
                      <a:pt x="15607" y="1077"/>
                    </a:cubicBezTo>
                    <a:cubicBezTo>
                      <a:pt x="15861" y="1077"/>
                      <a:pt x="16114" y="950"/>
                      <a:pt x="16272" y="792"/>
                    </a:cubicBezTo>
                    <a:cubicBezTo>
                      <a:pt x="16367" y="697"/>
                      <a:pt x="16336" y="538"/>
                      <a:pt x="16209" y="507"/>
                    </a:cubicBezTo>
                    <a:cubicBezTo>
                      <a:pt x="16336" y="348"/>
                      <a:pt x="16399" y="190"/>
                      <a:pt x="16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0"/>
              <p:cNvSpPr/>
              <p:nvPr/>
            </p:nvSpPr>
            <p:spPr>
              <a:xfrm flipH="1">
                <a:off x="1527517" y="15751"/>
                <a:ext cx="377932" cy="481687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5014" extrusionOk="0">
                    <a:moveTo>
                      <a:pt x="4529" y="127"/>
                    </a:moveTo>
                    <a:cubicBezTo>
                      <a:pt x="4877" y="602"/>
                      <a:pt x="5131" y="1108"/>
                      <a:pt x="5257" y="1678"/>
                    </a:cubicBezTo>
                    <a:cubicBezTo>
                      <a:pt x="5416" y="2439"/>
                      <a:pt x="5004" y="3104"/>
                      <a:pt x="4561" y="3674"/>
                    </a:cubicBezTo>
                    <a:cubicBezTo>
                      <a:pt x="4497" y="2502"/>
                      <a:pt x="4497" y="1330"/>
                      <a:pt x="4529" y="127"/>
                    </a:cubicBezTo>
                    <a:close/>
                    <a:moveTo>
                      <a:pt x="4751" y="5510"/>
                    </a:moveTo>
                    <a:cubicBezTo>
                      <a:pt x="5511" y="5510"/>
                      <a:pt x="6208" y="5985"/>
                      <a:pt x="6524" y="6682"/>
                    </a:cubicBezTo>
                    <a:cubicBezTo>
                      <a:pt x="6873" y="7411"/>
                      <a:pt x="7063" y="8171"/>
                      <a:pt x="7094" y="8962"/>
                    </a:cubicBezTo>
                    <a:cubicBezTo>
                      <a:pt x="7189" y="10799"/>
                      <a:pt x="6714" y="12509"/>
                      <a:pt x="7379" y="14219"/>
                    </a:cubicBezTo>
                    <a:cubicBezTo>
                      <a:pt x="6271" y="13111"/>
                      <a:pt x="4972" y="12256"/>
                      <a:pt x="3864" y="11179"/>
                    </a:cubicBezTo>
                    <a:cubicBezTo>
                      <a:pt x="2249" y="9596"/>
                      <a:pt x="2819" y="6967"/>
                      <a:pt x="4466" y="5700"/>
                    </a:cubicBezTo>
                    <a:cubicBezTo>
                      <a:pt x="4656" y="7601"/>
                      <a:pt x="5099" y="9437"/>
                      <a:pt x="5733" y="11242"/>
                    </a:cubicBezTo>
                    <a:cubicBezTo>
                      <a:pt x="5745" y="11280"/>
                      <a:pt x="5777" y="11298"/>
                      <a:pt x="5810" y="11298"/>
                    </a:cubicBezTo>
                    <a:cubicBezTo>
                      <a:pt x="5860" y="11298"/>
                      <a:pt x="5910" y="11256"/>
                      <a:pt x="5891" y="11179"/>
                    </a:cubicBezTo>
                    <a:cubicBezTo>
                      <a:pt x="5448" y="9279"/>
                      <a:pt x="5004" y="7442"/>
                      <a:pt x="4751" y="5510"/>
                    </a:cubicBezTo>
                    <a:close/>
                    <a:moveTo>
                      <a:pt x="3009" y="0"/>
                    </a:moveTo>
                    <a:cubicBezTo>
                      <a:pt x="1869" y="665"/>
                      <a:pt x="1077" y="1932"/>
                      <a:pt x="634" y="3135"/>
                    </a:cubicBezTo>
                    <a:cubicBezTo>
                      <a:pt x="0" y="4782"/>
                      <a:pt x="380" y="6650"/>
                      <a:pt x="1552" y="7949"/>
                    </a:cubicBezTo>
                    <a:cubicBezTo>
                      <a:pt x="1579" y="7989"/>
                      <a:pt x="1616" y="8006"/>
                      <a:pt x="1654" y="8006"/>
                    </a:cubicBezTo>
                    <a:cubicBezTo>
                      <a:pt x="1705" y="8006"/>
                      <a:pt x="1755" y="7972"/>
                      <a:pt x="1774" y="7917"/>
                    </a:cubicBezTo>
                    <a:cubicBezTo>
                      <a:pt x="2249" y="6460"/>
                      <a:pt x="3357" y="5479"/>
                      <a:pt x="4307" y="4370"/>
                    </a:cubicBezTo>
                    <a:cubicBezTo>
                      <a:pt x="4339" y="4719"/>
                      <a:pt x="4371" y="5067"/>
                      <a:pt x="4434" y="5415"/>
                    </a:cubicBezTo>
                    <a:cubicBezTo>
                      <a:pt x="2977" y="6397"/>
                      <a:pt x="2344" y="8202"/>
                      <a:pt x="2819" y="9881"/>
                    </a:cubicBezTo>
                    <a:cubicBezTo>
                      <a:pt x="3579" y="12161"/>
                      <a:pt x="6271" y="13206"/>
                      <a:pt x="7759" y="14979"/>
                    </a:cubicBezTo>
                    <a:cubicBezTo>
                      <a:pt x="7775" y="15003"/>
                      <a:pt x="7799" y="15013"/>
                      <a:pt x="7825" y="15013"/>
                    </a:cubicBezTo>
                    <a:cubicBezTo>
                      <a:pt x="7902" y="15013"/>
                      <a:pt x="7997" y="14924"/>
                      <a:pt x="7949" y="14853"/>
                    </a:cubicBezTo>
                    <a:cubicBezTo>
                      <a:pt x="6588" y="12541"/>
                      <a:pt x="7696" y="10039"/>
                      <a:pt x="7094" y="7601"/>
                    </a:cubicBezTo>
                    <a:cubicBezTo>
                      <a:pt x="6868" y="6667"/>
                      <a:pt x="6162" y="5356"/>
                      <a:pt x="5112" y="5356"/>
                    </a:cubicBezTo>
                    <a:cubicBezTo>
                      <a:pt x="4986" y="5356"/>
                      <a:pt x="4855" y="5375"/>
                      <a:pt x="4719" y="5415"/>
                    </a:cubicBezTo>
                    <a:cubicBezTo>
                      <a:pt x="4687" y="5099"/>
                      <a:pt x="4656" y="4782"/>
                      <a:pt x="4624" y="4465"/>
                    </a:cubicBezTo>
                    <a:cubicBezTo>
                      <a:pt x="4592" y="4307"/>
                      <a:pt x="4592" y="4180"/>
                      <a:pt x="4592" y="4022"/>
                    </a:cubicBezTo>
                    <a:cubicBezTo>
                      <a:pt x="4814" y="3737"/>
                      <a:pt x="5036" y="3452"/>
                      <a:pt x="5194" y="3135"/>
                    </a:cubicBezTo>
                    <a:cubicBezTo>
                      <a:pt x="5574" y="2470"/>
                      <a:pt x="5574" y="1678"/>
                      <a:pt x="5226" y="1013"/>
                    </a:cubicBezTo>
                    <a:lnTo>
                      <a:pt x="5226" y="1013"/>
                    </a:lnTo>
                    <a:cubicBezTo>
                      <a:pt x="5669" y="1615"/>
                      <a:pt x="6239" y="2090"/>
                      <a:pt x="6904" y="2439"/>
                    </a:cubicBezTo>
                    <a:cubicBezTo>
                      <a:pt x="8424" y="3230"/>
                      <a:pt x="10135" y="3325"/>
                      <a:pt x="11465" y="4529"/>
                    </a:cubicBezTo>
                    <a:cubicBezTo>
                      <a:pt x="11491" y="4555"/>
                      <a:pt x="11522" y="4566"/>
                      <a:pt x="11553" y="4566"/>
                    </a:cubicBezTo>
                    <a:cubicBezTo>
                      <a:pt x="11668" y="4566"/>
                      <a:pt x="11780" y="4407"/>
                      <a:pt x="11655" y="4307"/>
                    </a:cubicBezTo>
                    <a:cubicBezTo>
                      <a:pt x="10705" y="3515"/>
                      <a:pt x="9850" y="2724"/>
                      <a:pt x="9279" y="1583"/>
                    </a:cubicBezTo>
                    <a:cubicBezTo>
                      <a:pt x="9089" y="1203"/>
                      <a:pt x="8963" y="792"/>
                      <a:pt x="8804" y="412"/>
                    </a:cubicBezTo>
                    <a:lnTo>
                      <a:pt x="8804" y="412"/>
                    </a:lnTo>
                    <a:cubicBezTo>
                      <a:pt x="9058" y="728"/>
                      <a:pt x="9248" y="1077"/>
                      <a:pt x="9406" y="1457"/>
                    </a:cubicBezTo>
                    <a:cubicBezTo>
                      <a:pt x="9446" y="1510"/>
                      <a:pt x="9502" y="1535"/>
                      <a:pt x="9556" y="1535"/>
                    </a:cubicBezTo>
                    <a:cubicBezTo>
                      <a:pt x="9632" y="1535"/>
                      <a:pt x="9704" y="1486"/>
                      <a:pt x="9723" y="1393"/>
                    </a:cubicBezTo>
                    <a:cubicBezTo>
                      <a:pt x="9723" y="982"/>
                      <a:pt x="9755" y="507"/>
                      <a:pt x="9786" y="0"/>
                    </a:cubicBezTo>
                    <a:lnTo>
                      <a:pt x="9469" y="0"/>
                    </a:lnTo>
                    <a:cubicBezTo>
                      <a:pt x="9469" y="285"/>
                      <a:pt x="9438" y="538"/>
                      <a:pt x="9438" y="792"/>
                    </a:cubicBezTo>
                    <a:cubicBezTo>
                      <a:pt x="9279" y="538"/>
                      <a:pt x="9089" y="253"/>
                      <a:pt x="8868" y="0"/>
                    </a:cubicBezTo>
                    <a:lnTo>
                      <a:pt x="8266" y="0"/>
                    </a:lnTo>
                    <a:cubicBezTo>
                      <a:pt x="8456" y="348"/>
                      <a:pt x="8614" y="728"/>
                      <a:pt x="8773" y="1108"/>
                    </a:cubicBezTo>
                    <a:cubicBezTo>
                      <a:pt x="9089" y="1932"/>
                      <a:pt x="9564" y="2724"/>
                      <a:pt x="10198" y="3357"/>
                    </a:cubicBezTo>
                    <a:cubicBezTo>
                      <a:pt x="9628" y="3104"/>
                      <a:pt x="9089" y="2914"/>
                      <a:pt x="8488" y="2724"/>
                    </a:cubicBezTo>
                    <a:cubicBezTo>
                      <a:pt x="6904" y="2217"/>
                      <a:pt x="5669" y="1425"/>
                      <a:pt x="5036" y="0"/>
                    </a:cubicBezTo>
                    <a:lnTo>
                      <a:pt x="4719" y="0"/>
                    </a:lnTo>
                    <a:cubicBezTo>
                      <a:pt x="4751" y="158"/>
                      <a:pt x="4814" y="285"/>
                      <a:pt x="4877" y="443"/>
                    </a:cubicBezTo>
                    <a:cubicBezTo>
                      <a:pt x="4782" y="285"/>
                      <a:pt x="4687" y="127"/>
                      <a:pt x="4561" y="0"/>
                    </a:cubicBezTo>
                    <a:lnTo>
                      <a:pt x="4307" y="0"/>
                    </a:lnTo>
                    <a:cubicBezTo>
                      <a:pt x="4212" y="1330"/>
                      <a:pt x="4212" y="2692"/>
                      <a:pt x="4307" y="4022"/>
                    </a:cubicBezTo>
                    <a:cubicBezTo>
                      <a:pt x="3421" y="5099"/>
                      <a:pt x="2376" y="5954"/>
                      <a:pt x="1774" y="7221"/>
                    </a:cubicBezTo>
                    <a:cubicBezTo>
                      <a:pt x="1665" y="7420"/>
                      <a:pt x="1639" y="7547"/>
                      <a:pt x="1589" y="7547"/>
                    </a:cubicBezTo>
                    <a:cubicBezTo>
                      <a:pt x="1552" y="7547"/>
                      <a:pt x="1502" y="7477"/>
                      <a:pt x="1394" y="7316"/>
                    </a:cubicBezTo>
                    <a:cubicBezTo>
                      <a:pt x="1077" y="6904"/>
                      <a:pt x="855" y="6397"/>
                      <a:pt x="697" y="5890"/>
                    </a:cubicBezTo>
                    <a:cubicBezTo>
                      <a:pt x="539" y="5099"/>
                      <a:pt x="570" y="4275"/>
                      <a:pt x="792" y="3515"/>
                    </a:cubicBezTo>
                    <a:cubicBezTo>
                      <a:pt x="1172" y="2122"/>
                      <a:pt x="2217" y="570"/>
                      <a:pt x="3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4" name="Google Shape;1384;p20"/>
            <p:cNvSpPr/>
            <p:nvPr/>
          </p:nvSpPr>
          <p:spPr>
            <a:xfrm flipH="1">
              <a:off x="8904380" y="1228450"/>
              <a:ext cx="239616" cy="222950"/>
            </a:xfrm>
            <a:custGeom>
              <a:avLst/>
              <a:gdLst/>
              <a:ahLst/>
              <a:cxnLst/>
              <a:rect l="l" t="t" r="r" b="b"/>
              <a:pathLst>
                <a:path w="14248" h="13257" extrusionOk="0">
                  <a:moveTo>
                    <a:pt x="0" y="1"/>
                  </a:moveTo>
                  <a:lnTo>
                    <a:pt x="0" y="507"/>
                  </a:lnTo>
                  <a:cubicBezTo>
                    <a:pt x="1203" y="951"/>
                    <a:pt x="2344" y="1521"/>
                    <a:pt x="3420" y="2249"/>
                  </a:cubicBezTo>
                  <a:cubicBezTo>
                    <a:pt x="5257" y="3579"/>
                    <a:pt x="6270" y="5669"/>
                    <a:pt x="7474" y="7538"/>
                  </a:cubicBezTo>
                  <a:cubicBezTo>
                    <a:pt x="8646" y="9375"/>
                    <a:pt x="10229" y="11497"/>
                    <a:pt x="12383" y="12130"/>
                  </a:cubicBezTo>
                  <a:cubicBezTo>
                    <a:pt x="11017" y="12478"/>
                    <a:pt x="9641" y="12674"/>
                    <a:pt x="8277" y="12674"/>
                  </a:cubicBezTo>
                  <a:cubicBezTo>
                    <a:pt x="6161" y="12674"/>
                    <a:pt x="4073" y="12201"/>
                    <a:pt x="2090" y="11085"/>
                  </a:cubicBezTo>
                  <a:cubicBezTo>
                    <a:pt x="1362" y="10641"/>
                    <a:pt x="633" y="10166"/>
                    <a:pt x="0" y="9596"/>
                  </a:cubicBezTo>
                  <a:lnTo>
                    <a:pt x="0" y="10388"/>
                  </a:lnTo>
                  <a:cubicBezTo>
                    <a:pt x="2399" y="12463"/>
                    <a:pt x="5210" y="13257"/>
                    <a:pt x="8102" y="13257"/>
                  </a:cubicBezTo>
                  <a:cubicBezTo>
                    <a:pt x="10021" y="13257"/>
                    <a:pt x="11976" y="12907"/>
                    <a:pt x="13871" y="12352"/>
                  </a:cubicBezTo>
                  <a:cubicBezTo>
                    <a:pt x="14179" y="12259"/>
                    <a:pt x="14247" y="11749"/>
                    <a:pt x="13902" y="11749"/>
                  </a:cubicBezTo>
                  <a:cubicBezTo>
                    <a:pt x="13892" y="11749"/>
                    <a:pt x="13882" y="11749"/>
                    <a:pt x="13871" y="11750"/>
                  </a:cubicBezTo>
                  <a:cubicBezTo>
                    <a:pt x="13858" y="11750"/>
                    <a:pt x="13844" y="11750"/>
                    <a:pt x="13831" y="11750"/>
                  </a:cubicBezTo>
                  <a:cubicBezTo>
                    <a:pt x="10339" y="11750"/>
                    <a:pt x="8165" y="7623"/>
                    <a:pt x="6587" y="5036"/>
                  </a:cubicBezTo>
                  <a:cubicBezTo>
                    <a:pt x="5827" y="3801"/>
                    <a:pt x="4845" y="2693"/>
                    <a:pt x="3737" y="1806"/>
                  </a:cubicBezTo>
                  <a:cubicBezTo>
                    <a:pt x="2629" y="887"/>
                    <a:pt x="1298" y="4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8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1"/>
          <p:cNvSpPr txBox="1">
            <a:spLocks noGrp="1"/>
          </p:cNvSpPr>
          <p:nvPr>
            <p:ph type="title"/>
          </p:nvPr>
        </p:nvSpPr>
        <p:spPr>
          <a:xfrm>
            <a:off x="3643100" y="932138"/>
            <a:ext cx="4523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87" name="Google Shape;1387;p21"/>
          <p:cNvSpPr txBox="1">
            <a:spLocks noGrp="1"/>
          </p:cNvSpPr>
          <p:nvPr>
            <p:ph type="subTitle" idx="1"/>
          </p:nvPr>
        </p:nvSpPr>
        <p:spPr>
          <a:xfrm>
            <a:off x="3378925" y="3421353"/>
            <a:ext cx="16113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8" name="Google Shape;1388;p21"/>
          <p:cNvSpPr txBox="1">
            <a:spLocks noGrp="1"/>
          </p:cNvSpPr>
          <p:nvPr>
            <p:ph type="subTitle" idx="2"/>
          </p:nvPr>
        </p:nvSpPr>
        <p:spPr>
          <a:xfrm>
            <a:off x="3378925" y="3063325"/>
            <a:ext cx="1611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9" name="Google Shape;1389;p21"/>
          <p:cNvSpPr txBox="1">
            <a:spLocks noGrp="1"/>
          </p:cNvSpPr>
          <p:nvPr>
            <p:ph type="subTitle" idx="3"/>
          </p:nvPr>
        </p:nvSpPr>
        <p:spPr>
          <a:xfrm>
            <a:off x="5099150" y="3421353"/>
            <a:ext cx="16113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0" name="Google Shape;1390;p21"/>
          <p:cNvSpPr txBox="1">
            <a:spLocks noGrp="1"/>
          </p:cNvSpPr>
          <p:nvPr>
            <p:ph type="subTitle" idx="4"/>
          </p:nvPr>
        </p:nvSpPr>
        <p:spPr>
          <a:xfrm>
            <a:off x="5099150" y="3063325"/>
            <a:ext cx="1611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1" name="Google Shape;1391;p21"/>
          <p:cNvSpPr txBox="1">
            <a:spLocks noGrp="1"/>
          </p:cNvSpPr>
          <p:nvPr>
            <p:ph type="subTitle" idx="5"/>
          </p:nvPr>
        </p:nvSpPr>
        <p:spPr>
          <a:xfrm>
            <a:off x="6819375" y="3421353"/>
            <a:ext cx="16113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2" name="Google Shape;1392;p21"/>
          <p:cNvSpPr txBox="1">
            <a:spLocks noGrp="1"/>
          </p:cNvSpPr>
          <p:nvPr>
            <p:ph type="subTitle" idx="6"/>
          </p:nvPr>
        </p:nvSpPr>
        <p:spPr>
          <a:xfrm>
            <a:off x="6819375" y="3063325"/>
            <a:ext cx="1611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3" name="Google Shape;1393;p21"/>
          <p:cNvSpPr/>
          <p:nvPr/>
        </p:nvSpPr>
        <p:spPr>
          <a:xfrm>
            <a:off x="-6950" y="5000100"/>
            <a:ext cx="9150900" cy="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21"/>
          <p:cNvSpPr/>
          <p:nvPr/>
        </p:nvSpPr>
        <p:spPr>
          <a:xfrm>
            <a:off x="4819222" y="12"/>
            <a:ext cx="2171172" cy="387763"/>
          </a:xfrm>
          <a:custGeom>
            <a:avLst/>
            <a:gdLst/>
            <a:ahLst/>
            <a:cxnLst/>
            <a:rect l="l" t="t" r="r" b="b"/>
            <a:pathLst>
              <a:path w="207569" h="37071" extrusionOk="0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5" name="Google Shape;1395;p21"/>
          <p:cNvGrpSpPr/>
          <p:nvPr/>
        </p:nvGrpSpPr>
        <p:grpSpPr>
          <a:xfrm>
            <a:off x="5129071" y="1635286"/>
            <a:ext cx="1551464" cy="414297"/>
            <a:chOff x="5207241" y="539192"/>
            <a:chExt cx="1650493" cy="440647"/>
          </a:xfrm>
        </p:grpSpPr>
        <p:sp>
          <p:nvSpPr>
            <p:cNvPr id="1396" name="Google Shape;1396;p21"/>
            <p:cNvSpPr/>
            <p:nvPr/>
          </p:nvSpPr>
          <p:spPr>
            <a:xfrm>
              <a:off x="6068754" y="539492"/>
              <a:ext cx="788980" cy="440053"/>
            </a:xfrm>
            <a:custGeom>
              <a:avLst/>
              <a:gdLst/>
              <a:ahLst/>
              <a:cxnLst/>
              <a:rect l="l" t="t" r="r" b="b"/>
              <a:pathLst>
                <a:path w="13273" h="7403" extrusionOk="0">
                  <a:moveTo>
                    <a:pt x="12304" y="183"/>
                  </a:moveTo>
                  <a:cubicBezTo>
                    <a:pt x="12402" y="183"/>
                    <a:pt x="12493" y="205"/>
                    <a:pt x="12571" y="257"/>
                  </a:cubicBezTo>
                  <a:cubicBezTo>
                    <a:pt x="12448" y="484"/>
                    <a:pt x="12308" y="695"/>
                    <a:pt x="12150" y="888"/>
                  </a:cubicBezTo>
                  <a:cubicBezTo>
                    <a:pt x="11940" y="1168"/>
                    <a:pt x="11677" y="1431"/>
                    <a:pt x="11414" y="1659"/>
                  </a:cubicBezTo>
                  <a:cubicBezTo>
                    <a:pt x="11063" y="1905"/>
                    <a:pt x="10730" y="2167"/>
                    <a:pt x="10432" y="2448"/>
                  </a:cubicBezTo>
                  <a:cubicBezTo>
                    <a:pt x="10310" y="2553"/>
                    <a:pt x="10204" y="2641"/>
                    <a:pt x="10082" y="2746"/>
                  </a:cubicBezTo>
                  <a:cubicBezTo>
                    <a:pt x="10099" y="2693"/>
                    <a:pt x="10134" y="2641"/>
                    <a:pt x="10152" y="2571"/>
                  </a:cubicBezTo>
                  <a:lnTo>
                    <a:pt x="10152" y="2588"/>
                  </a:lnTo>
                  <a:cubicBezTo>
                    <a:pt x="10222" y="2413"/>
                    <a:pt x="10292" y="2238"/>
                    <a:pt x="10380" y="2080"/>
                  </a:cubicBezTo>
                  <a:cubicBezTo>
                    <a:pt x="10520" y="1747"/>
                    <a:pt x="10678" y="1431"/>
                    <a:pt x="10853" y="1116"/>
                  </a:cubicBezTo>
                  <a:cubicBezTo>
                    <a:pt x="11046" y="835"/>
                    <a:pt x="11309" y="590"/>
                    <a:pt x="11607" y="414"/>
                  </a:cubicBezTo>
                  <a:cubicBezTo>
                    <a:pt x="11804" y="303"/>
                    <a:pt x="12071" y="183"/>
                    <a:pt x="12304" y="183"/>
                  </a:cubicBezTo>
                  <a:close/>
                  <a:moveTo>
                    <a:pt x="12624" y="292"/>
                  </a:moveTo>
                  <a:cubicBezTo>
                    <a:pt x="12676" y="344"/>
                    <a:pt x="12729" y="414"/>
                    <a:pt x="12764" y="484"/>
                  </a:cubicBezTo>
                  <a:cubicBezTo>
                    <a:pt x="13027" y="1098"/>
                    <a:pt x="12291" y="1887"/>
                    <a:pt x="11817" y="2185"/>
                  </a:cubicBezTo>
                  <a:cubicBezTo>
                    <a:pt x="11519" y="2343"/>
                    <a:pt x="11204" y="2501"/>
                    <a:pt x="10871" y="2623"/>
                  </a:cubicBezTo>
                  <a:cubicBezTo>
                    <a:pt x="10713" y="2693"/>
                    <a:pt x="10555" y="2746"/>
                    <a:pt x="10380" y="2781"/>
                  </a:cubicBezTo>
                  <a:cubicBezTo>
                    <a:pt x="10345" y="2799"/>
                    <a:pt x="10292" y="2799"/>
                    <a:pt x="10239" y="2799"/>
                  </a:cubicBezTo>
                  <a:cubicBezTo>
                    <a:pt x="10573" y="2536"/>
                    <a:pt x="10888" y="2255"/>
                    <a:pt x="11221" y="2010"/>
                  </a:cubicBezTo>
                  <a:cubicBezTo>
                    <a:pt x="11432" y="1852"/>
                    <a:pt x="11624" y="1694"/>
                    <a:pt x="11782" y="1501"/>
                  </a:cubicBezTo>
                  <a:cubicBezTo>
                    <a:pt x="11887" y="1379"/>
                    <a:pt x="11975" y="1256"/>
                    <a:pt x="12080" y="1116"/>
                  </a:cubicBezTo>
                  <a:cubicBezTo>
                    <a:pt x="12168" y="993"/>
                    <a:pt x="12256" y="870"/>
                    <a:pt x="12343" y="730"/>
                  </a:cubicBezTo>
                  <a:cubicBezTo>
                    <a:pt x="12448" y="607"/>
                    <a:pt x="12519" y="432"/>
                    <a:pt x="12624" y="292"/>
                  </a:cubicBezTo>
                  <a:close/>
                  <a:moveTo>
                    <a:pt x="10957" y="3497"/>
                  </a:moveTo>
                  <a:cubicBezTo>
                    <a:pt x="11128" y="3497"/>
                    <a:pt x="11298" y="3515"/>
                    <a:pt x="11467" y="3552"/>
                  </a:cubicBezTo>
                  <a:cubicBezTo>
                    <a:pt x="11624" y="3570"/>
                    <a:pt x="11765" y="3623"/>
                    <a:pt x="11870" y="3728"/>
                  </a:cubicBezTo>
                  <a:cubicBezTo>
                    <a:pt x="11642" y="3780"/>
                    <a:pt x="11397" y="3815"/>
                    <a:pt x="11151" y="3833"/>
                  </a:cubicBezTo>
                  <a:cubicBezTo>
                    <a:pt x="10888" y="3851"/>
                    <a:pt x="10643" y="3938"/>
                    <a:pt x="10397" y="3956"/>
                  </a:cubicBezTo>
                  <a:cubicBezTo>
                    <a:pt x="10223" y="3976"/>
                    <a:pt x="10048" y="3985"/>
                    <a:pt x="9877" y="3985"/>
                  </a:cubicBezTo>
                  <a:cubicBezTo>
                    <a:pt x="9756" y="3985"/>
                    <a:pt x="9637" y="3981"/>
                    <a:pt x="9521" y="3973"/>
                  </a:cubicBezTo>
                  <a:cubicBezTo>
                    <a:pt x="9345" y="3956"/>
                    <a:pt x="9188" y="3921"/>
                    <a:pt x="9030" y="3886"/>
                  </a:cubicBezTo>
                  <a:cubicBezTo>
                    <a:pt x="8942" y="3851"/>
                    <a:pt x="8872" y="3815"/>
                    <a:pt x="8802" y="3798"/>
                  </a:cubicBezTo>
                  <a:cubicBezTo>
                    <a:pt x="8819" y="3798"/>
                    <a:pt x="8819" y="3780"/>
                    <a:pt x="8837" y="3780"/>
                  </a:cubicBezTo>
                  <a:lnTo>
                    <a:pt x="8872" y="3780"/>
                  </a:lnTo>
                  <a:cubicBezTo>
                    <a:pt x="9100" y="3710"/>
                    <a:pt x="9363" y="3710"/>
                    <a:pt x="9591" y="3658"/>
                  </a:cubicBezTo>
                  <a:cubicBezTo>
                    <a:pt x="9889" y="3588"/>
                    <a:pt x="10204" y="3552"/>
                    <a:pt x="10502" y="3535"/>
                  </a:cubicBezTo>
                  <a:cubicBezTo>
                    <a:pt x="10657" y="3511"/>
                    <a:pt x="10808" y="3497"/>
                    <a:pt x="10957" y="3497"/>
                  </a:cubicBezTo>
                  <a:close/>
                  <a:moveTo>
                    <a:pt x="8821" y="1183"/>
                  </a:moveTo>
                  <a:cubicBezTo>
                    <a:pt x="8838" y="1183"/>
                    <a:pt x="8855" y="1184"/>
                    <a:pt x="8872" y="1186"/>
                  </a:cubicBezTo>
                  <a:cubicBezTo>
                    <a:pt x="8907" y="1186"/>
                    <a:pt x="8960" y="1203"/>
                    <a:pt x="8995" y="1221"/>
                  </a:cubicBezTo>
                  <a:cubicBezTo>
                    <a:pt x="8907" y="1414"/>
                    <a:pt x="8854" y="1659"/>
                    <a:pt x="8767" y="1852"/>
                  </a:cubicBezTo>
                  <a:cubicBezTo>
                    <a:pt x="8609" y="2132"/>
                    <a:pt x="8451" y="2395"/>
                    <a:pt x="8276" y="2658"/>
                  </a:cubicBezTo>
                  <a:cubicBezTo>
                    <a:pt x="8118" y="2886"/>
                    <a:pt x="8013" y="3114"/>
                    <a:pt x="7925" y="3377"/>
                  </a:cubicBezTo>
                  <a:cubicBezTo>
                    <a:pt x="7855" y="3517"/>
                    <a:pt x="7820" y="3675"/>
                    <a:pt x="7767" y="3833"/>
                  </a:cubicBezTo>
                  <a:cubicBezTo>
                    <a:pt x="7767" y="3886"/>
                    <a:pt x="7750" y="3973"/>
                    <a:pt x="7750" y="4061"/>
                  </a:cubicBezTo>
                  <a:cubicBezTo>
                    <a:pt x="7715" y="3868"/>
                    <a:pt x="7715" y="3640"/>
                    <a:pt x="7715" y="3465"/>
                  </a:cubicBezTo>
                  <a:cubicBezTo>
                    <a:pt x="7697" y="3149"/>
                    <a:pt x="7732" y="2851"/>
                    <a:pt x="7820" y="2553"/>
                  </a:cubicBezTo>
                  <a:cubicBezTo>
                    <a:pt x="7890" y="2255"/>
                    <a:pt x="7978" y="1975"/>
                    <a:pt x="8101" y="1712"/>
                  </a:cubicBezTo>
                  <a:cubicBezTo>
                    <a:pt x="8233" y="1463"/>
                    <a:pt x="8523" y="1183"/>
                    <a:pt x="8821" y="1183"/>
                  </a:cubicBezTo>
                  <a:close/>
                  <a:moveTo>
                    <a:pt x="9135" y="1291"/>
                  </a:moveTo>
                  <a:cubicBezTo>
                    <a:pt x="9293" y="1449"/>
                    <a:pt x="9258" y="1747"/>
                    <a:pt x="9205" y="1992"/>
                  </a:cubicBezTo>
                  <a:cubicBezTo>
                    <a:pt x="9117" y="2273"/>
                    <a:pt x="8995" y="2536"/>
                    <a:pt x="8819" y="2781"/>
                  </a:cubicBezTo>
                  <a:cubicBezTo>
                    <a:pt x="8679" y="3009"/>
                    <a:pt x="8539" y="3237"/>
                    <a:pt x="8381" y="3465"/>
                  </a:cubicBezTo>
                  <a:cubicBezTo>
                    <a:pt x="8223" y="3675"/>
                    <a:pt x="8065" y="3921"/>
                    <a:pt x="7908" y="4131"/>
                  </a:cubicBezTo>
                  <a:lnTo>
                    <a:pt x="7838" y="4149"/>
                  </a:lnTo>
                  <a:cubicBezTo>
                    <a:pt x="7908" y="3640"/>
                    <a:pt x="8083" y="3149"/>
                    <a:pt x="8381" y="2711"/>
                  </a:cubicBezTo>
                  <a:cubicBezTo>
                    <a:pt x="8539" y="2466"/>
                    <a:pt x="8697" y="2220"/>
                    <a:pt x="8854" y="1957"/>
                  </a:cubicBezTo>
                  <a:cubicBezTo>
                    <a:pt x="8925" y="1834"/>
                    <a:pt x="8995" y="1694"/>
                    <a:pt x="9047" y="1571"/>
                  </a:cubicBezTo>
                  <a:cubicBezTo>
                    <a:pt x="9082" y="1466"/>
                    <a:pt x="9100" y="1379"/>
                    <a:pt x="9135" y="1291"/>
                  </a:cubicBezTo>
                  <a:close/>
                  <a:moveTo>
                    <a:pt x="11958" y="3851"/>
                  </a:moveTo>
                  <a:lnTo>
                    <a:pt x="11958" y="3851"/>
                  </a:lnTo>
                  <a:cubicBezTo>
                    <a:pt x="12010" y="3991"/>
                    <a:pt x="12010" y="4131"/>
                    <a:pt x="11940" y="4271"/>
                  </a:cubicBezTo>
                  <a:cubicBezTo>
                    <a:pt x="11755" y="4558"/>
                    <a:pt x="11424" y="4645"/>
                    <a:pt x="11075" y="4645"/>
                  </a:cubicBezTo>
                  <a:cubicBezTo>
                    <a:pt x="10763" y="4645"/>
                    <a:pt x="10435" y="4575"/>
                    <a:pt x="10187" y="4517"/>
                  </a:cubicBezTo>
                  <a:cubicBezTo>
                    <a:pt x="9906" y="4447"/>
                    <a:pt x="9626" y="4341"/>
                    <a:pt x="9363" y="4201"/>
                  </a:cubicBezTo>
                  <a:cubicBezTo>
                    <a:pt x="9223" y="4113"/>
                    <a:pt x="9047" y="4043"/>
                    <a:pt x="8889" y="3938"/>
                  </a:cubicBezTo>
                  <a:lnTo>
                    <a:pt x="8889" y="3938"/>
                  </a:lnTo>
                  <a:cubicBezTo>
                    <a:pt x="8995" y="3973"/>
                    <a:pt x="9117" y="4008"/>
                    <a:pt x="9188" y="4026"/>
                  </a:cubicBezTo>
                  <a:cubicBezTo>
                    <a:pt x="9310" y="4061"/>
                    <a:pt x="9433" y="4078"/>
                    <a:pt x="9556" y="4078"/>
                  </a:cubicBezTo>
                  <a:cubicBezTo>
                    <a:pt x="9705" y="4096"/>
                    <a:pt x="9854" y="4105"/>
                    <a:pt x="10003" y="4105"/>
                  </a:cubicBezTo>
                  <a:cubicBezTo>
                    <a:pt x="10152" y="4105"/>
                    <a:pt x="10301" y="4096"/>
                    <a:pt x="10450" y="4078"/>
                  </a:cubicBezTo>
                  <a:cubicBezTo>
                    <a:pt x="10713" y="4043"/>
                    <a:pt x="10958" y="3973"/>
                    <a:pt x="11221" y="3956"/>
                  </a:cubicBezTo>
                  <a:cubicBezTo>
                    <a:pt x="11467" y="3938"/>
                    <a:pt x="11712" y="3903"/>
                    <a:pt x="11958" y="3851"/>
                  </a:cubicBezTo>
                  <a:close/>
                  <a:moveTo>
                    <a:pt x="6330" y="2623"/>
                  </a:moveTo>
                  <a:cubicBezTo>
                    <a:pt x="6382" y="2623"/>
                    <a:pt x="6435" y="2623"/>
                    <a:pt x="6488" y="2641"/>
                  </a:cubicBezTo>
                  <a:cubicBezTo>
                    <a:pt x="6382" y="2834"/>
                    <a:pt x="6330" y="3062"/>
                    <a:pt x="6225" y="3254"/>
                  </a:cubicBezTo>
                  <a:cubicBezTo>
                    <a:pt x="6084" y="3500"/>
                    <a:pt x="5927" y="3728"/>
                    <a:pt x="5751" y="3956"/>
                  </a:cubicBezTo>
                  <a:cubicBezTo>
                    <a:pt x="5646" y="4131"/>
                    <a:pt x="5541" y="4324"/>
                    <a:pt x="5471" y="4534"/>
                  </a:cubicBezTo>
                  <a:cubicBezTo>
                    <a:pt x="5418" y="4657"/>
                    <a:pt x="5383" y="4797"/>
                    <a:pt x="5348" y="4937"/>
                  </a:cubicBezTo>
                  <a:cubicBezTo>
                    <a:pt x="5348" y="4955"/>
                    <a:pt x="5331" y="4973"/>
                    <a:pt x="5331" y="5008"/>
                  </a:cubicBezTo>
                  <a:cubicBezTo>
                    <a:pt x="5331" y="4850"/>
                    <a:pt x="5331" y="4675"/>
                    <a:pt x="5331" y="4534"/>
                  </a:cubicBezTo>
                  <a:cubicBezTo>
                    <a:pt x="5331" y="4271"/>
                    <a:pt x="5366" y="4008"/>
                    <a:pt x="5436" y="3763"/>
                  </a:cubicBezTo>
                  <a:cubicBezTo>
                    <a:pt x="5576" y="3307"/>
                    <a:pt x="5751" y="2658"/>
                    <a:pt x="6330" y="2623"/>
                  </a:cubicBezTo>
                  <a:close/>
                  <a:moveTo>
                    <a:pt x="6610" y="2729"/>
                  </a:moveTo>
                  <a:cubicBezTo>
                    <a:pt x="6751" y="2869"/>
                    <a:pt x="6698" y="3167"/>
                    <a:pt x="6628" y="3377"/>
                  </a:cubicBezTo>
                  <a:cubicBezTo>
                    <a:pt x="6540" y="3623"/>
                    <a:pt x="6400" y="3851"/>
                    <a:pt x="6242" y="4061"/>
                  </a:cubicBezTo>
                  <a:cubicBezTo>
                    <a:pt x="6102" y="4289"/>
                    <a:pt x="5962" y="4499"/>
                    <a:pt x="5786" y="4710"/>
                  </a:cubicBezTo>
                  <a:cubicBezTo>
                    <a:pt x="5664" y="4850"/>
                    <a:pt x="5576" y="5008"/>
                    <a:pt x="5453" y="5148"/>
                  </a:cubicBezTo>
                  <a:lnTo>
                    <a:pt x="5436" y="5165"/>
                  </a:lnTo>
                  <a:cubicBezTo>
                    <a:pt x="5471" y="5025"/>
                    <a:pt x="5471" y="4867"/>
                    <a:pt x="5523" y="4727"/>
                  </a:cubicBezTo>
                  <a:cubicBezTo>
                    <a:pt x="5611" y="4464"/>
                    <a:pt x="5734" y="4219"/>
                    <a:pt x="5892" y="3973"/>
                  </a:cubicBezTo>
                  <a:cubicBezTo>
                    <a:pt x="6049" y="3763"/>
                    <a:pt x="6190" y="3552"/>
                    <a:pt x="6330" y="3325"/>
                  </a:cubicBezTo>
                  <a:cubicBezTo>
                    <a:pt x="6400" y="3202"/>
                    <a:pt x="6470" y="3097"/>
                    <a:pt x="6523" y="2974"/>
                  </a:cubicBezTo>
                  <a:cubicBezTo>
                    <a:pt x="6558" y="2886"/>
                    <a:pt x="6575" y="2799"/>
                    <a:pt x="6610" y="2729"/>
                  </a:cubicBezTo>
                  <a:close/>
                  <a:moveTo>
                    <a:pt x="3840" y="3447"/>
                  </a:moveTo>
                  <a:cubicBezTo>
                    <a:pt x="3753" y="3623"/>
                    <a:pt x="3718" y="3815"/>
                    <a:pt x="3612" y="3991"/>
                  </a:cubicBezTo>
                  <a:cubicBezTo>
                    <a:pt x="3490" y="4201"/>
                    <a:pt x="3349" y="4376"/>
                    <a:pt x="3227" y="4569"/>
                  </a:cubicBezTo>
                  <a:cubicBezTo>
                    <a:pt x="3122" y="4745"/>
                    <a:pt x="3034" y="4920"/>
                    <a:pt x="2964" y="5095"/>
                  </a:cubicBezTo>
                  <a:cubicBezTo>
                    <a:pt x="2929" y="5200"/>
                    <a:pt x="2894" y="5306"/>
                    <a:pt x="2859" y="5411"/>
                  </a:cubicBezTo>
                  <a:cubicBezTo>
                    <a:pt x="2859" y="5323"/>
                    <a:pt x="2876" y="5236"/>
                    <a:pt x="2859" y="5148"/>
                  </a:cubicBezTo>
                  <a:cubicBezTo>
                    <a:pt x="2859" y="4902"/>
                    <a:pt x="2894" y="4639"/>
                    <a:pt x="2981" y="4394"/>
                  </a:cubicBezTo>
                  <a:cubicBezTo>
                    <a:pt x="3086" y="4008"/>
                    <a:pt x="3244" y="3482"/>
                    <a:pt x="3718" y="3447"/>
                  </a:cubicBezTo>
                  <a:close/>
                  <a:moveTo>
                    <a:pt x="6505" y="4973"/>
                  </a:moveTo>
                  <a:cubicBezTo>
                    <a:pt x="6698" y="4973"/>
                    <a:pt x="6891" y="5008"/>
                    <a:pt x="7084" y="5008"/>
                  </a:cubicBezTo>
                  <a:cubicBezTo>
                    <a:pt x="7329" y="5025"/>
                    <a:pt x="7575" y="5043"/>
                    <a:pt x="7820" y="5078"/>
                  </a:cubicBezTo>
                  <a:cubicBezTo>
                    <a:pt x="8083" y="5113"/>
                    <a:pt x="8854" y="5200"/>
                    <a:pt x="9082" y="5498"/>
                  </a:cubicBezTo>
                  <a:cubicBezTo>
                    <a:pt x="8626" y="5481"/>
                    <a:pt x="8153" y="5463"/>
                    <a:pt x="7680" y="5411"/>
                  </a:cubicBezTo>
                  <a:cubicBezTo>
                    <a:pt x="7417" y="5376"/>
                    <a:pt x="7171" y="5323"/>
                    <a:pt x="6926" y="5218"/>
                  </a:cubicBezTo>
                  <a:cubicBezTo>
                    <a:pt x="6768" y="5165"/>
                    <a:pt x="6628" y="5043"/>
                    <a:pt x="6488" y="4990"/>
                  </a:cubicBezTo>
                  <a:cubicBezTo>
                    <a:pt x="6488" y="4990"/>
                    <a:pt x="6505" y="4990"/>
                    <a:pt x="6505" y="4973"/>
                  </a:cubicBezTo>
                  <a:close/>
                  <a:moveTo>
                    <a:pt x="3981" y="3517"/>
                  </a:moveTo>
                  <a:lnTo>
                    <a:pt x="3981" y="3517"/>
                  </a:lnTo>
                  <a:cubicBezTo>
                    <a:pt x="4191" y="3745"/>
                    <a:pt x="3805" y="4412"/>
                    <a:pt x="3683" y="4604"/>
                  </a:cubicBezTo>
                  <a:cubicBezTo>
                    <a:pt x="3456" y="4953"/>
                    <a:pt x="3211" y="5302"/>
                    <a:pt x="2950" y="5617"/>
                  </a:cubicBezTo>
                  <a:lnTo>
                    <a:pt x="2950" y="5617"/>
                  </a:lnTo>
                  <a:cubicBezTo>
                    <a:pt x="2966" y="5519"/>
                    <a:pt x="2982" y="5421"/>
                    <a:pt x="2999" y="5323"/>
                  </a:cubicBezTo>
                  <a:cubicBezTo>
                    <a:pt x="3086" y="5060"/>
                    <a:pt x="3192" y="4815"/>
                    <a:pt x="3349" y="4587"/>
                  </a:cubicBezTo>
                  <a:cubicBezTo>
                    <a:pt x="3490" y="4412"/>
                    <a:pt x="3630" y="4219"/>
                    <a:pt x="3753" y="4008"/>
                  </a:cubicBezTo>
                  <a:cubicBezTo>
                    <a:pt x="3840" y="3851"/>
                    <a:pt x="3893" y="3675"/>
                    <a:pt x="3981" y="3517"/>
                  </a:cubicBezTo>
                  <a:close/>
                  <a:moveTo>
                    <a:pt x="6540" y="5148"/>
                  </a:moveTo>
                  <a:lnTo>
                    <a:pt x="6540" y="5148"/>
                  </a:lnTo>
                  <a:cubicBezTo>
                    <a:pt x="6575" y="5183"/>
                    <a:pt x="6610" y="5200"/>
                    <a:pt x="6663" y="5218"/>
                  </a:cubicBezTo>
                  <a:cubicBezTo>
                    <a:pt x="6768" y="5271"/>
                    <a:pt x="6873" y="5323"/>
                    <a:pt x="6979" y="5358"/>
                  </a:cubicBezTo>
                  <a:cubicBezTo>
                    <a:pt x="7189" y="5446"/>
                    <a:pt x="7417" y="5498"/>
                    <a:pt x="7627" y="5534"/>
                  </a:cubicBezTo>
                  <a:cubicBezTo>
                    <a:pt x="8136" y="5569"/>
                    <a:pt x="8644" y="5621"/>
                    <a:pt x="9152" y="5656"/>
                  </a:cubicBezTo>
                  <a:cubicBezTo>
                    <a:pt x="9152" y="5744"/>
                    <a:pt x="9135" y="5849"/>
                    <a:pt x="9065" y="5919"/>
                  </a:cubicBezTo>
                  <a:cubicBezTo>
                    <a:pt x="8947" y="6102"/>
                    <a:pt x="8703" y="6168"/>
                    <a:pt x="8485" y="6168"/>
                  </a:cubicBezTo>
                  <a:cubicBezTo>
                    <a:pt x="8410" y="6168"/>
                    <a:pt x="8338" y="6161"/>
                    <a:pt x="8276" y="6147"/>
                  </a:cubicBezTo>
                  <a:cubicBezTo>
                    <a:pt x="8030" y="6077"/>
                    <a:pt x="7802" y="5989"/>
                    <a:pt x="7575" y="5884"/>
                  </a:cubicBezTo>
                  <a:cubicBezTo>
                    <a:pt x="7329" y="5779"/>
                    <a:pt x="7101" y="5639"/>
                    <a:pt x="6908" y="5463"/>
                  </a:cubicBezTo>
                  <a:cubicBezTo>
                    <a:pt x="6786" y="5376"/>
                    <a:pt x="6663" y="5271"/>
                    <a:pt x="6540" y="5148"/>
                  </a:cubicBezTo>
                  <a:close/>
                  <a:moveTo>
                    <a:pt x="4103" y="5621"/>
                  </a:moveTo>
                  <a:cubicBezTo>
                    <a:pt x="4489" y="5744"/>
                    <a:pt x="4892" y="5884"/>
                    <a:pt x="5260" y="6059"/>
                  </a:cubicBezTo>
                  <a:cubicBezTo>
                    <a:pt x="5523" y="6147"/>
                    <a:pt x="5769" y="6270"/>
                    <a:pt x="5979" y="6445"/>
                  </a:cubicBezTo>
                  <a:cubicBezTo>
                    <a:pt x="6067" y="6515"/>
                    <a:pt x="6155" y="6603"/>
                    <a:pt x="6207" y="6708"/>
                  </a:cubicBezTo>
                  <a:cubicBezTo>
                    <a:pt x="5821" y="6585"/>
                    <a:pt x="5436" y="6463"/>
                    <a:pt x="5068" y="6305"/>
                  </a:cubicBezTo>
                  <a:cubicBezTo>
                    <a:pt x="4840" y="6217"/>
                    <a:pt x="4612" y="6095"/>
                    <a:pt x="4419" y="5937"/>
                  </a:cubicBezTo>
                  <a:cubicBezTo>
                    <a:pt x="4296" y="5867"/>
                    <a:pt x="4191" y="5726"/>
                    <a:pt x="4086" y="5621"/>
                  </a:cubicBezTo>
                  <a:close/>
                  <a:moveTo>
                    <a:pt x="4086" y="5797"/>
                  </a:moveTo>
                  <a:lnTo>
                    <a:pt x="4086" y="5797"/>
                  </a:lnTo>
                  <a:cubicBezTo>
                    <a:pt x="4103" y="5814"/>
                    <a:pt x="4121" y="5849"/>
                    <a:pt x="4138" y="5867"/>
                  </a:cubicBezTo>
                  <a:cubicBezTo>
                    <a:pt x="4226" y="5937"/>
                    <a:pt x="4314" y="6007"/>
                    <a:pt x="4401" y="6059"/>
                  </a:cubicBezTo>
                  <a:cubicBezTo>
                    <a:pt x="4559" y="6200"/>
                    <a:pt x="4752" y="6305"/>
                    <a:pt x="4945" y="6393"/>
                  </a:cubicBezTo>
                  <a:cubicBezTo>
                    <a:pt x="5383" y="6568"/>
                    <a:pt x="5804" y="6726"/>
                    <a:pt x="6242" y="6883"/>
                  </a:cubicBezTo>
                  <a:cubicBezTo>
                    <a:pt x="6242" y="6989"/>
                    <a:pt x="6172" y="7094"/>
                    <a:pt x="6067" y="7146"/>
                  </a:cubicBezTo>
                  <a:cubicBezTo>
                    <a:pt x="5974" y="7198"/>
                    <a:pt x="5879" y="7220"/>
                    <a:pt x="5782" y="7220"/>
                  </a:cubicBezTo>
                  <a:cubicBezTo>
                    <a:pt x="5422" y="7220"/>
                    <a:pt x="5053" y="6912"/>
                    <a:pt x="4805" y="6691"/>
                  </a:cubicBezTo>
                  <a:cubicBezTo>
                    <a:pt x="4612" y="6533"/>
                    <a:pt x="4454" y="6358"/>
                    <a:pt x="4314" y="6165"/>
                  </a:cubicBezTo>
                  <a:cubicBezTo>
                    <a:pt x="4244" y="6059"/>
                    <a:pt x="4156" y="5919"/>
                    <a:pt x="4086" y="5797"/>
                  </a:cubicBezTo>
                  <a:close/>
                  <a:moveTo>
                    <a:pt x="12280" y="0"/>
                  </a:moveTo>
                  <a:cubicBezTo>
                    <a:pt x="11797" y="0"/>
                    <a:pt x="11260" y="444"/>
                    <a:pt x="10976" y="765"/>
                  </a:cubicBezTo>
                  <a:cubicBezTo>
                    <a:pt x="10713" y="1063"/>
                    <a:pt x="10502" y="1431"/>
                    <a:pt x="10362" y="1799"/>
                  </a:cubicBezTo>
                  <a:cubicBezTo>
                    <a:pt x="10257" y="2027"/>
                    <a:pt x="10152" y="2238"/>
                    <a:pt x="10064" y="2466"/>
                  </a:cubicBezTo>
                  <a:cubicBezTo>
                    <a:pt x="9994" y="2588"/>
                    <a:pt x="9941" y="2729"/>
                    <a:pt x="9889" y="2869"/>
                  </a:cubicBezTo>
                  <a:cubicBezTo>
                    <a:pt x="9661" y="3027"/>
                    <a:pt x="9433" y="3167"/>
                    <a:pt x="9205" y="3325"/>
                  </a:cubicBezTo>
                  <a:cubicBezTo>
                    <a:pt x="8854" y="3588"/>
                    <a:pt x="8504" y="3815"/>
                    <a:pt x="8136" y="4026"/>
                  </a:cubicBezTo>
                  <a:cubicBezTo>
                    <a:pt x="8218" y="3911"/>
                    <a:pt x="8315" y="3796"/>
                    <a:pt x="8313" y="3796"/>
                  </a:cubicBezTo>
                  <a:lnTo>
                    <a:pt x="8313" y="3796"/>
                  </a:lnTo>
                  <a:cubicBezTo>
                    <a:pt x="8313" y="3796"/>
                    <a:pt x="8312" y="3797"/>
                    <a:pt x="8311" y="3798"/>
                  </a:cubicBezTo>
                  <a:cubicBezTo>
                    <a:pt x="8416" y="3675"/>
                    <a:pt x="8521" y="3570"/>
                    <a:pt x="8609" y="3430"/>
                  </a:cubicBezTo>
                  <a:cubicBezTo>
                    <a:pt x="8872" y="3097"/>
                    <a:pt x="9082" y="2764"/>
                    <a:pt x="9275" y="2395"/>
                  </a:cubicBezTo>
                  <a:cubicBezTo>
                    <a:pt x="9503" y="1905"/>
                    <a:pt x="9608" y="1151"/>
                    <a:pt x="8942" y="1010"/>
                  </a:cubicBezTo>
                  <a:cubicBezTo>
                    <a:pt x="8904" y="1005"/>
                    <a:pt x="8866" y="1003"/>
                    <a:pt x="8828" y="1003"/>
                  </a:cubicBezTo>
                  <a:cubicBezTo>
                    <a:pt x="8609" y="1003"/>
                    <a:pt x="8406" y="1089"/>
                    <a:pt x="8241" y="1238"/>
                  </a:cubicBezTo>
                  <a:cubicBezTo>
                    <a:pt x="7995" y="1466"/>
                    <a:pt x="7838" y="1747"/>
                    <a:pt x="7767" y="2062"/>
                  </a:cubicBezTo>
                  <a:cubicBezTo>
                    <a:pt x="7627" y="2448"/>
                    <a:pt x="7557" y="2851"/>
                    <a:pt x="7540" y="3254"/>
                  </a:cubicBezTo>
                  <a:cubicBezTo>
                    <a:pt x="7557" y="3447"/>
                    <a:pt x="7575" y="3658"/>
                    <a:pt x="7610" y="3851"/>
                  </a:cubicBezTo>
                  <a:cubicBezTo>
                    <a:pt x="7610" y="3973"/>
                    <a:pt x="7627" y="4113"/>
                    <a:pt x="7662" y="4236"/>
                  </a:cubicBezTo>
                  <a:cubicBezTo>
                    <a:pt x="7364" y="4376"/>
                    <a:pt x="7049" y="4517"/>
                    <a:pt x="6751" y="4675"/>
                  </a:cubicBezTo>
                  <a:cubicBezTo>
                    <a:pt x="6400" y="4850"/>
                    <a:pt x="6032" y="4990"/>
                    <a:pt x="5646" y="5095"/>
                  </a:cubicBezTo>
                  <a:cubicBezTo>
                    <a:pt x="5716" y="5025"/>
                    <a:pt x="5786" y="4937"/>
                    <a:pt x="5786" y="4937"/>
                  </a:cubicBezTo>
                  <a:cubicBezTo>
                    <a:pt x="5892" y="4815"/>
                    <a:pt x="5997" y="4710"/>
                    <a:pt x="6102" y="4587"/>
                  </a:cubicBezTo>
                  <a:cubicBezTo>
                    <a:pt x="6312" y="4306"/>
                    <a:pt x="6523" y="4008"/>
                    <a:pt x="6698" y="3710"/>
                  </a:cubicBezTo>
                  <a:cubicBezTo>
                    <a:pt x="6943" y="3290"/>
                    <a:pt x="7066" y="2553"/>
                    <a:pt x="6453" y="2413"/>
                  </a:cubicBezTo>
                  <a:cubicBezTo>
                    <a:pt x="6403" y="2402"/>
                    <a:pt x="6356" y="2397"/>
                    <a:pt x="6310" y="2397"/>
                  </a:cubicBezTo>
                  <a:cubicBezTo>
                    <a:pt x="5847" y="2397"/>
                    <a:pt x="5544" y="2924"/>
                    <a:pt x="5401" y="3307"/>
                  </a:cubicBezTo>
                  <a:cubicBezTo>
                    <a:pt x="5278" y="3623"/>
                    <a:pt x="5190" y="3973"/>
                    <a:pt x="5173" y="4324"/>
                  </a:cubicBezTo>
                  <a:cubicBezTo>
                    <a:pt x="5173" y="4517"/>
                    <a:pt x="5190" y="4710"/>
                    <a:pt x="5208" y="4885"/>
                  </a:cubicBezTo>
                  <a:cubicBezTo>
                    <a:pt x="5208" y="5008"/>
                    <a:pt x="5225" y="5113"/>
                    <a:pt x="5243" y="5218"/>
                  </a:cubicBezTo>
                  <a:cubicBezTo>
                    <a:pt x="4717" y="5358"/>
                    <a:pt x="4156" y="5428"/>
                    <a:pt x="3612" y="5551"/>
                  </a:cubicBezTo>
                  <a:cubicBezTo>
                    <a:pt x="3420" y="5604"/>
                    <a:pt x="3244" y="5621"/>
                    <a:pt x="3051" y="5639"/>
                  </a:cubicBezTo>
                  <a:cubicBezTo>
                    <a:pt x="3139" y="5551"/>
                    <a:pt x="3507" y="5165"/>
                    <a:pt x="3542" y="5113"/>
                  </a:cubicBezTo>
                  <a:cubicBezTo>
                    <a:pt x="3753" y="4867"/>
                    <a:pt x="3928" y="4587"/>
                    <a:pt x="4086" y="4306"/>
                  </a:cubicBezTo>
                  <a:cubicBezTo>
                    <a:pt x="4261" y="3956"/>
                    <a:pt x="4349" y="3395"/>
                    <a:pt x="3875" y="3254"/>
                  </a:cubicBezTo>
                  <a:cubicBezTo>
                    <a:pt x="3819" y="3238"/>
                    <a:pt x="3764" y="3230"/>
                    <a:pt x="3711" y="3230"/>
                  </a:cubicBezTo>
                  <a:cubicBezTo>
                    <a:pt x="3321" y="3230"/>
                    <a:pt x="3035" y="3649"/>
                    <a:pt x="2911" y="3973"/>
                  </a:cubicBezTo>
                  <a:cubicBezTo>
                    <a:pt x="2806" y="4271"/>
                    <a:pt x="2718" y="4587"/>
                    <a:pt x="2701" y="4902"/>
                  </a:cubicBezTo>
                  <a:cubicBezTo>
                    <a:pt x="2701" y="5148"/>
                    <a:pt x="2718" y="5411"/>
                    <a:pt x="2771" y="5656"/>
                  </a:cubicBezTo>
                  <a:cubicBezTo>
                    <a:pt x="2636" y="5662"/>
                    <a:pt x="2502" y="5664"/>
                    <a:pt x="2368" y="5664"/>
                  </a:cubicBezTo>
                  <a:cubicBezTo>
                    <a:pt x="2101" y="5664"/>
                    <a:pt x="1836" y="5656"/>
                    <a:pt x="1579" y="5656"/>
                  </a:cubicBezTo>
                  <a:cubicBezTo>
                    <a:pt x="1281" y="5656"/>
                    <a:pt x="1000" y="5656"/>
                    <a:pt x="702" y="5639"/>
                  </a:cubicBezTo>
                  <a:cubicBezTo>
                    <a:pt x="474" y="5604"/>
                    <a:pt x="264" y="5586"/>
                    <a:pt x="36" y="5586"/>
                  </a:cubicBezTo>
                  <a:cubicBezTo>
                    <a:pt x="1" y="5586"/>
                    <a:pt x="1" y="5639"/>
                    <a:pt x="36" y="5656"/>
                  </a:cubicBezTo>
                  <a:cubicBezTo>
                    <a:pt x="229" y="5674"/>
                    <a:pt x="422" y="5709"/>
                    <a:pt x="597" y="5744"/>
                  </a:cubicBezTo>
                  <a:cubicBezTo>
                    <a:pt x="877" y="5779"/>
                    <a:pt x="1140" y="5797"/>
                    <a:pt x="1403" y="5797"/>
                  </a:cubicBezTo>
                  <a:cubicBezTo>
                    <a:pt x="1649" y="5797"/>
                    <a:pt x="1891" y="5799"/>
                    <a:pt x="2132" y="5799"/>
                  </a:cubicBezTo>
                  <a:cubicBezTo>
                    <a:pt x="2494" y="5799"/>
                    <a:pt x="2852" y="5793"/>
                    <a:pt x="3209" y="5761"/>
                  </a:cubicBezTo>
                  <a:cubicBezTo>
                    <a:pt x="3437" y="5744"/>
                    <a:pt x="3665" y="5709"/>
                    <a:pt x="3893" y="5656"/>
                  </a:cubicBezTo>
                  <a:cubicBezTo>
                    <a:pt x="3981" y="5902"/>
                    <a:pt x="4103" y="6147"/>
                    <a:pt x="4261" y="6358"/>
                  </a:cubicBezTo>
                  <a:cubicBezTo>
                    <a:pt x="4436" y="6603"/>
                    <a:pt x="4647" y="6831"/>
                    <a:pt x="4910" y="7006"/>
                  </a:cubicBezTo>
                  <a:cubicBezTo>
                    <a:pt x="5120" y="7217"/>
                    <a:pt x="5383" y="7339"/>
                    <a:pt x="5681" y="7392"/>
                  </a:cubicBezTo>
                  <a:cubicBezTo>
                    <a:pt x="5724" y="7399"/>
                    <a:pt x="5767" y="7403"/>
                    <a:pt x="5810" y="7403"/>
                  </a:cubicBezTo>
                  <a:cubicBezTo>
                    <a:pt x="5975" y="7403"/>
                    <a:pt x="6134" y="7349"/>
                    <a:pt x="6260" y="7252"/>
                  </a:cubicBezTo>
                  <a:cubicBezTo>
                    <a:pt x="6698" y="6848"/>
                    <a:pt x="6277" y="6358"/>
                    <a:pt x="5892" y="6130"/>
                  </a:cubicBezTo>
                  <a:cubicBezTo>
                    <a:pt x="5576" y="5954"/>
                    <a:pt x="5260" y="5832"/>
                    <a:pt x="4927" y="5726"/>
                  </a:cubicBezTo>
                  <a:cubicBezTo>
                    <a:pt x="4752" y="5656"/>
                    <a:pt x="4559" y="5621"/>
                    <a:pt x="4384" y="5586"/>
                  </a:cubicBezTo>
                  <a:cubicBezTo>
                    <a:pt x="4384" y="5586"/>
                    <a:pt x="4366" y="5569"/>
                    <a:pt x="4331" y="5569"/>
                  </a:cubicBezTo>
                  <a:cubicBezTo>
                    <a:pt x="4507" y="5534"/>
                    <a:pt x="4682" y="5481"/>
                    <a:pt x="4857" y="5463"/>
                  </a:cubicBezTo>
                  <a:cubicBezTo>
                    <a:pt x="5348" y="5358"/>
                    <a:pt x="5839" y="5236"/>
                    <a:pt x="6312" y="5043"/>
                  </a:cubicBezTo>
                  <a:cubicBezTo>
                    <a:pt x="6488" y="5288"/>
                    <a:pt x="6698" y="5516"/>
                    <a:pt x="6926" y="5691"/>
                  </a:cubicBezTo>
                  <a:cubicBezTo>
                    <a:pt x="7171" y="5902"/>
                    <a:pt x="7469" y="6059"/>
                    <a:pt x="7767" y="6182"/>
                  </a:cubicBezTo>
                  <a:cubicBezTo>
                    <a:pt x="7992" y="6294"/>
                    <a:pt x="8239" y="6351"/>
                    <a:pt x="8490" y="6351"/>
                  </a:cubicBezTo>
                  <a:cubicBezTo>
                    <a:pt x="8553" y="6351"/>
                    <a:pt x="8616" y="6347"/>
                    <a:pt x="8679" y="6340"/>
                  </a:cubicBezTo>
                  <a:cubicBezTo>
                    <a:pt x="8907" y="6322"/>
                    <a:pt x="9117" y="6182"/>
                    <a:pt x="9258" y="5989"/>
                  </a:cubicBezTo>
                  <a:cubicBezTo>
                    <a:pt x="9538" y="5428"/>
                    <a:pt x="8925" y="5060"/>
                    <a:pt x="8434" y="4973"/>
                  </a:cubicBezTo>
                  <a:cubicBezTo>
                    <a:pt x="8083" y="4902"/>
                    <a:pt x="7715" y="4867"/>
                    <a:pt x="7364" y="4850"/>
                  </a:cubicBezTo>
                  <a:cubicBezTo>
                    <a:pt x="7189" y="4850"/>
                    <a:pt x="7031" y="4867"/>
                    <a:pt x="6856" y="4867"/>
                  </a:cubicBezTo>
                  <a:lnTo>
                    <a:pt x="6733" y="4867"/>
                  </a:lnTo>
                  <a:cubicBezTo>
                    <a:pt x="6821" y="4832"/>
                    <a:pt x="6891" y="4780"/>
                    <a:pt x="6979" y="4745"/>
                  </a:cubicBezTo>
                  <a:cubicBezTo>
                    <a:pt x="7241" y="4622"/>
                    <a:pt x="7504" y="4482"/>
                    <a:pt x="7767" y="4376"/>
                  </a:cubicBezTo>
                  <a:cubicBezTo>
                    <a:pt x="7960" y="4306"/>
                    <a:pt x="8136" y="4219"/>
                    <a:pt x="8328" y="4131"/>
                  </a:cubicBezTo>
                  <a:cubicBezTo>
                    <a:pt x="8381" y="4078"/>
                    <a:pt x="8451" y="4043"/>
                    <a:pt x="8504" y="3973"/>
                  </a:cubicBezTo>
                  <a:cubicBezTo>
                    <a:pt x="8539" y="3938"/>
                    <a:pt x="8591" y="3903"/>
                    <a:pt x="8644" y="3886"/>
                  </a:cubicBezTo>
                  <a:cubicBezTo>
                    <a:pt x="8749" y="3991"/>
                    <a:pt x="8872" y="4078"/>
                    <a:pt x="9012" y="4149"/>
                  </a:cubicBezTo>
                  <a:cubicBezTo>
                    <a:pt x="9135" y="4219"/>
                    <a:pt x="9275" y="4324"/>
                    <a:pt x="9415" y="4412"/>
                  </a:cubicBezTo>
                  <a:cubicBezTo>
                    <a:pt x="9749" y="4587"/>
                    <a:pt x="10117" y="4710"/>
                    <a:pt x="10485" y="4762"/>
                  </a:cubicBezTo>
                  <a:cubicBezTo>
                    <a:pt x="10702" y="4793"/>
                    <a:pt x="10919" y="4830"/>
                    <a:pt x="11133" y="4830"/>
                  </a:cubicBezTo>
                  <a:cubicBezTo>
                    <a:pt x="11282" y="4830"/>
                    <a:pt x="11428" y="4812"/>
                    <a:pt x="11572" y="4762"/>
                  </a:cubicBezTo>
                  <a:cubicBezTo>
                    <a:pt x="11817" y="4675"/>
                    <a:pt x="12028" y="4499"/>
                    <a:pt x="12150" y="4254"/>
                  </a:cubicBezTo>
                  <a:cubicBezTo>
                    <a:pt x="12413" y="3570"/>
                    <a:pt x="11607" y="3290"/>
                    <a:pt x="11063" y="3290"/>
                  </a:cubicBezTo>
                  <a:cubicBezTo>
                    <a:pt x="10660" y="3307"/>
                    <a:pt x="10257" y="3360"/>
                    <a:pt x="9871" y="3430"/>
                  </a:cubicBezTo>
                  <a:cubicBezTo>
                    <a:pt x="9661" y="3465"/>
                    <a:pt x="9468" y="3517"/>
                    <a:pt x="9275" y="3570"/>
                  </a:cubicBezTo>
                  <a:cubicBezTo>
                    <a:pt x="9275" y="3570"/>
                    <a:pt x="9188" y="3588"/>
                    <a:pt x="9082" y="3623"/>
                  </a:cubicBezTo>
                  <a:cubicBezTo>
                    <a:pt x="9415" y="3395"/>
                    <a:pt x="9749" y="3184"/>
                    <a:pt x="10064" y="2939"/>
                  </a:cubicBezTo>
                  <a:cubicBezTo>
                    <a:pt x="10257" y="2886"/>
                    <a:pt x="10467" y="2921"/>
                    <a:pt x="10660" y="2869"/>
                  </a:cubicBezTo>
                  <a:cubicBezTo>
                    <a:pt x="10871" y="2816"/>
                    <a:pt x="11081" y="2729"/>
                    <a:pt x="11274" y="2641"/>
                  </a:cubicBezTo>
                  <a:cubicBezTo>
                    <a:pt x="11467" y="2553"/>
                    <a:pt x="11659" y="2466"/>
                    <a:pt x="11835" y="2343"/>
                  </a:cubicBezTo>
                  <a:cubicBezTo>
                    <a:pt x="11975" y="2255"/>
                    <a:pt x="12115" y="2167"/>
                    <a:pt x="12238" y="2062"/>
                  </a:cubicBezTo>
                  <a:cubicBezTo>
                    <a:pt x="12676" y="1729"/>
                    <a:pt x="13272" y="818"/>
                    <a:pt x="12834" y="274"/>
                  </a:cubicBezTo>
                  <a:cubicBezTo>
                    <a:pt x="12674" y="78"/>
                    <a:pt x="12482" y="0"/>
                    <a:pt x="12280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5207241" y="539192"/>
              <a:ext cx="788921" cy="440647"/>
            </a:xfrm>
            <a:custGeom>
              <a:avLst/>
              <a:gdLst/>
              <a:ahLst/>
              <a:cxnLst/>
              <a:rect l="l" t="t" r="r" b="b"/>
              <a:pathLst>
                <a:path w="13272" h="7413" extrusionOk="0">
                  <a:moveTo>
                    <a:pt x="962" y="191"/>
                  </a:moveTo>
                  <a:cubicBezTo>
                    <a:pt x="1184" y="191"/>
                    <a:pt x="1433" y="298"/>
                    <a:pt x="1631" y="397"/>
                  </a:cubicBezTo>
                  <a:cubicBezTo>
                    <a:pt x="1946" y="572"/>
                    <a:pt x="2209" y="818"/>
                    <a:pt x="2420" y="1116"/>
                  </a:cubicBezTo>
                  <a:cubicBezTo>
                    <a:pt x="2595" y="1414"/>
                    <a:pt x="2735" y="1712"/>
                    <a:pt x="2858" y="2027"/>
                  </a:cubicBezTo>
                  <a:cubicBezTo>
                    <a:pt x="2963" y="2220"/>
                    <a:pt x="3033" y="2395"/>
                    <a:pt x="3121" y="2588"/>
                  </a:cubicBezTo>
                  <a:cubicBezTo>
                    <a:pt x="3138" y="2641"/>
                    <a:pt x="3156" y="2676"/>
                    <a:pt x="3191" y="2729"/>
                  </a:cubicBezTo>
                  <a:cubicBezTo>
                    <a:pt x="3156" y="2711"/>
                    <a:pt x="3121" y="2676"/>
                    <a:pt x="3086" y="2658"/>
                  </a:cubicBezTo>
                  <a:cubicBezTo>
                    <a:pt x="2753" y="2378"/>
                    <a:pt x="2437" y="2097"/>
                    <a:pt x="2087" y="1834"/>
                  </a:cubicBezTo>
                  <a:cubicBezTo>
                    <a:pt x="1894" y="1694"/>
                    <a:pt x="1701" y="1536"/>
                    <a:pt x="1526" y="1361"/>
                  </a:cubicBezTo>
                  <a:cubicBezTo>
                    <a:pt x="1403" y="1238"/>
                    <a:pt x="1315" y="1098"/>
                    <a:pt x="1192" y="975"/>
                  </a:cubicBezTo>
                  <a:cubicBezTo>
                    <a:pt x="1070" y="853"/>
                    <a:pt x="965" y="712"/>
                    <a:pt x="877" y="572"/>
                  </a:cubicBezTo>
                  <a:cubicBezTo>
                    <a:pt x="824" y="467"/>
                    <a:pt x="772" y="362"/>
                    <a:pt x="702" y="257"/>
                  </a:cubicBezTo>
                  <a:cubicBezTo>
                    <a:pt x="779" y="210"/>
                    <a:pt x="868" y="191"/>
                    <a:pt x="962" y="191"/>
                  </a:cubicBezTo>
                  <a:close/>
                  <a:moveTo>
                    <a:pt x="649" y="292"/>
                  </a:moveTo>
                  <a:cubicBezTo>
                    <a:pt x="824" y="502"/>
                    <a:pt x="947" y="783"/>
                    <a:pt x="1105" y="993"/>
                  </a:cubicBezTo>
                  <a:cubicBezTo>
                    <a:pt x="1298" y="1291"/>
                    <a:pt x="1508" y="1554"/>
                    <a:pt x="1771" y="1782"/>
                  </a:cubicBezTo>
                  <a:cubicBezTo>
                    <a:pt x="2122" y="2062"/>
                    <a:pt x="2455" y="2343"/>
                    <a:pt x="2805" y="2623"/>
                  </a:cubicBezTo>
                  <a:cubicBezTo>
                    <a:pt x="2875" y="2676"/>
                    <a:pt x="2946" y="2746"/>
                    <a:pt x="3033" y="2799"/>
                  </a:cubicBezTo>
                  <a:cubicBezTo>
                    <a:pt x="2981" y="2799"/>
                    <a:pt x="2928" y="2799"/>
                    <a:pt x="2893" y="2781"/>
                  </a:cubicBezTo>
                  <a:cubicBezTo>
                    <a:pt x="2735" y="2746"/>
                    <a:pt x="2577" y="2693"/>
                    <a:pt x="2437" y="2641"/>
                  </a:cubicBezTo>
                  <a:cubicBezTo>
                    <a:pt x="2104" y="2501"/>
                    <a:pt x="1771" y="2360"/>
                    <a:pt x="1455" y="2167"/>
                  </a:cubicBezTo>
                  <a:cubicBezTo>
                    <a:pt x="982" y="1869"/>
                    <a:pt x="246" y="1116"/>
                    <a:pt x="509" y="484"/>
                  </a:cubicBezTo>
                  <a:cubicBezTo>
                    <a:pt x="544" y="414"/>
                    <a:pt x="596" y="344"/>
                    <a:pt x="649" y="292"/>
                  </a:cubicBezTo>
                  <a:close/>
                  <a:moveTo>
                    <a:pt x="2270" y="3497"/>
                  </a:moveTo>
                  <a:cubicBezTo>
                    <a:pt x="2421" y="3497"/>
                    <a:pt x="2571" y="3511"/>
                    <a:pt x="2718" y="3535"/>
                  </a:cubicBezTo>
                  <a:cubicBezTo>
                    <a:pt x="3016" y="3570"/>
                    <a:pt x="3331" y="3570"/>
                    <a:pt x="3629" y="3640"/>
                  </a:cubicBezTo>
                  <a:cubicBezTo>
                    <a:pt x="3892" y="3693"/>
                    <a:pt x="4155" y="3710"/>
                    <a:pt x="4401" y="3780"/>
                  </a:cubicBezTo>
                  <a:lnTo>
                    <a:pt x="4436" y="3780"/>
                  </a:lnTo>
                  <a:cubicBezTo>
                    <a:pt x="4453" y="3780"/>
                    <a:pt x="4471" y="3798"/>
                    <a:pt x="4471" y="3798"/>
                  </a:cubicBezTo>
                  <a:cubicBezTo>
                    <a:pt x="4436" y="3815"/>
                    <a:pt x="4383" y="3833"/>
                    <a:pt x="4331" y="3851"/>
                  </a:cubicBezTo>
                  <a:cubicBezTo>
                    <a:pt x="4155" y="3903"/>
                    <a:pt x="3980" y="3938"/>
                    <a:pt x="3805" y="3956"/>
                  </a:cubicBezTo>
                  <a:cubicBezTo>
                    <a:pt x="3647" y="3973"/>
                    <a:pt x="3493" y="3982"/>
                    <a:pt x="3340" y="3982"/>
                  </a:cubicBezTo>
                  <a:cubicBezTo>
                    <a:pt x="3187" y="3982"/>
                    <a:pt x="3033" y="3973"/>
                    <a:pt x="2875" y="3956"/>
                  </a:cubicBezTo>
                  <a:cubicBezTo>
                    <a:pt x="2630" y="3938"/>
                    <a:pt x="2402" y="3851"/>
                    <a:pt x="2174" y="3833"/>
                  </a:cubicBezTo>
                  <a:cubicBezTo>
                    <a:pt x="1911" y="3815"/>
                    <a:pt x="1648" y="3780"/>
                    <a:pt x="1403" y="3710"/>
                  </a:cubicBezTo>
                  <a:cubicBezTo>
                    <a:pt x="1490" y="3623"/>
                    <a:pt x="1631" y="3570"/>
                    <a:pt x="1753" y="3552"/>
                  </a:cubicBezTo>
                  <a:cubicBezTo>
                    <a:pt x="1923" y="3515"/>
                    <a:pt x="2097" y="3497"/>
                    <a:pt x="2270" y="3497"/>
                  </a:cubicBezTo>
                  <a:close/>
                  <a:moveTo>
                    <a:pt x="4457" y="1183"/>
                  </a:moveTo>
                  <a:cubicBezTo>
                    <a:pt x="5081" y="1183"/>
                    <a:pt x="5316" y="2024"/>
                    <a:pt x="5453" y="2501"/>
                  </a:cubicBezTo>
                  <a:cubicBezTo>
                    <a:pt x="5523" y="2799"/>
                    <a:pt x="5558" y="3097"/>
                    <a:pt x="5558" y="3412"/>
                  </a:cubicBezTo>
                  <a:cubicBezTo>
                    <a:pt x="5558" y="3623"/>
                    <a:pt x="5558" y="3833"/>
                    <a:pt x="5523" y="4061"/>
                  </a:cubicBezTo>
                  <a:cubicBezTo>
                    <a:pt x="5523" y="3991"/>
                    <a:pt x="5523" y="3921"/>
                    <a:pt x="5505" y="3886"/>
                  </a:cubicBezTo>
                  <a:cubicBezTo>
                    <a:pt x="5470" y="3728"/>
                    <a:pt x="5435" y="3570"/>
                    <a:pt x="5365" y="3430"/>
                  </a:cubicBezTo>
                  <a:cubicBezTo>
                    <a:pt x="5277" y="3149"/>
                    <a:pt x="5155" y="2886"/>
                    <a:pt x="4997" y="2658"/>
                  </a:cubicBezTo>
                  <a:cubicBezTo>
                    <a:pt x="4821" y="2413"/>
                    <a:pt x="4681" y="2167"/>
                    <a:pt x="4541" y="1905"/>
                  </a:cubicBezTo>
                  <a:cubicBezTo>
                    <a:pt x="4453" y="1747"/>
                    <a:pt x="4383" y="1606"/>
                    <a:pt x="4331" y="1431"/>
                  </a:cubicBezTo>
                  <a:cubicBezTo>
                    <a:pt x="4313" y="1361"/>
                    <a:pt x="4296" y="1291"/>
                    <a:pt x="4260" y="1221"/>
                  </a:cubicBezTo>
                  <a:cubicBezTo>
                    <a:pt x="4313" y="1203"/>
                    <a:pt x="4348" y="1186"/>
                    <a:pt x="4401" y="1186"/>
                  </a:cubicBezTo>
                  <a:cubicBezTo>
                    <a:pt x="4420" y="1184"/>
                    <a:pt x="4439" y="1183"/>
                    <a:pt x="4457" y="1183"/>
                  </a:cubicBezTo>
                  <a:close/>
                  <a:moveTo>
                    <a:pt x="4138" y="1291"/>
                  </a:moveTo>
                  <a:cubicBezTo>
                    <a:pt x="4173" y="1379"/>
                    <a:pt x="4190" y="1466"/>
                    <a:pt x="4225" y="1554"/>
                  </a:cubicBezTo>
                  <a:cubicBezTo>
                    <a:pt x="4278" y="1677"/>
                    <a:pt x="4331" y="1799"/>
                    <a:pt x="4401" y="1922"/>
                  </a:cubicBezTo>
                  <a:cubicBezTo>
                    <a:pt x="4559" y="2203"/>
                    <a:pt x="4716" y="2466"/>
                    <a:pt x="4892" y="2711"/>
                  </a:cubicBezTo>
                  <a:cubicBezTo>
                    <a:pt x="5084" y="2991"/>
                    <a:pt x="5225" y="3290"/>
                    <a:pt x="5312" y="3605"/>
                  </a:cubicBezTo>
                  <a:cubicBezTo>
                    <a:pt x="5365" y="3780"/>
                    <a:pt x="5418" y="3938"/>
                    <a:pt x="5435" y="4113"/>
                  </a:cubicBezTo>
                  <a:cubicBezTo>
                    <a:pt x="5435" y="4149"/>
                    <a:pt x="5435" y="4166"/>
                    <a:pt x="5435" y="4184"/>
                  </a:cubicBezTo>
                  <a:lnTo>
                    <a:pt x="5400" y="4166"/>
                  </a:lnTo>
                  <a:cubicBezTo>
                    <a:pt x="5400" y="4149"/>
                    <a:pt x="5383" y="4149"/>
                    <a:pt x="5383" y="4149"/>
                  </a:cubicBezTo>
                  <a:cubicBezTo>
                    <a:pt x="5225" y="3956"/>
                    <a:pt x="5067" y="3710"/>
                    <a:pt x="4909" y="3500"/>
                  </a:cubicBezTo>
                  <a:cubicBezTo>
                    <a:pt x="4751" y="3290"/>
                    <a:pt x="4629" y="3044"/>
                    <a:pt x="4488" y="2816"/>
                  </a:cubicBezTo>
                  <a:cubicBezTo>
                    <a:pt x="4313" y="2588"/>
                    <a:pt x="4173" y="2308"/>
                    <a:pt x="4085" y="2027"/>
                  </a:cubicBezTo>
                  <a:cubicBezTo>
                    <a:pt x="4015" y="1799"/>
                    <a:pt x="3962" y="1449"/>
                    <a:pt x="4138" y="1291"/>
                  </a:cubicBezTo>
                  <a:close/>
                  <a:moveTo>
                    <a:pt x="1315" y="3851"/>
                  </a:moveTo>
                  <a:lnTo>
                    <a:pt x="1315" y="3851"/>
                  </a:lnTo>
                  <a:cubicBezTo>
                    <a:pt x="1543" y="3903"/>
                    <a:pt x="1806" y="3938"/>
                    <a:pt x="2051" y="3956"/>
                  </a:cubicBezTo>
                  <a:cubicBezTo>
                    <a:pt x="2314" y="3973"/>
                    <a:pt x="2560" y="4043"/>
                    <a:pt x="2823" y="4078"/>
                  </a:cubicBezTo>
                  <a:cubicBezTo>
                    <a:pt x="2972" y="4096"/>
                    <a:pt x="3121" y="4105"/>
                    <a:pt x="3270" y="4105"/>
                  </a:cubicBezTo>
                  <a:cubicBezTo>
                    <a:pt x="3419" y="4105"/>
                    <a:pt x="3568" y="4096"/>
                    <a:pt x="3717" y="4078"/>
                  </a:cubicBezTo>
                  <a:cubicBezTo>
                    <a:pt x="3840" y="4078"/>
                    <a:pt x="3962" y="4061"/>
                    <a:pt x="4085" y="4026"/>
                  </a:cubicBezTo>
                  <a:cubicBezTo>
                    <a:pt x="4155" y="4008"/>
                    <a:pt x="4278" y="3973"/>
                    <a:pt x="4383" y="3938"/>
                  </a:cubicBezTo>
                  <a:lnTo>
                    <a:pt x="4383" y="3938"/>
                  </a:lnTo>
                  <a:cubicBezTo>
                    <a:pt x="4243" y="4026"/>
                    <a:pt x="4068" y="4096"/>
                    <a:pt x="3945" y="4184"/>
                  </a:cubicBezTo>
                  <a:cubicBezTo>
                    <a:pt x="3682" y="4324"/>
                    <a:pt x="3419" y="4447"/>
                    <a:pt x="3121" y="4499"/>
                  </a:cubicBezTo>
                  <a:cubicBezTo>
                    <a:pt x="2873" y="4568"/>
                    <a:pt x="2525" y="4648"/>
                    <a:pt x="2194" y="4648"/>
                  </a:cubicBezTo>
                  <a:cubicBezTo>
                    <a:pt x="1844" y="4648"/>
                    <a:pt x="1512" y="4559"/>
                    <a:pt x="1333" y="4271"/>
                  </a:cubicBezTo>
                  <a:cubicBezTo>
                    <a:pt x="1263" y="4131"/>
                    <a:pt x="1245" y="3991"/>
                    <a:pt x="1315" y="3851"/>
                  </a:cubicBezTo>
                  <a:close/>
                  <a:moveTo>
                    <a:pt x="6943" y="2623"/>
                  </a:moveTo>
                  <a:cubicBezTo>
                    <a:pt x="7504" y="2658"/>
                    <a:pt x="7679" y="3272"/>
                    <a:pt x="7819" y="3728"/>
                  </a:cubicBezTo>
                  <a:cubicBezTo>
                    <a:pt x="7890" y="3991"/>
                    <a:pt x="7942" y="4254"/>
                    <a:pt x="7942" y="4534"/>
                  </a:cubicBezTo>
                  <a:cubicBezTo>
                    <a:pt x="7942" y="4669"/>
                    <a:pt x="7942" y="4821"/>
                    <a:pt x="7942" y="4973"/>
                  </a:cubicBezTo>
                  <a:cubicBezTo>
                    <a:pt x="7907" y="4832"/>
                    <a:pt x="7872" y="4710"/>
                    <a:pt x="7819" y="4569"/>
                  </a:cubicBezTo>
                  <a:cubicBezTo>
                    <a:pt x="7732" y="4359"/>
                    <a:pt x="7644" y="4149"/>
                    <a:pt x="7521" y="3956"/>
                  </a:cubicBezTo>
                  <a:cubicBezTo>
                    <a:pt x="7364" y="3745"/>
                    <a:pt x="7206" y="3535"/>
                    <a:pt x="7066" y="3307"/>
                  </a:cubicBezTo>
                  <a:cubicBezTo>
                    <a:pt x="6943" y="3097"/>
                    <a:pt x="6890" y="2851"/>
                    <a:pt x="6785" y="2641"/>
                  </a:cubicBezTo>
                  <a:cubicBezTo>
                    <a:pt x="6838" y="2623"/>
                    <a:pt x="6890" y="2623"/>
                    <a:pt x="6943" y="2623"/>
                  </a:cubicBezTo>
                  <a:close/>
                  <a:moveTo>
                    <a:pt x="6662" y="2711"/>
                  </a:moveTo>
                  <a:cubicBezTo>
                    <a:pt x="6750" y="2904"/>
                    <a:pt x="6803" y="3097"/>
                    <a:pt x="6908" y="3272"/>
                  </a:cubicBezTo>
                  <a:cubicBezTo>
                    <a:pt x="7066" y="3517"/>
                    <a:pt x="7223" y="3745"/>
                    <a:pt x="7381" y="3973"/>
                  </a:cubicBezTo>
                  <a:cubicBezTo>
                    <a:pt x="7539" y="4201"/>
                    <a:pt x="7662" y="4429"/>
                    <a:pt x="7732" y="4692"/>
                  </a:cubicBezTo>
                  <a:cubicBezTo>
                    <a:pt x="7784" y="4832"/>
                    <a:pt x="7802" y="5008"/>
                    <a:pt x="7837" y="5165"/>
                  </a:cubicBezTo>
                  <a:lnTo>
                    <a:pt x="7819" y="5165"/>
                  </a:lnTo>
                  <a:cubicBezTo>
                    <a:pt x="7697" y="5008"/>
                    <a:pt x="7609" y="4850"/>
                    <a:pt x="7486" y="4710"/>
                  </a:cubicBezTo>
                  <a:cubicBezTo>
                    <a:pt x="7329" y="4517"/>
                    <a:pt x="7188" y="4306"/>
                    <a:pt x="7066" y="4113"/>
                  </a:cubicBezTo>
                  <a:cubicBezTo>
                    <a:pt x="6890" y="3886"/>
                    <a:pt x="6750" y="3640"/>
                    <a:pt x="6645" y="3377"/>
                  </a:cubicBezTo>
                  <a:cubicBezTo>
                    <a:pt x="6575" y="3167"/>
                    <a:pt x="6522" y="2869"/>
                    <a:pt x="6662" y="2711"/>
                  </a:cubicBezTo>
                  <a:close/>
                  <a:moveTo>
                    <a:pt x="9555" y="3447"/>
                  </a:moveTo>
                  <a:cubicBezTo>
                    <a:pt x="10028" y="3482"/>
                    <a:pt x="10186" y="4008"/>
                    <a:pt x="10291" y="4394"/>
                  </a:cubicBezTo>
                  <a:cubicBezTo>
                    <a:pt x="10379" y="4639"/>
                    <a:pt x="10414" y="4902"/>
                    <a:pt x="10414" y="5148"/>
                  </a:cubicBezTo>
                  <a:cubicBezTo>
                    <a:pt x="10397" y="5236"/>
                    <a:pt x="10414" y="5323"/>
                    <a:pt x="10414" y="5411"/>
                  </a:cubicBezTo>
                  <a:cubicBezTo>
                    <a:pt x="10379" y="5306"/>
                    <a:pt x="10344" y="5200"/>
                    <a:pt x="10309" y="5095"/>
                  </a:cubicBezTo>
                  <a:cubicBezTo>
                    <a:pt x="10239" y="4920"/>
                    <a:pt x="10151" y="4745"/>
                    <a:pt x="10046" y="4569"/>
                  </a:cubicBezTo>
                  <a:cubicBezTo>
                    <a:pt x="9923" y="4376"/>
                    <a:pt x="9783" y="4201"/>
                    <a:pt x="9660" y="3991"/>
                  </a:cubicBezTo>
                  <a:cubicBezTo>
                    <a:pt x="9555" y="3815"/>
                    <a:pt x="9520" y="3623"/>
                    <a:pt x="9432" y="3447"/>
                  </a:cubicBezTo>
                  <a:close/>
                  <a:moveTo>
                    <a:pt x="6768" y="4973"/>
                  </a:moveTo>
                  <a:lnTo>
                    <a:pt x="6785" y="4990"/>
                  </a:lnTo>
                  <a:cubicBezTo>
                    <a:pt x="6662" y="5043"/>
                    <a:pt x="6522" y="5148"/>
                    <a:pt x="6399" y="5200"/>
                  </a:cubicBezTo>
                  <a:cubicBezTo>
                    <a:pt x="6136" y="5306"/>
                    <a:pt x="5873" y="5376"/>
                    <a:pt x="5593" y="5411"/>
                  </a:cubicBezTo>
                  <a:cubicBezTo>
                    <a:pt x="5120" y="5463"/>
                    <a:pt x="4646" y="5481"/>
                    <a:pt x="4190" y="5498"/>
                  </a:cubicBezTo>
                  <a:cubicBezTo>
                    <a:pt x="4418" y="5200"/>
                    <a:pt x="5190" y="5113"/>
                    <a:pt x="5453" y="5078"/>
                  </a:cubicBezTo>
                  <a:cubicBezTo>
                    <a:pt x="5698" y="5043"/>
                    <a:pt x="5944" y="5025"/>
                    <a:pt x="6189" y="5008"/>
                  </a:cubicBezTo>
                  <a:cubicBezTo>
                    <a:pt x="6382" y="5008"/>
                    <a:pt x="6575" y="4973"/>
                    <a:pt x="6768" y="4973"/>
                  </a:cubicBezTo>
                  <a:close/>
                  <a:moveTo>
                    <a:pt x="9292" y="3517"/>
                  </a:moveTo>
                  <a:cubicBezTo>
                    <a:pt x="9380" y="3658"/>
                    <a:pt x="9415" y="3833"/>
                    <a:pt x="9502" y="3973"/>
                  </a:cubicBezTo>
                  <a:cubicBezTo>
                    <a:pt x="9625" y="4184"/>
                    <a:pt x="9765" y="4394"/>
                    <a:pt x="9923" y="4587"/>
                  </a:cubicBezTo>
                  <a:cubicBezTo>
                    <a:pt x="10063" y="4797"/>
                    <a:pt x="10169" y="5025"/>
                    <a:pt x="10256" y="5271"/>
                  </a:cubicBezTo>
                  <a:cubicBezTo>
                    <a:pt x="10291" y="5376"/>
                    <a:pt x="10291" y="5516"/>
                    <a:pt x="10326" y="5621"/>
                  </a:cubicBezTo>
                  <a:cubicBezTo>
                    <a:pt x="10063" y="5306"/>
                    <a:pt x="9818" y="4955"/>
                    <a:pt x="9590" y="4604"/>
                  </a:cubicBezTo>
                  <a:cubicBezTo>
                    <a:pt x="9467" y="4412"/>
                    <a:pt x="9082" y="3745"/>
                    <a:pt x="9292" y="3517"/>
                  </a:cubicBezTo>
                  <a:close/>
                  <a:moveTo>
                    <a:pt x="6750" y="5148"/>
                  </a:moveTo>
                  <a:lnTo>
                    <a:pt x="6750" y="5148"/>
                  </a:lnTo>
                  <a:cubicBezTo>
                    <a:pt x="6627" y="5253"/>
                    <a:pt x="6487" y="5376"/>
                    <a:pt x="6364" y="5463"/>
                  </a:cubicBezTo>
                  <a:cubicBezTo>
                    <a:pt x="6171" y="5639"/>
                    <a:pt x="5944" y="5779"/>
                    <a:pt x="5698" y="5884"/>
                  </a:cubicBezTo>
                  <a:cubicBezTo>
                    <a:pt x="5470" y="5989"/>
                    <a:pt x="5242" y="6077"/>
                    <a:pt x="4997" y="6147"/>
                  </a:cubicBezTo>
                  <a:cubicBezTo>
                    <a:pt x="4933" y="6161"/>
                    <a:pt x="4860" y="6169"/>
                    <a:pt x="4784" y="6169"/>
                  </a:cubicBezTo>
                  <a:cubicBezTo>
                    <a:pt x="4566" y="6169"/>
                    <a:pt x="4325" y="6106"/>
                    <a:pt x="4208" y="5937"/>
                  </a:cubicBezTo>
                  <a:cubicBezTo>
                    <a:pt x="4138" y="5849"/>
                    <a:pt x="4120" y="5744"/>
                    <a:pt x="4120" y="5656"/>
                  </a:cubicBezTo>
                  <a:cubicBezTo>
                    <a:pt x="4629" y="5621"/>
                    <a:pt x="5137" y="5569"/>
                    <a:pt x="5645" y="5534"/>
                  </a:cubicBezTo>
                  <a:cubicBezTo>
                    <a:pt x="5856" y="5498"/>
                    <a:pt x="6049" y="5446"/>
                    <a:pt x="6242" y="5376"/>
                  </a:cubicBezTo>
                  <a:cubicBezTo>
                    <a:pt x="6364" y="5341"/>
                    <a:pt x="6469" y="5288"/>
                    <a:pt x="6575" y="5253"/>
                  </a:cubicBezTo>
                  <a:cubicBezTo>
                    <a:pt x="6627" y="5218"/>
                    <a:pt x="6680" y="5183"/>
                    <a:pt x="6750" y="5148"/>
                  </a:cubicBezTo>
                  <a:close/>
                  <a:moveTo>
                    <a:pt x="9187" y="5621"/>
                  </a:moveTo>
                  <a:cubicBezTo>
                    <a:pt x="9082" y="5726"/>
                    <a:pt x="8959" y="5867"/>
                    <a:pt x="8854" y="5937"/>
                  </a:cubicBezTo>
                  <a:cubicBezTo>
                    <a:pt x="8661" y="6095"/>
                    <a:pt x="8433" y="6217"/>
                    <a:pt x="8205" y="6305"/>
                  </a:cubicBezTo>
                  <a:cubicBezTo>
                    <a:pt x="7837" y="6463"/>
                    <a:pt x="7451" y="6585"/>
                    <a:pt x="7066" y="6708"/>
                  </a:cubicBezTo>
                  <a:cubicBezTo>
                    <a:pt x="7118" y="6603"/>
                    <a:pt x="7188" y="6515"/>
                    <a:pt x="7293" y="6445"/>
                  </a:cubicBezTo>
                  <a:cubicBezTo>
                    <a:pt x="7504" y="6270"/>
                    <a:pt x="7749" y="6147"/>
                    <a:pt x="8012" y="6059"/>
                  </a:cubicBezTo>
                  <a:cubicBezTo>
                    <a:pt x="8380" y="5884"/>
                    <a:pt x="8766" y="5744"/>
                    <a:pt x="9169" y="5621"/>
                  </a:cubicBezTo>
                  <a:close/>
                  <a:moveTo>
                    <a:pt x="9204" y="5779"/>
                  </a:moveTo>
                  <a:lnTo>
                    <a:pt x="9204" y="5779"/>
                  </a:lnTo>
                  <a:cubicBezTo>
                    <a:pt x="9117" y="5919"/>
                    <a:pt x="9029" y="6042"/>
                    <a:pt x="8959" y="6165"/>
                  </a:cubicBezTo>
                  <a:cubicBezTo>
                    <a:pt x="8819" y="6358"/>
                    <a:pt x="8661" y="6533"/>
                    <a:pt x="8468" y="6691"/>
                  </a:cubicBezTo>
                  <a:cubicBezTo>
                    <a:pt x="8219" y="6912"/>
                    <a:pt x="7850" y="7220"/>
                    <a:pt x="7490" y="7220"/>
                  </a:cubicBezTo>
                  <a:cubicBezTo>
                    <a:pt x="7394" y="7220"/>
                    <a:pt x="7298" y="7198"/>
                    <a:pt x="7206" y="7146"/>
                  </a:cubicBezTo>
                  <a:cubicBezTo>
                    <a:pt x="7101" y="7094"/>
                    <a:pt x="7030" y="6989"/>
                    <a:pt x="7013" y="6883"/>
                  </a:cubicBezTo>
                  <a:cubicBezTo>
                    <a:pt x="7469" y="6726"/>
                    <a:pt x="7890" y="6568"/>
                    <a:pt x="8328" y="6393"/>
                  </a:cubicBezTo>
                  <a:cubicBezTo>
                    <a:pt x="8503" y="6305"/>
                    <a:pt x="8678" y="6217"/>
                    <a:pt x="8836" y="6095"/>
                  </a:cubicBezTo>
                  <a:cubicBezTo>
                    <a:pt x="8924" y="6024"/>
                    <a:pt x="9012" y="5972"/>
                    <a:pt x="9099" y="5902"/>
                  </a:cubicBezTo>
                  <a:cubicBezTo>
                    <a:pt x="9117" y="5867"/>
                    <a:pt x="9169" y="5832"/>
                    <a:pt x="9204" y="5779"/>
                  </a:cubicBezTo>
                  <a:close/>
                  <a:moveTo>
                    <a:pt x="993" y="0"/>
                  </a:moveTo>
                  <a:cubicBezTo>
                    <a:pt x="791" y="0"/>
                    <a:pt x="599" y="78"/>
                    <a:pt x="439" y="274"/>
                  </a:cubicBezTo>
                  <a:cubicBezTo>
                    <a:pt x="0" y="818"/>
                    <a:pt x="596" y="1729"/>
                    <a:pt x="1035" y="2062"/>
                  </a:cubicBezTo>
                  <a:cubicBezTo>
                    <a:pt x="1157" y="2167"/>
                    <a:pt x="1298" y="2255"/>
                    <a:pt x="1438" y="2343"/>
                  </a:cubicBezTo>
                  <a:cubicBezTo>
                    <a:pt x="1613" y="2466"/>
                    <a:pt x="1806" y="2553"/>
                    <a:pt x="1999" y="2641"/>
                  </a:cubicBezTo>
                  <a:cubicBezTo>
                    <a:pt x="2192" y="2729"/>
                    <a:pt x="2402" y="2816"/>
                    <a:pt x="2612" y="2869"/>
                  </a:cubicBezTo>
                  <a:cubicBezTo>
                    <a:pt x="2805" y="2921"/>
                    <a:pt x="3033" y="2886"/>
                    <a:pt x="3209" y="2939"/>
                  </a:cubicBezTo>
                  <a:cubicBezTo>
                    <a:pt x="3489" y="3132"/>
                    <a:pt x="3770" y="3307"/>
                    <a:pt x="4033" y="3482"/>
                  </a:cubicBezTo>
                  <a:cubicBezTo>
                    <a:pt x="4085" y="3535"/>
                    <a:pt x="4155" y="3570"/>
                    <a:pt x="4208" y="3623"/>
                  </a:cubicBezTo>
                  <a:cubicBezTo>
                    <a:pt x="4103" y="3588"/>
                    <a:pt x="3980" y="3570"/>
                    <a:pt x="3998" y="3570"/>
                  </a:cubicBezTo>
                  <a:cubicBezTo>
                    <a:pt x="3822" y="3517"/>
                    <a:pt x="3647" y="3465"/>
                    <a:pt x="3454" y="3430"/>
                  </a:cubicBezTo>
                  <a:cubicBezTo>
                    <a:pt x="3068" y="3360"/>
                    <a:pt x="2665" y="3307"/>
                    <a:pt x="2262" y="3290"/>
                  </a:cubicBezTo>
                  <a:cubicBezTo>
                    <a:pt x="2246" y="3289"/>
                    <a:pt x="2230" y="3289"/>
                    <a:pt x="2213" y="3289"/>
                  </a:cubicBezTo>
                  <a:cubicBezTo>
                    <a:pt x="1669" y="3289"/>
                    <a:pt x="867" y="3573"/>
                    <a:pt x="1122" y="4254"/>
                  </a:cubicBezTo>
                  <a:cubicBezTo>
                    <a:pt x="1227" y="4482"/>
                    <a:pt x="1438" y="4657"/>
                    <a:pt x="1666" y="4745"/>
                  </a:cubicBezTo>
                  <a:cubicBezTo>
                    <a:pt x="1819" y="4806"/>
                    <a:pt x="1975" y="4827"/>
                    <a:pt x="2132" y="4827"/>
                  </a:cubicBezTo>
                  <a:cubicBezTo>
                    <a:pt x="2335" y="4827"/>
                    <a:pt x="2538" y="4792"/>
                    <a:pt x="2735" y="4762"/>
                  </a:cubicBezTo>
                  <a:cubicBezTo>
                    <a:pt x="3121" y="4727"/>
                    <a:pt x="3489" y="4604"/>
                    <a:pt x="3822" y="4429"/>
                  </a:cubicBezTo>
                  <a:cubicBezTo>
                    <a:pt x="3980" y="4341"/>
                    <a:pt x="4120" y="4236"/>
                    <a:pt x="4278" y="4149"/>
                  </a:cubicBezTo>
                  <a:cubicBezTo>
                    <a:pt x="4401" y="4078"/>
                    <a:pt x="4523" y="3991"/>
                    <a:pt x="4629" y="3886"/>
                  </a:cubicBezTo>
                  <a:cubicBezTo>
                    <a:pt x="4646" y="3886"/>
                    <a:pt x="4664" y="3886"/>
                    <a:pt x="4664" y="3903"/>
                  </a:cubicBezTo>
                  <a:cubicBezTo>
                    <a:pt x="4751" y="3956"/>
                    <a:pt x="4804" y="4026"/>
                    <a:pt x="4892" y="4096"/>
                  </a:cubicBezTo>
                  <a:cubicBezTo>
                    <a:pt x="4997" y="4149"/>
                    <a:pt x="5120" y="4201"/>
                    <a:pt x="5225" y="4236"/>
                  </a:cubicBezTo>
                  <a:cubicBezTo>
                    <a:pt x="5663" y="4464"/>
                    <a:pt x="6119" y="4639"/>
                    <a:pt x="6540" y="4867"/>
                  </a:cubicBezTo>
                  <a:lnTo>
                    <a:pt x="6452" y="4867"/>
                  </a:lnTo>
                  <a:cubicBezTo>
                    <a:pt x="6277" y="4867"/>
                    <a:pt x="6101" y="4850"/>
                    <a:pt x="5926" y="4850"/>
                  </a:cubicBezTo>
                  <a:cubicBezTo>
                    <a:pt x="5558" y="4867"/>
                    <a:pt x="5190" y="4902"/>
                    <a:pt x="4839" y="4973"/>
                  </a:cubicBezTo>
                  <a:cubicBezTo>
                    <a:pt x="4348" y="5060"/>
                    <a:pt x="3735" y="5428"/>
                    <a:pt x="4015" y="5989"/>
                  </a:cubicBezTo>
                  <a:cubicBezTo>
                    <a:pt x="4138" y="6182"/>
                    <a:pt x="4331" y="6305"/>
                    <a:pt x="4559" y="6340"/>
                  </a:cubicBezTo>
                  <a:cubicBezTo>
                    <a:pt x="4630" y="6352"/>
                    <a:pt x="4702" y="6357"/>
                    <a:pt x="4774" y="6357"/>
                  </a:cubicBezTo>
                  <a:cubicBezTo>
                    <a:pt x="5022" y="6357"/>
                    <a:pt x="5274" y="6291"/>
                    <a:pt x="5505" y="6182"/>
                  </a:cubicBezTo>
                  <a:cubicBezTo>
                    <a:pt x="5803" y="6059"/>
                    <a:pt x="6101" y="5902"/>
                    <a:pt x="6347" y="5691"/>
                  </a:cubicBezTo>
                  <a:cubicBezTo>
                    <a:pt x="6592" y="5516"/>
                    <a:pt x="6785" y="5288"/>
                    <a:pt x="6960" y="5060"/>
                  </a:cubicBezTo>
                  <a:cubicBezTo>
                    <a:pt x="7030" y="5078"/>
                    <a:pt x="7101" y="5095"/>
                    <a:pt x="7171" y="5113"/>
                  </a:cubicBezTo>
                  <a:cubicBezTo>
                    <a:pt x="7434" y="5183"/>
                    <a:pt x="7697" y="5288"/>
                    <a:pt x="7960" y="5358"/>
                  </a:cubicBezTo>
                  <a:cubicBezTo>
                    <a:pt x="8275" y="5446"/>
                    <a:pt x="8591" y="5516"/>
                    <a:pt x="8906" y="5569"/>
                  </a:cubicBezTo>
                  <a:lnTo>
                    <a:pt x="8889" y="5586"/>
                  </a:lnTo>
                  <a:cubicBezTo>
                    <a:pt x="8731" y="5621"/>
                    <a:pt x="8556" y="5656"/>
                    <a:pt x="8398" y="5709"/>
                  </a:cubicBezTo>
                  <a:cubicBezTo>
                    <a:pt x="8047" y="5814"/>
                    <a:pt x="7697" y="5954"/>
                    <a:pt x="7381" y="6130"/>
                  </a:cubicBezTo>
                  <a:cubicBezTo>
                    <a:pt x="6995" y="6358"/>
                    <a:pt x="6575" y="6848"/>
                    <a:pt x="7013" y="7252"/>
                  </a:cubicBezTo>
                  <a:cubicBezTo>
                    <a:pt x="7151" y="7359"/>
                    <a:pt x="7316" y="7413"/>
                    <a:pt x="7484" y="7413"/>
                  </a:cubicBezTo>
                  <a:cubicBezTo>
                    <a:pt x="7508" y="7413"/>
                    <a:pt x="7532" y="7412"/>
                    <a:pt x="7556" y="7409"/>
                  </a:cubicBezTo>
                  <a:cubicBezTo>
                    <a:pt x="7872" y="7357"/>
                    <a:pt x="8153" y="7217"/>
                    <a:pt x="8363" y="7006"/>
                  </a:cubicBezTo>
                  <a:cubicBezTo>
                    <a:pt x="8608" y="6831"/>
                    <a:pt x="8819" y="6638"/>
                    <a:pt x="8994" y="6393"/>
                  </a:cubicBezTo>
                  <a:cubicBezTo>
                    <a:pt x="9152" y="6165"/>
                    <a:pt x="9292" y="5919"/>
                    <a:pt x="9397" y="5656"/>
                  </a:cubicBezTo>
                  <a:cubicBezTo>
                    <a:pt x="9502" y="5691"/>
                    <a:pt x="9625" y="5709"/>
                    <a:pt x="9730" y="5726"/>
                  </a:cubicBezTo>
                  <a:cubicBezTo>
                    <a:pt x="10150" y="5786"/>
                    <a:pt x="10569" y="5813"/>
                    <a:pt x="10988" y="5813"/>
                  </a:cubicBezTo>
                  <a:cubicBezTo>
                    <a:pt x="11183" y="5813"/>
                    <a:pt x="11377" y="5808"/>
                    <a:pt x="11571" y="5797"/>
                  </a:cubicBezTo>
                  <a:cubicBezTo>
                    <a:pt x="11695" y="5804"/>
                    <a:pt x="11818" y="5808"/>
                    <a:pt x="11942" y="5808"/>
                  </a:cubicBezTo>
                  <a:cubicBezTo>
                    <a:pt x="12116" y="5808"/>
                    <a:pt x="12291" y="5800"/>
                    <a:pt x="12465" y="5779"/>
                  </a:cubicBezTo>
                  <a:cubicBezTo>
                    <a:pt x="12728" y="5726"/>
                    <a:pt x="12974" y="5674"/>
                    <a:pt x="13237" y="5656"/>
                  </a:cubicBezTo>
                  <a:cubicBezTo>
                    <a:pt x="13272" y="5656"/>
                    <a:pt x="13272" y="5586"/>
                    <a:pt x="13237" y="5586"/>
                  </a:cubicBezTo>
                  <a:cubicBezTo>
                    <a:pt x="13044" y="5586"/>
                    <a:pt x="12851" y="5604"/>
                    <a:pt x="12676" y="5639"/>
                  </a:cubicBezTo>
                  <a:cubicBezTo>
                    <a:pt x="12490" y="5651"/>
                    <a:pt x="12313" y="5664"/>
                    <a:pt x="12138" y="5664"/>
                  </a:cubicBezTo>
                  <a:cubicBezTo>
                    <a:pt x="12066" y="5664"/>
                    <a:pt x="11994" y="5661"/>
                    <a:pt x="11922" y="5656"/>
                  </a:cubicBezTo>
                  <a:cubicBezTo>
                    <a:pt x="11606" y="5656"/>
                    <a:pt x="11291" y="5664"/>
                    <a:pt x="10975" y="5664"/>
                  </a:cubicBezTo>
                  <a:cubicBezTo>
                    <a:pt x="10817" y="5664"/>
                    <a:pt x="10660" y="5662"/>
                    <a:pt x="10502" y="5656"/>
                  </a:cubicBezTo>
                  <a:cubicBezTo>
                    <a:pt x="10554" y="5428"/>
                    <a:pt x="10572" y="5183"/>
                    <a:pt x="10572" y="4955"/>
                  </a:cubicBezTo>
                  <a:cubicBezTo>
                    <a:pt x="10554" y="4622"/>
                    <a:pt x="10484" y="4289"/>
                    <a:pt x="10362" y="3973"/>
                  </a:cubicBezTo>
                  <a:cubicBezTo>
                    <a:pt x="10238" y="3649"/>
                    <a:pt x="9952" y="3230"/>
                    <a:pt x="9562" y="3230"/>
                  </a:cubicBezTo>
                  <a:cubicBezTo>
                    <a:pt x="9509" y="3230"/>
                    <a:pt x="9454" y="3238"/>
                    <a:pt x="9397" y="3254"/>
                  </a:cubicBezTo>
                  <a:cubicBezTo>
                    <a:pt x="8924" y="3395"/>
                    <a:pt x="9012" y="3956"/>
                    <a:pt x="9187" y="4306"/>
                  </a:cubicBezTo>
                  <a:cubicBezTo>
                    <a:pt x="9327" y="4587"/>
                    <a:pt x="9520" y="4850"/>
                    <a:pt x="9713" y="5113"/>
                  </a:cubicBezTo>
                  <a:cubicBezTo>
                    <a:pt x="9748" y="5148"/>
                    <a:pt x="10116" y="5516"/>
                    <a:pt x="10204" y="5621"/>
                  </a:cubicBezTo>
                  <a:lnTo>
                    <a:pt x="10151" y="5621"/>
                  </a:lnTo>
                  <a:cubicBezTo>
                    <a:pt x="9573" y="5551"/>
                    <a:pt x="8994" y="5411"/>
                    <a:pt x="8416" y="5306"/>
                  </a:cubicBezTo>
                  <a:cubicBezTo>
                    <a:pt x="8293" y="5288"/>
                    <a:pt x="8153" y="5253"/>
                    <a:pt x="8030" y="5218"/>
                  </a:cubicBezTo>
                  <a:cubicBezTo>
                    <a:pt x="8047" y="5113"/>
                    <a:pt x="8065" y="5008"/>
                    <a:pt x="8065" y="4885"/>
                  </a:cubicBezTo>
                  <a:cubicBezTo>
                    <a:pt x="8082" y="4710"/>
                    <a:pt x="8100" y="4517"/>
                    <a:pt x="8100" y="4324"/>
                  </a:cubicBezTo>
                  <a:cubicBezTo>
                    <a:pt x="8082" y="3991"/>
                    <a:pt x="8012" y="3658"/>
                    <a:pt x="7890" y="3342"/>
                  </a:cubicBezTo>
                  <a:cubicBezTo>
                    <a:pt x="7746" y="2942"/>
                    <a:pt x="7441" y="2397"/>
                    <a:pt x="6964" y="2397"/>
                  </a:cubicBezTo>
                  <a:cubicBezTo>
                    <a:pt x="6917" y="2397"/>
                    <a:pt x="6870" y="2402"/>
                    <a:pt x="6820" y="2413"/>
                  </a:cubicBezTo>
                  <a:cubicBezTo>
                    <a:pt x="6224" y="2553"/>
                    <a:pt x="6329" y="3237"/>
                    <a:pt x="6540" y="3675"/>
                  </a:cubicBezTo>
                  <a:cubicBezTo>
                    <a:pt x="6732" y="3991"/>
                    <a:pt x="6943" y="4306"/>
                    <a:pt x="7171" y="4587"/>
                  </a:cubicBezTo>
                  <a:cubicBezTo>
                    <a:pt x="7276" y="4710"/>
                    <a:pt x="7381" y="4815"/>
                    <a:pt x="7486" y="4937"/>
                  </a:cubicBezTo>
                  <a:cubicBezTo>
                    <a:pt x="7486" y="4937"/>
                    <a:pt x="7574" y="5043"/>
                    <a:pt x="7644" y="5113"/>
                  </a:cubicBezTo>
                  <a:cubicBezTo>
                    <a:pt x="7399" y="5025"/>
                    <a:pt x="7153" y="4955"/>
                    <a:pt x="6925" y="4867"/>
                  </a:cubicBezTo>
                  <a:cubicBezTo>
                    <a:pt x="6697" y="4780"/>
                    <a:pt x="6505" y="4675"/>
                    <a:pt x="6294" y="4569"/>
                  </a:cubicBezTo>
                  <a:cubicBezTo>
                    <a:pt x="6066" y="4464"/>
                    <a:pt x="5838" y="4359"/>
                    <a:pt x="5610" y="4254"/>
                  </a:cubicBezTo>
                  <a:cubicBezTo>
                    <a:pt x="5628" y="4113"/>
                    <a:pt x="5663" y="3973"/>
                    <a:pt x="5663" y="3851"/>
                  </a:cubicBezTo>
                  <a:cubicBezTo>
                    <a:pt x="5698" y="3658"/>
                    <a:pt x="5716" y="3447"/>
                    <a:pt x="5733" y="3254"/>
                  </a:cubicBezTo>
                  <a:cubicBezTo>
                    <a:pt x="5716" y="2851"/>
                    <a:pt x="5645" y="2448"/>
                    <a:pt x="5505" y="2062"/>
                  </a:cubicBezTo>
                  <a:cubicBezTo>
                    <a:pt x="5435" y="1747"/>
                    <a:pt x="5277" y="1466"/>
                    <a:pt x="5032" y="1238"/>
                  </a:cubicBezTo>
                  <a:cubicBezTo>
                    <a:pt x="4867" y="1089"/>
                    <a:pt x="4664" y="1003"/>
                    <a:pt x="4444" y="1003"/>
                  </a:cubicBezTo>
                  <a:cubicBezTo>
                    <a:pt x="4407" y="1003"/>
                    <a:pt x="4369" y="1005"/>
                    <a:pt x="4331" y="1010"/>
                  </a:cubicBezTo>
                  <a:cubicBezTo>
                    <a:pt x="3664" y="1151"/>
                    <a:pt x="3770" y="1905"/>
                    <a:pt x="3998" y="2395"/>
                  </a:cubicBezTo>
                  <a:cubicBezTo>
                    <a:pt x="4190" y="2746"/>
                    <a:pt x="4401" y="3097"/>
                    <a:pt x="4664" y="3430"/>
                  </a:cubicBezTo>
                  <a:cubicBezTo>
                    <a:pt x="4751" y="3570"/>
                    <a:pt x="4857" y="3693"/>
                    <a:pt x="4962" y="3798"/>
                  </a:cubicBezTo>
                  <a:cubicBezTo>
                    <a:pt x="4961" y="3797"/>
                    <a:pt x="4960" y="3797"/>
                    <a:pt x="4960" y="3797"/>
                  </a:cubicBezTo>
                  <a:lnTo>
                    <a:pt x="4960" y="3797"/>
                  </a:lnTo>
                  <a:cubicBezTo>
                    <a:pt x="4957" y="3797"/>
                    <a:pt x="5089" y="3961"/>
                    <a:pt x="5190" y="4061"/>
                  </a:cubicBezTo>
                  <a:cubicBezTo>
                    <a:pt x="5102" y="4026"/>
                    <a:pt x="5014" y="3973"/>
                    <a:pt x="4927" y="3921"/>
                  </a:cubicBezTo>
                  <a:cubicBezTo>
                    <a:pt x="4769" y="3798"/>
                    <a:pt x="4611" y="3710"/>
                    <a:pt x="4436" y="3605"/>
                  </a:cubicBezTo>
                  <a:cubicBezTo>
                    <a:pt x="4103" y="3360"/>
                    <a:pt x="3735" y="3132"/>
                    <a:pt x="3384" y="2886"/>
                  </a:cubicBezTo>
                  <a:cubicBezTo>
                    <a:pt x="3349" y="2729"/>
                    <a:pt x="3279" y="2588"/>
                    <a:pt x="3209" y="2466"/>
                  </a:cubicBezTo>
                  <a:cubicBezTo>
                    <a:pt x="3121" y="2238"/>
                    <a:pt x="3016" y="2027"/>
                    <a:pt x="2911" y="1799"/>
                  </a:cubicBezTo>
                  <a:cubicBezTo>
                    <a:pt x="2770" y="1414"/>
                    <a:pt x="2560" y="1063"/>
                    <a:pt x="2297" y="765"/>
                  </a:cubicBezTo>
                  <a:cubicBezTo>
                    <a:pt x="2013" y="444"/>
                    <a:pt x="1475" y="0"/>
                    <a:pt x="99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76500" y="671425"/>
            <a:ext cx="3591000" cy="359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685150" y="2046016"/>
            <a:ext cx="37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928650" y="1324866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3380100" y="2829375"/>
            <a:ext cx="23838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472549" y="-1875"/>
            <a:ext cx="459083" cy="274153"/>
            <a:chOff x="4981604" y="-19"/>
            <a:chExt cx="735828" cy="439419"/>
          </a:xfrm>
        </p:grpSpPr>
        <p:sp>
          <p:nvSpPr>
            <p:cNvPr id="30" name="Google Shape;30;p3"/>
            <p:cNvSpPr/>
            <p:nvPr/>
          </p:nvSpPr>
          <p:spPr>
            <a:xfrm>
              <a:off x="5007030" y="-19"/>
              <a:ext cx="710401" cy="439419"/>
            </a:xfrm>
            <a:custGeom>
              <a:avLst/>
              <a:gdLst/>
              <a:ahLst/>
              <a:cxnLst/>
              <a:rect l="l" t="t" r="r" b="b"/>
              <a:pathLst>
                <a:path w="22016" h="13618" extrusionOk="0">
                  <a:moveTo>
                    <a:pt x="846" y="503"/>
                  </a:moveTo>
                  <a:lnTo>
                    <a:pt x="846" y="503"/>
                  </a:lnTo>
                  <a:cubicBezTo>
                    <a:pt x="961" y="603"/>
                    <a:pt x="1061" y="689"/>
                    <a:pt x="1176" y="761"/>
                  </a:cubicBezTo>
                  <a:cubicBezTo>
                    <a:pt x="1606" y="1090"/>
                    <a:pt x="2093" y="1348"/>
                    <a:pt x="2580" y="1563"/>
                  </a:cubicBezTo>
                  <a:cubicBezTo>
                    <a:pt x="2437" y="1735"/>
                    <a:pt x="2308" y="1922"/>
                    <a:pt x="2193" y="2122"/>
                  </a:cubicBezTo>
                  <a:cubicBezTo>
                    <a:pt x="1720" y="1592"/>
                    <a:pt x="1262" y="1062"/>
                    <a:pt x="846" y="503"/>
                  </a:cubicBezTo>
                  <a:close/>
                  <a:moveTo>
                    <a:pt x="5246" y="646"/>
                  </a:moveTo>
                  <a:lnTo>
                    <a:pt x="5246" y="646"/>
                  </a:lnTo>
                  <a:cubicBezTo>
                    <a:pt x="7195" y="718"/>
                    <a:pt x="9403" y="2280"/>
                    <a:pt x="11037" y="3426"/>
                  </a:cubicBezTo>
                  <a:cubicBezTo>
                    <a:pt x="10984" y="3425"/>
                    <a:pt x="10932" y="3424"/>
                    <a:pt x="10880" y="3424"/>
                  </a:cubicBezTo>
                  <a:cubicBezTo>
                    <a:pt x="9449" y="3424"/>
                    <a:pt x="8105" y="3980"/>
                    <a:pt x="6694" y="4215"/>
                  </a:cubicBezTo>
                  <a:cubicBezTo>
                    <a:pt x="6488" y="4245"/>
                    <a:pt x="6284" y="4260"/>
                    <a:pt x="6083" y="4260"/>
                  </a:cubicBezTo>
                  <a:cubicBezTo>
                    <a:pt x="4954" y="4260"/>
                    <a:pt x="3909" y="3798"/>
                    <a:pt x="3082" y="3068"/>
                  </a:cubicBezTo>
                  <a:cubicBezTo>
                    <a:pt x="2838" y="2824"/>
                    <a:pt x="2595" y="2566"/>
                    <a:pt x="2365" y="2308"/>
                  </a:cubicBezTo>
                  <a:cubicBezTo>
                    <a:pt x="2494" y="2079"/>
                    <a:pt x="2652" y="1864"/>
                    <a:pt x="2838" y="1678"/>
                  </a:cubicBezTo>
                  <a:cubicBezTo>
                    <a:pt x="4014" y="2165"/>
                    <a:pt x="5261" y="2509"/>
                    <a:pt x="6293" y="3312"/>
                  </a:cubicBezTo>
                  <a:cubicBezTo>
                    <a:pt x="6318" y="3331"/>
                    <a:pt x="6348" y="3340"/>
                    <a:pt x="6377" y="3340"/>
                  </a:cubicBezTo>
                  <a:cubicBezTo>
                    <a:pt x="6478" y="3340"/>
                    <a:pt x="6577" y="3240"/>
                    <a:pt x="6522" y="3140"/>
                  </a:cubicBezTo>
                  <a:cubicBezTo>
                    <a:pt x="6092" y="2308"/>
                    <a:pt x="5691" y="1463"/>
                    <a:pt x="5246" y="646"/>
                  </a:cubicBezTo>
                  <a:close/>
                  <a:moveTo>
                    <a:pt x="3971" y="3957"/>
                  </a:moveTo>
                  <a:lnTo>
                    <a:pt x="3971" y="3957"/>
                  </a:lnTo>
                  <a:cubicBezTo>
                    <a:pt x="4444" y="4186"/>
                    <a:pt x="4960" y="4344"/>
                    <a:pt x="5476" y="4444"/>
                  </a:cubicBezTo>
                  <a:cubicBezTo>
                    <a:pt x="5727" y="4489"/>
                    <a:pt x="5977" y="4509"/>
                    <a:pt x="6226" y="4509"/>
                  </a:cubicBezTo>
                  <a:cubicBezTo>
                    <a:pt x="6772" y="4509"/>
                    <a:pt x="7313" y="4414"/>
                    <a:pt x="7855" y="4286"/>
                  </a:cubicBezTo>
                  <a:lnTo>
                    <a:pt x="7855" y="4286"/>
                  </a:lnTo>
                  <a:cubicBezTo>
                    <a:pt x="7210" y="4802"/>
                    <a:pt x="6780" y="5576"/>
                    <a:pt x="7023" y="6408"/>
                  </a:cubicBezTo>
                  <a:cubicBezTo>
                    <a:pt x="7023" y="6408"/>
                    <a:pt x="7009" y="6422"/>
                    <a:pt x="7009" y="6436"/>
                  </a:cubicBezTo>
                  <a:cubicBezTo>
                    <a:pt x="6780" y="6264"/>
                    <a:pt x="6551" y="6107"/>
                    <a:pt x="6321" y="5935"/>
                  </a:cubicBezTo>
                  <a:cubicBezTo>
                    <a:pt x="5504" y="5318"/>
                    <a:pt x="4716" y="4659"/>
                    <a:pt x="3971" y="3957"/>
                  </a:cubicBezTo>
                  <a:close/>
                  <a:moveTo>
                    <a:pt x="9630" y="3962"/>
                  </a:moveTo>
                  <a:cubicBezTo>
                    <a:pt x="10062" y="3962"/>
                    <a:pt x="10499" y="4047"/>
                    <a:pt x="10936" y="4129"/>
                  </a:cubicBezTo>
                  <a:cubicBezTo>
                    <a:pt x="11330" y="4201"/>
                    <a:pt x="11728" y="4237"/>
                    <a:pt x="12125" y="4237"/>
                  </a:cubicBezTo>
                  <a:cubicBezTo>
                    <a:pt x="12595" y="4237"/>
                    <a:pt x="13065" y="4187"/>
                    <a:pt x="13531" y="4086"/>
                  </a:cubicBezTo>
                  <a:lnTo>
                    <a:pt x="13531" y="4086"/>
                  </a:lnTo>
                  <a:cubicBezTo>
                    <a:pt x="13043" y="4415"/>
                    <a:pt x="12585" y="4774"/>
                    <a:pt x="12140" y="5161"/>
                  </a:cubicBezTo>
                  <a:cubicBezTo>
                    <a:pt x="11068" y="6078"/>
                    <a:pt x="9959" y="6692"/>
                    <a:pt x="8689" y="6692"/>
                  </a:cubicBezTo>
                  <a:cubicBezTo>
                    <a:pt x="8194" y="6692"/>
                    <a:pt x="7675" y="6598"/>
                    <a:pt x="7124" y="6393"/>
                  </a:cubicBezTo>
                  <a:cubicBezTo>
                    <a:pt x="7052" y="5419"/>
                    <a:pt x="7625" y="4731"/>
                    <a:pt x="8442" y="4258"/>
                  </a:cubicBezTo>
                  <a:cubicBezTo>
                    <a:pt x="8830" y="4036"/>
                    <a:pt x="9228" y="3962"/>
                    <a:pt x="9630" y="3962"/>
                  </a:cubicBezTo>
                  <a:close/>
                  <a:moveTo>
                    <a:pt x="7496" y="6780"/>
                  </a:moveTo>
                  <a:lnTo>
                    <a:pt x="7496" y="6780"/>
                  </a:lnTo>
                  <a:cubicBezTo>
                    <a:pt x="7797" y="6881"/>
                    <a:pt x="8098" y="6952"/>
                    <a:pt x="8414" y="6981"/>
                  </a:cubicBezTo>
                  <a:cubicBezTo>
                    <a:pt x="8242" y="6995"/>
                    <a:pt x="8055" y="7010"/>
                    <a:pt x="7883" y="7053"/>
                  </a:cubicBezTo>
                  <a:cubicBezTo>
                    <a:pt x="7754" y="6952"/>
                    <a:pt x="7625" y="6881"/>
                    <a:pt x="7496" y="6780"/>
                  </a:cubicBezTo>
                  <a:close/>
                  <a:moveTo>
                    <a:pt x="8372" y="7105"/>
                  </a:moveTo>
                  <a:cubicBezTo>
                    <a:pt x="8796" y="7105"/>
                    <a:pt x="9223" y="7178"/>
                    <a:pt x="9632" y="7311"/>
                  </a:cubicBezTo>
                  <a:cubicBezTo>
                    <a:pt x="10334" y="7569"/>
                    <a:pt x="10693" y="8228"/>
                    <a:pt x="10951" y="8901"/>
                  </a:cubicBezTo>
                  <a:cubicBezTo>
                    <a:pt x="9933" y="8357"/>
                    <a:pt x="8944" y="7769"/>
                    <a:pt x="7998" y="7124"/>
                  </a:cubicBezTo>
                  <a:cubicBezTo>
                    <a:pt x="8122" y="7111"/>
                    <a:pt x="8247" y="7105"/>
                    <a:pt x="8372" y="7105"/>
                  </a:cubicBezTo>
                  <a:close/>
                  <a:moveTo>
                    <a:pt x="2036" y="2394"/>
                  </a:moveTo>
                  <a:cubicBezTo>
                    <a:pt x="2036" y="2437"/>
                    <a:pt x="2064" y="2466"/>
                    <a:pt x="2093" y="2495"/>
                  </a:cubicBezTo>
                  <a:cubicBezTo>
                    <a:pt x="2437" y="3183"/>
                    <a:pt x="3010" y="3756"/>
                    <a:pt x="3311" y="4487"/>
                  </a:cubicBezTo>
                  <a:cubicBezTo>
                    <a:pt x="3641" y="5304"/>
                    <a:pt x="3541" y="6193"/>
                    <a:pt x="3555" y="7038"/>
                  </a:cubicBezTo>
                  <a:cubicBezTo>
                    <a:pt x="3555" y="7870"/>
                    <a:pt x="3655" y="8873"/>
                    <a:pt x="4214" y="9518"/>
                  </a:cubicBezTo>
                  <a:cubicBezTo>
                    <a:pt x="2896" y="9088"/>
                    <a:pt x="1778" y="8342"/>
                    <a:pt x="1090" y="7096"/>
                  </a:cubicBezTo>
                  <a:cubicBezTo>
                    <a:pt x="187" y="5419"/>
                    <a:pt x="244" y="3340"/>
                    <a:pt x="2036" y="2394"/>
                  </a:cubicBezTo>
                  <a:close/>
                  <a:moveTo>
                    <a:pt x="14220" y="8794"/>
                  </a:moveTo>
                  <a:cubicBezTo>
                    <a:pt x="14288" y="8794"/>
                    <a:pt x="14360" y="8796"/>
                    <a:pt x="14433" y="8801"/>
                  </a:cubicBezTo>
                  <a:cubicBezTo>
                    <a:pt x="15179" y="8873"/>
                    <a:pt x="15910" y="9102"/>
                    <a:pt x="16569" y="9489"/>
                  </a:cubicBezTo>
                  <a:cubicBezTo>
                    <a:pt x="18146" y="10335"/>
                    <a:pt x="19321" y="11582"/>
                    <a:pt x="21055" y="11911"/>
                  </a:cubicBezTo>
                  <a:cubicBezTo>
                    <a:pt x="19593" y="12255"/>
                    <a:pt x="18232" y="12915"/>
                    <a:pt x="16755" y="13287"/>
                  </a:cubicBezTo>
                  <a:cubicBezTo>
                    <a:pt x="16506" y="13348"/>
                    <a:pt x="16260" y="13377"/>
                    <a:pt x="16020" y="13377"/>
                  </a:cubicBezTo>
                  <a:cubicBezTo>
                    <a:pt x="14225" y="13377"/>
                    <a:pt x="12733" y="11776"/>
                    <a:pt x="12556" y="10019"/>
                  </a:cubicBezTo>
                  <a:lnTo>
                    <a:pt x="12556" y="10019"/>
                  </a:lnTo>
                  <a:cubicBezTo>
                    <a:pt x="14218" y="10793"/>
                    <a:pt x="15967" y="11381"/>
                    <a:pt x="17773" y="11782"/>
                  </a:cubicBezTo>
                  <a:cubicBezTo>
                    <a:pt x="17777" y="11783"/>
                    <a:pt x="17782" y="11783"/>
                    <a:pt x="17786" y="11783"/>
                  </a:cubicBezTo>
                  <a:cubicBezTo>
                    <a:pt x="17877" y="11783"/>
                    <a:pt x="17912" y="11637"/>
                    <a:pt x="17816" y="11596"/>
                  </a:cubicBezTo>
                  <a:cubicBezTo>
                    <a:pt x="16024" y="11008"/>
                    <a:pt x="14261" y="10449"/>
                    <a:pt x="12542" y="9690"/>
                  </a:cubicBezTo>
                  <a:cubicBezTo>
                    <a:pt x="12988" y="9085"/>
                    <a:pt x="13459" y="8794"/>
                    <a:pt x="14220" y="8794"/>
                  </a:cubicBezTo>
                  <a:close/>
                  <a:moveTo>
                    <a:pt x="7611" y="7167"/>
                  </a:moveTo>
                  <a:lnTo>
                    <a:pt x="7611" y="7167"/>
                  </a:lnTo>
                  <a:cubicBezTo>
                    <a:pt x="8729" y="7941"/>
                    <a:pt x="9890" y="8658"/>
                    <a:pt x="11094" y="9303"/>
                  </a:cubicBezTo>
                  <a:cubicBezTo>
                    <a:pt x="11538" y="10564"/>
                    <a:pt x="11696" y="11868"/>
                    <a:pt x="12456" y="13015"/>
                  </a:cubicBezTo>
                  <a:cubicBezTo>
                    <a:pt x="12656" y="13330"/>
                    <a:pt x="12771" y="13330"/>
                    <a:pt x="12341" y="13373"/>
                  </a:cubicBezTo>
                  <a:cubicBezTo>
                    <a:pt x="12230" y="13382"/>
                    <a:pt x="12120" y="13387"/>
                    <a:pt x="12009" y="13387"/>
                  </a:cubicBezTo>
                  <a:cubicBezTo>
                    <a:pt x="11604" y="13387"/>
                    <a:pt x="11201" y="13325"/>
                    <a:pt x="10807" y="13201"/>
                  </a:cubicBezTo>
                  <a:cubicBezTo>
                    <a:pt x="10062" y="12986"/>
                    <a:pt x="9431" y="12485"/>
                    <a:pt x="8901" y="11926"/>
                  </a:cubicBezTo>
                  <a:cubicBezTo>
                    <a:pt x="7783" y="10736"/>
                    <a:pt x="6923" y="8744"/>
                    <a:pt x="7611" y="7167"/>
                  </a:cubicBezTo>
                  <a:close/>
                  <a:moveTo>
                    <a:pt x="258" y="1"/>
                  </a:moveTo>
                  <a:cubicBezTo>
                    <a:pt x="301" y="30"/>
                    <a:pt x="330" y="73"/>
                    <a:pt x="373" y="101"/>
                  </a:cubicBezTo>
                  <a:cubicBezTo>
                    <a:pt x="875" y="804"/>
                    <a:pt x="1405" y="1463"/>
                    <a:pt x="1964" y="2108"/>
                  </a:cubicBezTo>
                  <a:cubicBezTo>
                    <a:pt x="201" y="3025"/>
                    <a:pt x="0" y="4673"/>
                    <a:pt x="559" y="6451"/>
                  </a:cubicBezTo>
                  <a:cubicBezTo>
                    <a:pt x="1147" y="8371"/>
                    <a:pt x="2824" y="9374"/>
                    <a:pt x="4659" y="9890"/>
                  </a:cubicBezTo>
                  <a:cubicBezTo>
                    <a:pt x="4668" y="9893"/>
                    <a:pt x="4677" y="9894"/>
                    <a:pt x="4687" y="9894"/>
                  </a:cubicBezTo>
                  <a:cubicBezTo>
                    <a:pt x="4793" y="9894"/>
                    <a:pt x="4892" y="9756"/>
                    <a:pt x="4773" y="9690"/>
                  </a:cubicBezTo>
                  <a:cubicBezTo>
                    <a:pt x="3627" y="8987"/>
                    <a:pt x="3756" y="7196"/>
                    <a:pt x="3770" y="6035"/>
                  </a:cubicBezTo>
                  <a:cubicBezTo>
                    <a:pt x="3770" y="5490"/>
                    <a:pt x="3684" y="4931"/>
                    <a:pt x="3498" y="4415"/>
                  </a:cubicBezTo>
                  <a:cubicBezTo>
                    <a:pt x="3240" y="3656"/>
                    <a:pt x="2623" y="3140"/>
                    <a:pt x="2236" y="2466"/>
                  </a:cubicBezTo>
                  <a:cubicBezTo>
                    <a:pt x="2251" y="2466"/>
                    <a:pt x="2251" y="2452"/>
                    <a:pt x="2265" y="2452"/>
                  </a:cubicBezTo>
                  <a:cubicBezTo>
                    <a:pt x="2337" y="2538"/>
                    <a:pt x="2423" y="2624"/>
                    <a:pt x="2494" y="2710"/>
                  </a:cubicBezTo>
                  <a:cubicBezTo>
                    <a:pt x="2724" y="3054"/>
                    <a:pt x="3010" y="3355"/>
                    <a:pt x="3340" y="3584"/>
                  </a:cubicBezTo>
                  <a:cubicBezTo>
                    <a:pt x="4171" y="4415"/>
                    <a:pt x="5046" y="5189"/>
                    <a:pt x="5949" y="5920"/>
                  </a:cubicBezTo>
                  <a:cubicBezTo>
                    <a:pt x="6422" y="6293"/>
                    <a:pt x="6894" y="6651"/>
                    <a:pt x="7396" y="7010"/>
                  </a:cubicBezTo>
                  <a:cubicBezTo>
                    <a:pt x="6637" y="8643"/>
                    <a:pt x="7468" y="10535"/>
                    <a:pt x="8500" y="11868"/>
                  </a:cubicBezTo>
                  <a:cubicBezTo>
                    <a:pt x="9419" y="13026"/>
                    <a:pt x="10695" y="13617"/>
                    <a:pt x="12098" y="13617"/>
                  </a:cubicBezTo>
                  <a:cubicBezTo>
                    <a:pt x="12380" y="13617"/>
                    <a:pt x="12667" y="13593"/>
                    <a:pt x="12957" y="13545"/>
                  </a:cubicBezTo>
                  <a:cubicBezTo>
                    <a:pt x="13043" y="13531"/>
                    <a:pt x="13086" y="13416"/>
                    <a:pt x="13043" y="13345"/>
                  </a:cubicBezTo>
                  <a:cubicBezTo>
                    <a:pt x="12040" y="12212"/>
                    <a:pt x="11825" y="10808"/>
                    <a:pt x="11381" y="9460"/>
                  </a:cubicBezTo>
                  <a:lnTo>
                    <a:pt x="11381" y="9460"/>
                  </a:lnTo>
                  <a:cubicBezTo>
                    <a:pt x="11696" y="9604"/>
                    <a:pt x="11997" y="9761"/>
                    <a:pt x="12312" y="9905"/>
                  </a:cubicBezTo>
                  <a:cubicBezTo>
                    <a:pt x="12413" y="11539"/>
                    <a:pt x="13516" y="13087"/>
                    <a:pt x="15179" y="13474"/>
                  </a:cubicBezTo>
                  <a:cubicBezTo>
                    <a:pt x="15479" y="13542"/>
                    <a:pt x="15778" y="13572"/>
                    <a:pt x="16077" y="13572"/>
                  </a:cubicBezTo>
                  <a:cubicBezTo>
                    <a:pt x="18035" y="13572"/>
                    <a:pt x="19970" y="12281"/>
                    <a:pt x="21872" y="11983"/>
                  </a:cubicBezTo>
                  <a:cubicBezTo>
                    <a:pt x="22001" y="11969"/>
                    <a:pt x="22015" y="11754"/>
                    <a:pt x="21872" y="11754"/>
                  </a:cubicBezTo>
                  <a:cubicBezTo>
                    <a:pt x="19292" y="11725"/>
                    <a:pt x="17773" y="9532"/>
                    <a:pt x="15451" y="8801"/>
                  </a:cubicBezTo>
                  <a:cubicBezTo>
                    <a:pt x="15101" y="8693"/>
                    <a:pt x="14658" y="8615"/>
                    <a:pt x="14217" y="8615"/>
                  </a:cubicBezTo>
                  <a:cubicBezTo>
                    <a:pt x="13430" y="8615"/>
                    <a:pt x="12653" y="8865"/>
                    <a:pt x="12441" y="9647"/>
                  </a:cubicBezTo>
                  <a:cubicBezTo>
                    <a:pt x="12169" y="9518"/>
                    <a:pt x="11897" y="9389"/>
                    <a:pt x="11624" y="9260"/>
                  </a:cubicBezTo>
                  <a:cubicBezTo>
                    <a:pt x="11495" y="9188"/>
                    <a:pt x="11366" y="9116"/>
                    <a:pt x="11237" y="9045"/>
                  </a:cubicBezTo>
                  <a:cubicBezTo>
                    <a:pt x="11123" y="8715"/>
                    <a:pt x="10979" y="8400"/>
                    <a:pt x="10807" y="8099"/>
                  </a:cubicBezTo>
                  <a:cubicBezTo>
                    <a:pt x="10449" y="7454"/>
                    <a:pt x="9790" y="7038"/>
                    <a:pt x="9059" y="6995"/>
                  </a:cubicBezTo>
                  <a:cubicBezTo>
                    <a:pt x="9775" y="6938"/>
                    <a:pt x="10478" y="6709"/>
                    <a:pt x="11080" y="6336"/>
                  </a:cubicBezTo>
                  <a:cubicBezTo>
                    <a:pt x="12499" y="5490"/>
                    <a:pt x="13488" y="4114"/>
                    <a:pt x="15121" y="3641"/>
                  </a:cubicBezTo>
                  <a:cubicBezTo>
                    <a:pt x="15277" y="3576"/>
                    <a:pt x="15257" y="3347"/>
                    <a:pt x="15113" y="3347"/>
                  </a:cubicBezTo>
                  <a:cubicBezTo>
                    <a:pt x="15098" y="3347"/>
                    <a:pt x="15082" y="3349"/>
                    <a:pt x="15064" y="3355"/>
                  </a:cubicBezTo>
                  <a:cubicBezTo>
                    <a:pt x="14090" y="3683"/>
                    <a:pt x="13157" y="3971"/>
                    <a:pt x="12152" y="3971"/>
                  </a:cubicBezTo>
                  <a:cubicBezTo>
                    <a:pt x="11974" y="3971"/>
                    <a:pt x="11793" y="3962"/>
                    <a:pt x="11610" y="3942"/>
                  </a:cubicBezTo>
                  <a:cubicBezTo>
                    <a:pt x="11194" y="3899"/>
                    <a:pt x="10793" y="3813"/>
                    <a:pt x="10406" y="3756"/>
                  </a:cubicBezTo>
                  <a:cubicBezTo>
                    <a:pt x="10592" y="3735"/>
                    <a:pt x="10786" y="3724"/>
                    <a:pt x="10981" y="3724"/>
                  </a:cubicBezTo>
                  <a:cubicBezTo>
                    <a:pt x="11176" y="3724"/>
                    <a:pt x="11373" y="3735"/>
                    <a:pt x="11567" y="3756"/>
                  </a:cubicBezTo>
                  <a:cubicBezTo>
                    <a:pt x="11572" y="3757"/>
                    <a:pt x="11577" y="3757"/>
                    <a:pt x="11582" y="3757"/>
                  </a:cubicBezTo>
                  <a:cubicBezTo>
                    <a:pt x="11716" y="3757"/>
                    <a:pt x="11792" y="3580"/>
                    <a:pt x="11682" y="3484"/>
                  </a:cubicBezTo>
                  <a:cubicBezTo>
                    <a:pt x="9890" y="2280"/>
                    <a:pt x="7324" y="388"/>
                    <a:pt x="5103" y="388"/>
                  </a:cubicBezTo>
                  <a:cubicBezTo>
                    <a:pt x="5031" y="259"/>
                    <a:pt x="4945" y="130"/>
                    <a:pt x="4874" y="1"/>
                  </a:cubicBezTo>
                  <a:lnTo>
                    <a:pt x="4558" y="1"/>
                  </a:lnTo>
                  <a:cubicBezTo>
                    <a:pt x="4644" y="130"/>
                    <a:pt x="4716" y="259"/>
                    <a:pt x="4802" y="402"/>
                  </a:cubicBezTo>
                  <a:cubicBezTo>
                    <a:pt x="4845" y="474"/>
                    <a:pt x="4888" y="560"/>
                    <a:pt x="4945" y="646"/>
                  </a:cubicBezTo>
                  <a:cubicBezTo>
                    <a:pt x="5318" y="1320"/>
                    <a:pt x="5648" y="2036"/>
                    <a:pt x="5977" y="2724"/>
                  </a:cubicBezTo>
                  <a:cubicBezTo>
                    <a:pt x="5074" y="2151"/>
                    <a:pt x="4057" y="1836"/>
                    <a:pt x="3053" y="1449"/>
                  </a:cubicBezTo>
                  <a:cubicBezTo>
                    <a:pt x="2967" y="1420"/>
                    <a:pt x="2881" y="1377"/>
                    <a:pt x="2781" y="1348"/>
                  </a:cubicBezTo>
                  <a:cubicBezTo>
                    <a:pt x="2537" y="1234"/>
                    <a:pt x="2279" y="1133"/>
                    <a:pt x="2036" y="1004"/>
                  </a:cubicBezTo>
                  <a:cubicBezTo>
                    <a:pt x="1491" y="732"/>
                    <a:pt x="989" y="402"/>
                    <a:pt x="5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81604" y="-19"/>
              <a:ext cx="29622" cy="160079"/>
            </a:xfrm>
            <a:custGeom>
              <a:avLst/>
              <a:gdLst/>
              <a:ahLst/>
              <a:cxnLst/>
              <a:rect l="l" t="t" r="r" b="b"/>
              <a:pathLst>
                <a:path w="918" h="4961" extrusionOk="0">
                  <a:moveTo>
                    <a:pt x="530" y="1"/>
                  </a:moveTo>
                  <a:cubicBezTo>
                    <a:pt x="731" y="1062"/>
                    <a:pt x="659" y="2165"/>
                    <a:pt x="330" y="3197"/>
                  </a:cubicBezTo>
                  <a:cubicBezTo>
                    <a:pt x="230" y="3527"/>
                    <a:pt x="115" y="3856"/>
                    <a:pt x="0" y="4157"/>
                  </a:cubicBezTo>
                  <a:lnTo>
                    <a:pt x="0" y="4960"/>
                  </a:lnTo>
                  <a:cubicBezTo>
                    <a:pt x="230" y="3971"/>
                    <a:pt x="674" y="3025"/>
                    <a:pt x="831" y="2008"/>
                  </a:cubicBezTo>
                  <a:cubicBezTo>
                    <a:pt x="917" y="1334"/>
                    <a:pt x="874" y="660"/>
                    <a:pt x="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7975180" y="4355504"/>
            <a:ext cx="1213780" cy="1123521"/>
            <a:chOff x="7645399" y="4052103"/>
            <a:chExt cx="1492046" cy="1381095"/>
          </a:xfrm>
        </p:grpSpPr>
        <p:grpSp>
          <p:nvGrpSpPr>
            <p:cNvPr id="33" name="Google Shape;33;p3"/>
            <p:cNvGrpSpPr/>
            <p:nvPr/>
          </p:nvGrpSpPr>
          <p:grpSpPr>
            <a:xfrm rot="-3698049">
              <a:off x="7937139" y="4283033"/>
              <a:ext cx="752065" cy="1111291"/>
              <a:chOff x="6813225" y="1528517"/>
              <a:chExt cx="1190227" cy="1758159"/>
            </a:xfrm>
          </p:grpSpPr>
          <p:sp>
            <p:nvSpPr>
              <p:cNvPr id="34" name="Google Shape;34;p3"/>
              <p:cNvSpPr/>
              <p:nvPr/>
            </p:nvSpPr>
            <p:spPr>
              <a:xfrm rot="-1800186">
                <a:off x="7279777" y="2688936"/>
                <a:ext cx="156075" cy="232751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4960" extrusionOk="0">
                    <a:moveTo>
                      <a:pt x="3139" y="1"/>
                    </a:moveTo>
                    <a:cubicBezTo>
                      <a:pt x="3125" y="72"/>
                      <a:pt x="3125" y="144"/>
                      <a:pt x="3110" y="216"/>
                    </a:cubicBezTo>
                    <a:lnTo>
                      <a:pt x="3153" y="273"/>
                    </a:lnTo>
                    <a:lnTo>
                      <a:pt x="3125" y="302"/>
                    </a:lnTo>
                    <a:lnTo>
                      <a:pt x="3110" y="273"/>
                    </a:lnTo>
                    <a:cubicBezTo>
                      <a:pt x="3098" y="322"/>
                      <a:pt x="3064" y="342"/>
                      <a:pt x="3029" y="342"/>
                    </a:cubicBezTo>
                    <a:cubicBezTo>
                      <a:pt x="2982" y="342"/>
                      <a:pt x="2932" y="307"/>
                      <a:pt x="2924" y="259"/>
                    </a:cubicBezTo>
                    <a:cubicBezTo>
                      <a:pt x="2895" y="244"/>
                      <a:pt x="2867" y="230"/>
                      <a:pt x="2838" y="230"/>
                    </a:cubicBezTo>
                    <a:cubicBezTo>
                      <a:pt x="1949" y="1634"/>
                      <a:pt x="1003" y="2996"/>
                      <a:pt x="0" y="4286"/>
                    </a:cubicBezTo>
                    <a:lnTo>
                      <a:pt x="0" y="4960"/>
                    </a:lnTo>
                    <a:cubicBezTo>
                      <a:pt x="43" y="4902"/>
                      <a:pt x="72" y="4859"/>
                      <a:pt x="115" y="4802"/>
                    </a:cubicBezTo>
                    <a:cubicBezTo>
                      <a:pt x="186" y="4558"/>
                      <a:pt x="272" y="4329"/>
                      <a:pt x="358" y="4100"/>
                    </a:cubicBezTo>
                    <a:lnTo>
                      <a:pt x="358" y="4057"/>
                    </a:lnTo>
                    <a:lnTo>
                      <a:pt x="373" y="4042"/>
                    </a:lnTo>
                    <a:lnTo>
                      <a:pt x="401" y="3971"/>
                    </a:lnTo>
                    <a:lnTo>
                      <a:pt x="401" y="3956"/>
                    </a:lnTo>
                    <a:cubicBezTo>
                      <a:pt x="416" y="3928"/>
                      <a:pt x="444" y="3899"/>
                      <a:pt x="473" y="3885"/>
                    </a:cubicBezTo>
                    <a:lnTo>
                      <a:pt x="516" y="3842"/>
                    </a:lnTo>
                    <a:lnTo>
                      <a:pt x="530" y="3856"/>
                    </a:lnTo>
                    <a:lnTo>
                      <a:pt x="616" y="3885"/>
                    </a:lnTo>
                    <a:lnTo>
                      <a:pt x="616" y="3870"/>
                    </a:lnTo>
                    <a:lnTo>
                      <a:pt x="631" y="3870"/>
                    </a:lnTo>
                    <a:lnTo>
                      <a:pt x="631" y="3899"/>
                    </a:lnTo>
                    <a:cubicBezTo>
                      <a:pt x="659" y="3928"/>
                      <a:pt x="674" y="3956"/>
                      <a:pt x="674" y="3985"/>
                    </a:cubicBezTo>
                    <a:cubicBezTo>
                      <a:pt x="688" y="3999"/>
                      <a:pt x="688" y="3999"/>
                      <a:pt x="702" y="3999"/>
                    </a:cubicBezTo>
                    <a:cubicBezTo>
                      <a:pt x="1634" y="2695"/>
                      <a:pt x="2508" y="1348"/>
                      <a:pt x="3325" y="1"/>
                    </a:cubicBezTo>
                    <a:lnTo>
                      <a:pt x="3325" y="1"/>
                    </a:lnTo>
                    <a:cubicBezTo>
                      <a:pt x="3297" y="22"/>
                      <a:pt x="3264" y="33"/>
                      <a:pt x="3232" y="33"/>
                    </a:cubicBezTo>
                    <a:cubicBezTo>
                      <a:pt x="3200" y="33"/>
                      <a:pt x="3168" y="22"/>
                      <a:pt x="3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-1800186">
                <a:off x="7313622" y="2060868"/>
                <a:ext cx="18911" cy="66634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420" extrusionOk="0">
                    <a:moveTo>
                      <a:pt x="402" y="1"/>
                    </a:moveTo>
                    <a:lnTo>
                      <a:pt x="402" y="1"/>
                    </a:lnTo>
                    <a:cubicBezTo>
                      <a:pt x="288" y="402"/>
                      <a:pt x="159" y="803"/>
                      <a:pt x="15" y="1204"/>
                    </a:cubicBezTo>
                    <a:cubicBezTo>
                      <a:pt x="15" y="1276"/>
                      <a:pt x="15" y="1348"/>
                      <a:pt x="1" y="1419"/>
                    </a:cubicBezTo>
                    <a:lnTo>
                      <a:pt x="15" y="1419"/>
                    </a:lnTo>
                    <a:cubicBezTo>
                      <a:pt x="187" y="961"/>
                      <a:pt x="316" y="488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-1800186">
                <a:off x="7352035" y="2680685"/>
                <a:ext cx="2722" cy="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29" y="1"/>
                    </a:moveTo>
                    <a:cubicBezTo>
                      <a:pt x="29" y="15"/>
                      <a:pt x="15" y="29"/>
                      <a:pt x="1" y="44"/>
                    </a:cubicBezTo>
                    <a:cubicBezTo>
                      <a:pt x="29" y="58"/>
                      <a:pt x="44" y="58"/>
                      <a:pt x="58" y="58"/>
                    </a:cubicBezTo>
                    <a:lnTo>
                      <a:pt x="58" y="4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-1800186">
                <a:off x="7234423" y="2164814"/>
                <a:ext cx="236787" cy="467473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9962" extrusionOk="0">
                    <a:moveTo>
                      <a:pt x="5046" y="0"/>
                    </a:moveTo>
                    <a:cubicBezTo>
                      <a:pt x="5031" y="0"/>
                      <a:pt x="5017" y="14"/>
                      <a:pt x="5003" y="14"/>
                    </a:cubicBezTo>
                    <a:lnTo>
                      <a:pt x="5003" y="29"/>
                    </a:lnTo>
                    <a:lnTo>
                      <a:pt x="4960" y="29"/>
                    </a:lnTo>
                    <a:cubicBezTo>
                      <a:pt x="4951" y="33"/>
                      <a:pt x="4943" y="35"/>
                      <a:pt x="4934" y="35"/>
                    </a:cubicBezTo>
                    <a:cubicBezTo>
                      <a:pt x="4914" y="35"/>
                      <a:pt x="4894" y="25"/>
                      <a:pt x="4874" y="14"/>
                    </a:cubicBezTo>
                    <a:cubicBezTo>
                      <a:pt x="3923" y="2594"/>
                      <a:pt x="2589" y="5048"/>
                      <a:pt x="1202" y="7412"/>
                    </a:cubicBezTo>
                    <a:lnTo>
                      <a:pt x="1202" y="7412"/>
                    </a:lnTo>
                    <a:cubicBezTo>
                      <a:pt x="1203" y="7411"/>
                      <a:pt x="1204" y="7411"/>
                      <a:pt x="1204" y="7410"/>
                    </a:cubicBezTo>
                    <a:cubicBezTo>
                      <a:pt x="1376" y="7267"/>
                      <a:pt x="1563" y="7123"/>
                      <a:pt x="1735" y="6980"/>
                    </a:cubicBezTo>
                    <a:cubicBezTo>
                      <a:pt x="2437" y="5762"/>
                      <a:pt x="3096" y="4515"/>
                      <a:pt x="3698" y="3254"/>
                    </a:cubicBezTo>
                    <a:cubicBezTo>
                      <a:pt x="3584" y="3254"/>
                      <a:pt x="3526" y="3125"/>
                      <a:pt x="3598" y="3039"/>
                    </a:cubicBezTo>
                    <a:lnTo>
                      <a:pt x="3612" y="3024"/>
                    </a:lnTo>
                    <a:lnTo>
                      <a:pt x="3627" y="2996"/>
                    </a:lnTo>
                    <a:lnTo>
                      <a:pt x="3641" y="2981"/>
                    </a:lnTo>
                    <a:cubicBezTo>
                      <a:pt x="3770" y="2838"/>
                      <a:pt x="3899" y="2695"/>
                      <a:pt x="4028" y="2551"/>
                    </a:cubicBezTo>
                    <a:cubicBezTo>
                      <a:pt x="4401" y="1720"/>
                      <a:pt x="4745" y="860"/>
                      <a:pt x="5046" y="0"/>
                    </a:cubicBezTo>
                    <a:close/>
                    <a:moveTo>
                      <a:pt x="1202" y="7412"/>
                    </a:moveTo>
                    <a:cubicBezTo>
                      <a:pt x="1183" y="7432"/>
                      <a:pt x="1171" y="7453"/>
                      <a:pt x="1165" y="7475"/>
                    </a:cubicBezTo>
                    <a:lnTo>
                      <a:pt x="1165" y="7475"/>
                    </a:lnTo>
                    <a:cubicBezTo>
                      <a:pt x="1178" y="7454"/>
                      <a:pt x="1190" y="7433"/>
                      <a:pt x="1202" y="7412"/>
                    </a:cubicBezTo>
                    <a:close/>
                    <a:moveTo>
                      <a:pt x="1165" y="7475"/>
                    </a:moveTo>
                    <a:lnTo>
                      <a:pt x="1165" y="7475"/>
                    </a:lnTo>
                    <a:cubicBezTo>
                      <a:pt x="807" y="8085"/>
                      <a:pt x="446" y="8689"/>
                      <a:pt x="87" y="9288"/>
                    </a:cubicBezTo>
                    <a:lnTo>
                      <a:pt x="72" y="9302"/>
                    </a:lnTo>
                    <a:cubicBezTo>
                      <a:pt x="44" y="9517"/>
                      <a:pt x="29" y="9746"/>
                      <a:pt x="1" y="9961"/>
                    </a:cubicBezTo>
                    <a:cubicBezTo>
                      <a:pt x="144" y="9718"/>
                      <a:pt x="301" y="9460"/>
                      <a:pt x="445" y="9216"/>
                    </a:cubicBezTo>
                    <a:cubicBezTo>
                      <a:pt x="746" y="8700"/>
                      <a:pt x="1061" y="8170"/>
                      <a:pt x="1362" y="7639"/>
                    </a:cubicBezTo>
                    <a:lnTo>
                      <a:pt x="1362" y="7639"/>
                    </a:lnTo>
                    <a:cubicBezTo>
                      <a:pt x="1340" y="7650"/>
                      <a:pt x="1318" y="7655"/>
                      <a:pt x="1298" y="7655"/>
                    </a:cubicBezTo>
                    <a:cubicBezTo>
                      <a:pt x="1208" y="7655"/>
                      <a:pt x="1141" y="7562"/>
                      <a:pt x="1165" y="74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-1800186">
                <a:off x="7365819" y="2660473"/>
                <a:ext cx="2722" cy="473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01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29" y="43"/>
                      <a:pt x="15" y="72"/>
                      <a:pt x="0" y="101"/>
                    </a:cubicBezTo>
                    <a:cubicBezTo>
                      <a:pt x="29" y="72"/>
                      <a:pt x="43" y="43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1800186">
                <a:off x="7171326" y="2271281"/>
                <a:ext cx="4786" cy="5518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76" extrusionOk="0">
                    <a:moveTo>
                      <a:pt x="1" y="0"/>
                    </a:moveTo>
                    <a:cubicBezTo>
                      <a:pt x="1" y="72"/>
                      <a:pt x="1" y="158"/>
                      <a:pt x="1" y="229"/>
                    </a:cubicBezTo>
                    <a:cubicBezTo>
                      <a:pt x="29" y="545"/>
                      <a:pt x="72" y="860"/>
                      <a:pt x="87" y="1175"/>
                    </a:cubicBezTo>
                    <a:cubicBezTo>
                      <a:pt x="87" y="1147"/>
                      <a:pt x="101" y="1118"/>
                      <a:pt x="101" y="1089"/>
                    </a:cubicBezTo>
                    <a:cubicBezTo>
                      <a:pt x="87" y="731"/>
                      <a:pt x="58" y="358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-1800186">
                <a:off x="7283914" y="2397255"/>
                <a:ext cx="27639" cy="270432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763" extrusionOk="0">
                    <a:moveTo>
                      <a:pt x="588" y="1"/>
                    </a:moveTo>
                    <a:lnTo>
                      <a:pt x="588" y="1"/>
                    </a:lnTo>
                    <a:cubicBezTo>
                      <a:pt x="559" y="29"/>
                      <a:pt x="531" y="72"/>
                      <a:pt x="502" y="101"/>
                    </a:cubicBezTo>
                    <a:cubicBezTo>
                      <a:pt x="473" y="130"/>
                      <a:pt x="445" y="144"/>
                      <a:pt x="402" y="144"/>
                    </a:cubicBezTo>
                    <a:cubicBezTo>
                      <a:pt x="344" y="1778"/>
                      <a:pt x="230" y="3397"/>
                      <a:pt x="44" y="5017"/>
                    </a:cubicBezTo>
                    <a:cubicBezTo>
                      <a:pt x="44" y="5275"/>
                      <a:pt x="29" y="5519"/>
                      <a:pt x="1" y="5762"/>
                    </a:cubicBezTo>
                    <a:cubicBezTo>
                      <a:pt x="101" y="5619"/>
                      <a:pt x="187" y="5461"/>
                      <a:pt x="287" y="5318"/>
                    </a:cubicBezTo>
                    <a:cubicBezTo>
                      <a:pt x="473" y="3555"/>
                      <a:pt x="574" y="1778"/>
                      <a:pt x="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-1800186">
                <a:off x="7222092" y="2360702"/>
                <a:ext cx="3426" cy="39042"/>
              </a:xfrm>
              <a:custGeom>
                <a:avLst/>
                <a:gdLst/>
                <a:ahLst/>
                <a:cxnLst/>
                <a:rect l="l" t="t" r="r" b="b"/>
                <a:pathLst>
                  <a:path w="73" h="832" extrusionOk="0">
                    <a:moveTo>
                      <a:pt x="58" y="0"/>
                    </a:moveTo>
                    <a:cubicBezTo>
                      <a:pt x="58" y="58"/>
                      <a:pt x="58" y="101"/>
                      <a:pt x="43" y="158"/>
                    </a:cubicBezTo>
                    <a:cubicBezTo>
                      <a:pt x="43" y="387"/>
                      <a:pt x="15" y="602"/>
                      <a:pt x="0" y="832"/>
                    </a:cubicBezTo>
                    <a:lnTo>
                      <a:pt x="43" y="774"/>
                    </a:lnTo>
                    <a:cubicBezTo>
                      <a:pt x="58" y="746"/>
                      <a:pt x="58" y="717"/>
                      <a:pt x="72" y="688"/>
                    </a:cubicBezTo>
                    <a:cubicBezTo>
                      <a:pt x="72" y="459"/>
                      <a:pt x="72" y="23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-1800186">
                <a:off x="7350038" y="2632826"/>
                <a:ext cx="14875" cy="37212"/>
              </a:xfrm>
              <a:custGeom>
                <a:avLst/>
                <a:gdLst/>
                <a:ahLst/>
                <a:cxnLst/>
                <a:rect l="l" t="t" r="r" b="b"/>
                <a:pathLst>
                  <a:path w="317" h="793" extrusionOk="0">
                    <a:moveTo>
                      <a:pt x="316" y="1"/>
                    </a:moveTo>
                    <a:cubicBezTo>
                      <a:pt x="216" y="144"/>
                      <a:pt x="130" y="302"/>
                      <a:pt x="30" y="445"/>
                    </a:cubicBezTo>
                    <a:cubicBezTo>
                      <a:pt x="30" y="546"/>
                      <a:pt x="15" y="660"/>
                      <a:pt x="1" y="761"/>
                    </a:cubicBezTo>
                    <a:cubicBezTo>
                      <a:pt x="30" y="782"/>
                      <a:pt x="62" y="793"/>
                      <a:pt x="94" y="793"/>
                    </a:cubicBezTo>
                    <a:cubicBezTo>
                      <a:pt x="126" y="793"/>
                      <a:pt x="159" y="782"/>
                      <a:pt x="187" y="761"/>
                    </a:cubicBezTo>
                    <a:cubicBezTo>
                      <a:pt x="202" y="732"/>
                      <a:pt x="216" y="703"/>
                      <a:pt x="245" y="660"/>
                    </a:cubicBezTo>
                    <a:cubicBezTo>
                      <a:pt x="273" y="445"/>
                      <a:pt x="288" y="216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-1800186">
                <a:off x="7489130" y="2820673"/>
                <a:ext cx="110369" cy="4739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101" extrusionOk="0">
                    <a:moveTo>
                      <a:pt x="588" y="1"/>
                    </a:moveTo>
                    <a:cubicBezTo>
                      <a:pt x="402" y="44"/>
                      <a:pt x="201" y="72"/>
                      <a:pt x="1" y="101"/>
                    </a:cubicBezTo>
                    <a:lnTo>
                      <a:pt x="15" y="101"/>
                    </a:lnTo>
                    <a:cubicBezTo>
                      <a:pt x="789" y="101"/>
                      <a:pt x="1563" y="87"/>
                      <a:pt x="2351" y="58"/>
                    </a:cubicBezTo>
                    <a:cubicBezTo>
                      <a:pt x="1764" y="58"/>
                      <a:pt x="1176" y="44"/>
                      <a:pt x="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1800186">
                <a:off x="7356169" y="2853067"/>
                <a:ext cx="135240" cy="45752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975" extrusionOk="0">
                    <a:moveTo>
                      <a:pt x="15" y="0"/>
                    </a:moveTo>
                    <a:cubicBezTo>
                      <a:pt x="15" y="15"/>
                      <a:pt x="1" y="15"/>
                      <a:pt x="1" y="29"/>
                    </a:cubicBezTo>
                    <a:cubicBezTo>
                      <a:pt x="87" y="115"/>
                      <a:pt x="173" y="201"/>
                      <a:pt x="259" y="301"/>
                    </a:cubicBezTo>
                    <a:cubicBezTo>
                      <a:pt x="1076" y="645"/>
                      <a:pt x="1936" y="875"/>
                      <a:pt x="2810" y="975"/>
                    </a:cubicBezTo>
                    <a:lnTo>
                      <a:pt x="2796" y="961"/>
                    </a:lnTo>
                    <a:cubicBezTo>
                      <a:pt x="2790" y="963"/>
                      <a:pt x="2784" y="963"/>
                      <a:pt x="2779" y="963"/>
                    </a:cubicBezTo>
                    <a:cubicBezTo>
                      <a:pt x="2742" y="963"/>
                      <a:pt x="2710" y="926"/>
                      <a:pt x="2710" y="889"/>
                    </a:cubicBezTo>
                    <a:cubicBezTo>
                      <a:pt x="2648" y="840"/>
                      <a:pt x="2703" y="737"/>
                      <a:pt x="2775" y="737"/>
                    </a:cubicBezTo>
                    <a:cubicBezTo>
                      <a:pt x="2786" y="737"/>
                      <a:pt x="2798" y="740"/>
                      <a:pt x="2810" y="746"/>
                    </a:cubicBezTo>
                    <a:cubicBezTo>
                      <a:pt x="2824" y="731"/>
                      <a:pt x="2853" y="703"/>
                      <a:pt x="2882" y="688"/>
                    </a:cubicBezTo>
                    <a:cubicBezTo>
                      <a:pt x="2280" y="617"/>
                      <a:pt x="1692" y="502"/>
                      <a:pt x="1105" y="330"/>
                    </a:cubicBezTo>
                    <a:cubicBezTo>
                      <a:pt x="746" y="201"/>
                      <a:pt x="388" y="86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-1800186">
                <a:off x="7355302" y="2893680"/>
                <a:ext cx="4083" cy="473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1" extrusionOk="0">
                    <a:moveTo>
                      <a:pt x="1" y="1"/>
                    </a:moveTo>
                    <a:lnTo>
                      <a:pt x="1" y="15"/>
                    </a:lnTo>
                    <a:cubicBezTo>
                      <a:pt x="1" y="29"/>
                      <a:pt x="15" y="44"/>
                      <a:pt x="15" y="58"/>
                    </a:cubicBezTo>
                    <a:cubicBezTo>
                      <a:pt x="44" y="72"/>
                      <a:pt x="58" y="87"/>
                      <a:pt x="87" y="101"/>
                    </a:cubicBezTo>
                    <a:cubicBezTo>
                      <a:pt x="58" y="58"/>
                      <a:pt x="30" y="2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-1800186">
                <a:off x="7507710" y="2842266"/>
                <a:ext cx="33693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30" extrusionOk="0">
                    <a:moveTo>
                      <a:pt x="1" y="1"/>
                    </a:moveTo>
                    <a:cubicBezTo>
                      <a:pt x="101" y="44"/>
                      <a:pt x="216" y="73"/>
                      <a:pt x="316" y="116"/>
                    </a:cubicBezTo>
                    <a:cubicBezTo>
                      <a:pt x="445" y="116"/>
                      <a:pt x="588" y="130"/>
                      <a:pt x="717" y="130"/>
                    </a:cubicBezTo>
                    <a:cubicBezTo>
                      <a:pt x="474" y="87"/>
                      <a:pt x="230" y="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-1800186">
                <a:off x="7517822" y="2804001"/>
                <a:ext cx="141293" cy="8118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173" extrusionOk="0">
                    <a:moveTo>
                      <a:pt x="3011" y="0"/>
                    </a:moveTo>
                    <a:lnTo>
                      <a:pt x="3011" y="0"/>
                    </a:lnTo>
                    <a:cubicBezTo>
                      <a:pt x="2191" y="24"/>
                      <a:pt x="1372" y="47"/>
                      <a:pt x="553" y="47"/>
                    </a:cubicBezTo>
                    <a:cubicBezTo>
                      <a:pt x="369" y="47"/>
                      <a:pt x="185" y="46"/>
                      <a:pt x="1" y="43"/>
                    </a:cubicBezTo>
                    <a:lnTo>
                      <a:pt x="1" y="43"/>
                    </a:lnTo>
                    <a:cubicBezTo>
                      <a:pt x="302" y="86"/>
                      <a:pt x="617" y="129"/>
                      <a:pt x="918" y="172"/>
                    </a:cubicBezTo>
                    <a:cubicBezTo>
                      <a:pt x="1606" y="172"/>
                      <a:pt x="2280" y="129"/>
                      <a:pt x="2953" y="58"/>
                    </a:cubicBezTo>
                    <a:cubicBezTo>
                      <a:pt x="2982" y="58"/>
                      <a:pt x="3011" y="29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-1800186">
                <a:off x="7500061" y="2853392"/>
                <a:ext cx="7461" cy="4739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" y="4"/>
                      <a:pt x="11" y="8"/>
                      <a:pt x="16" y="12"/>
                    </a:cubicBezTo>
                    <a:lnTo>
                      <a:pt x="16" y="12"/>
                    </a:lnTo>
                    <a:cubicBezTo>
                      <a:pt x="11" y="8"/>
                      <a:pt x="6" y="4"/>
                      <a:pt x="1" y="1"/>
                    </a:cubicBezTo>
                    <a:close/>
                    <a:moveTo>
                      <a:pt x="16" y="12"/>
                    </a:moveTo>
                    <a:cubicBezTo>
                      <a:pt x="51" y="39"/>
                      <a:pt x="78" y="74"/>
                      <a:pt x="115" y="87"/>
                    </a:cubicBezTo>
                    <a:lnTo>
                      <a:pt x="158" y="101"/>
                    </a:lnTo>
                    <a:cubicBezTo>
                      <a:pt x="119" y="75"/>
                      <a:pt x="68" y="49"/>
                      <a:pt x="1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-1800186">
                <a:off x="7353292" y="2889174"/>
                <a:ext cx="1408" cy="2065"/>
              </a:xfrm>
              <a:custGeom>
                <a:avLst/>
                <a:gdLst/>
                <a:ahLst/>
                <a:cxnLst/>
                <a:rect l="l" t="t" r="r" b="b"/>
                <a:pathLst>
                  <a:path w="30" h="44" extrusionOk="0">
                    <a:moveTo>
                      <a:pt x="1" y="1"/>
                    </a:moveTo>
                    <a:cubicBezTo>
                      <a:pt x="1" y="15"/>
                      <a:pt x="1" y="15"/>
                      <a:pt x="1" y="30"/>
                    </a:cubicBezTo>
                    <a:lnTo>
                      <a:pt x="15" y="44"/>
                    </a:lnTo>
                    <a:cubicBezTo>
                      <a:pt x="15" y="30"/>
                      <a:pt x="29" y="30"/>
                      <a:pt x="29" y="15"/>
                    </a:cubicBezTo>
                    <a:cubicBezTo>
                      <a:pt x="15" y="15"/>
                      <a:pt x="15" y="1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-1800186">
                <a:off x="7341168" y="2894893"/>
                <a:ext cx="47" cy="4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-1800186">
                <a:off x="7273326" y="1931720"/>
                <a:ext cx="522610" cy="297743"/>
              </a:xfrm>
              <a:custGeom>
                <a:avLst/>
                <a:gdLst/>
                <a:ahLst/>
                <a:cxnLst/>
                <a:rect l="l" t="t" r="r" b="b"/>
                <a:pathLst>
                  <a:path w="11137" h="6345" extrusionOk="0">
                    <a:moveTo>
                      <a:pt x="7625" y="316"/>
                    </a:moveTo>
                    <a:lnTo>
                      <a:pt x="7625" y="316"/>
                    </a:lnTo>
                    <a:cubicBezTo>
                      <a:pt x="6221" y="961"/>
                      <a:pt x="4845" y="1692"/>
                      <a:pt x="3526" y="2495"/>
                    </a:cubicBezTo>
                    <a:cubicBezTo>
                      <a:pt x="2838" y="2925"/>
                      <a:pt x="2193" y="3412"/>
                      <a:pt x="1520" y="3856"/>
                    </a:cubicBezTo>
                    <a:cubicBezTo>
                      <a:pt x="1492" y="3870"/>
                      <a:pt x="1451" y="3897"/>
                      <a:pt x="1422" y="3925"/>
                    </a:cubicBezTo>
                    <a:lnTo>
                      <a:pt x="1422" y="3925"/>
                    </a:lnTo>
                    <a:cubicBezTo>
                      <a:pt x="2324" y="3038"/>
                      <a:pt x="3298" y="2250"/>
                      <a:pt x="4329" y="1534"/>
                    </a:cubicBezTo>
                    <a:cubicBezTo>
                      <a:pt x="5017" y="1076"/>
                      <a:pt x="5705" y="660"/>
                      <a:pt x="6522" y="488"/>
                    </a:cubicBezTo>
                    <a:cubicBezTo>
                      <a:pt x="6894" y="402"/>
                      <a:pt x="7253" y="345"/>
                      <a:pt x="7625" y="316"/>
                    </a:cubicBezTo>
                    <a:close/>
                    <a:moveTo>
                      <a:pt x="8091" y="301"/>
                    </a:moveTo>
                    <a:cubicBezTo>
                      <a:pt x="8536" y="301"/>
                      <a:pt x="8966" y="416"/>
                      <a:pt x="9345" y="646"/>
                    </a:cubicBezTo>
                    <a:cubicBezTo>
                      <a:pt x="9704" y="861"/>
                      <a:pt x="9919" y="1248"/>
                      <a:pt x="9947" y="1663"/>
                    </a:cubicBezTo>
                    <a:cubicBezTo>
                      <a:pt x="8113" y="2222"/>
                      <a:pt x="6321" y="2853"/>
                      <a:pt x="4472" y="3355"/>
                    </a:cubicBezTo>
                    <a:cubicBezTo>
                      <a:pt x="3225" y="3684"/>
                      <a:pt x="1821" y="4014"/>
                      <a:pt x="674" y="4688"/>
                    </a:cubicBezTo>
                    <a:lnTo>
                      <a:pt x="760" y="4587"/>
                    </a:lnTo>
                    <a:cubicBezTo>
                      <a:pt x="1835" y="3813"/>
                      <a:pt x="2924" y="3011"/>
                      <a:pt x="4071" y="2366"/>
                    </a:cubicBezTo>
                    <a:cubicBezTo>
                      <a:pt x="5361" y="1663"/>
                      <a:pt x="6694" y="961"/>
                      <a:pt x="8012" y="302"/>
                    </a:cubicBezTo>
                    <a:cubicBezTo>
                      <a:pt x="8039" y="301"/>
                      <a:pt x="8065" y="301"/>
                      <a:pt x="8091" y="301"/>
                    </a:cubicBezTo>
                    <a:close/>
                    <a:moveTo>
                      <a:pt x="9947" y="1778"/>
                    </a:moveTo>
                    <a:cubicBezTo>
                      <a:pt x="9947" y="2495"/>
                      <a:pt x="9474" y="3297"/>
                      <a:pt x="9001" y="3785"/>
                    </a:cubicBezTo>
                    <a:cubicBezTo>
                      <a:pt x="8974" y="3784"/>
                      <a:pt x="8947" y="3784"/>
                      <a:pt x="8920" y="3784"/>
                    </a:cubicBezTo>
                    <a:cubicBezTo>
                      <a:pt x="8316" y="3784"/>
                      <a:pt x="7713" y="3931"/>
                      <a:pt x="7109" y="4000"/>
                    </a:cubicBezTo>
                    <a:cubicBezTo>
                      <a:pt x="6206" y="4114"/>
                      <a:pt x="5289" y="4172"/>
                      <a:pt x="4386" y="4258"/>
                    </a:cubicBezTo>
                    <a:cubicBezTo>
                      <a:pt x="3182" y="4358"/>
                      <a:pt x="1993" y="4544"/>
                      <a:pt x="832" y="4831"/>
                    </a:cubicBezTo>
                    <a:cubicBezTo>
                      <a:pt x="2208" y="4258"/>
                      <a:pt x="3612" y="3770"/>
                      <a:pt x="5060" y="3369"/>
                    </a:cubicBezTo>
                    <a:cubicBezTo>
                      <a:pt x="6708" y="2896"/>
                      <a:pt x="8328" y="2337"/>
                      <a:pt x="9947" y="1778"/>
                    </a:cubicBezTo>
                    <a:close/>
                    <a:moveTo>
                      <a:pt x="8815" y="3957"/>
                    </a:moveTo>
                    <a:lnTo>
                      <a:pt x="8815" y="3957"/>
                    </a:lnTo>
                    <a:cubicBezTo>
                      <a:pt x="8141" y="4573"/>
                      <a:pt x="7382" y="5089"/>
                      <a:pt x="6550" y="5462"/>
                    </a:cubicBezTo>
                    <a:cubicBezTo>
                      <a:pt x="6221" y="5605"/>
                      <a:pt x="5905" y="5734"/>
                      <a:pt x="5576" y="5834"/>
                    </a:cubicBezTo>
                    <a:cubicBezTo>
                      <a:pt x="5318" y="5777"/>
                      <a:pt x="5045" y="5748"/>
                      <a:pt x="4787" y="5748"/>
                    </a:cubicBezTo>
                    <a:cubicBezTo>
                      <a:pt x="4214" y="5720"/>
                      <a:pt x="3641" y="5648"/>
                      <a:pt x="3068" y="5548"/>
                    </a:cubicBezTo>
                    <a:cubicBezTo>
                      <a:pt x="2136" y="5419"/>
                      <a:pt x="1176" y="5232"/>
                      <a:pt x="230" y="5175"/>
                    </a:cubicBezTo>
                    <a:lnTo>
                      <a:pt x="287" y="5103"/>
                    </a:lnTo>
                    <a:cubicBezTo>
                      <a:pt x="1806" y="4731"/>
                      <a:pt x="3369" y="4487"/>
                      <a:pt x="4931" y="4387"/>
                    </a:cubicBezTo>
                    <a:cubicBezTo>
                      <a:pt x="5590" y="4315"/>
                      <a:pt x="6235" y="4286"/>
                      <a:pt x="6880" y="4200"/>
                    </a:cubicBezTo>
                    <a:cubicBezTo>
                      <a:pt x="7511" y="4129"/>
                      <a:pt x="8170" y="3985"/>
                      <a:pt x="8815" y="3957"/>
                    </a:cubicBezTo>
                    <a:close/>
                    <a:moveTo>
                      <a:pt x="158" y="5247"/>
                    </a:moveTo>
                    <a:cubicBezTo>
                      <a:pt x="1104" y="5462"/>
                      <a:pt x="2093" y="5548"/>
                      <a:pt x="3053" y="5677"/>
                    </a:cubicBezTo>
                    <a:cubicBezTo>
                      <a:pt x="3813" y="5777"/>
                      <a:pt x="4687" y="5734"/>
                      <a:pt x="5447" y="5877"/>
                    </a:cubicBezTo>
                    <a:cubicBezTo>
                      <a:pt x="4886" y="6049"/>
                      <a:pt x="4308" y="6138"/>
                      <a:pt x="3725" y="6138"/>
                    </a:cubicBezTo>
                    <a:cubicBezTo>
                      <a:pt x="3578" y="6138"/>
                      <a:pt x="3430" y="6132"/>
                      <a:pt x="3283" y="6121"/>
                    </a:cubicBezTo>
                    <a:cubicBezTo>
                      <a:pt x="2179" y="6021"/>
                      <a:pt x="1161" y="5648"/>
                      <a:pt x="129" y="5261"/>
                    </a:cubicBezTo>
                    <a:lnTo>
                      <a:pt x="158" y="5247"/>
                    </a:lnTo>
                    <a:close/>
                    <a:moveTo>
                      <a:pt x="8032" y="1"/>
                    </a:moveTo>
                    <a:cubicBezTo>
                      <a:pt x="6910" y="1"/>
                      <a:pt x="5641" y="433"/>
                      <a:pt x="4959" y="832"/>
                    </a:cubicBezTo>
                    <a:cubicBezTo>
                      <a:pt x="3240" y="1878"/>
                      <a:pt x="1677" y="3183"/>
                      <a:pt x="330" y="4673"/>
                    </a:cubicBezTo>
                    <a:cubicBezTo>
                      <a:pt x="215" y="4917"/>
                      <a:pt x="115" y="5146"/>
                      <a:pt x="0" y="5376"/>
                    </a:cubicBezTo>
                    <a:cubicBezTo>
                      <a:pt x="29" y="5376"/>
                      <a:pt x="58" y="5361"/>
                      <a:pt x="72" y="5333"/>
                    </a:cubicBezTo>
                    <a:lnTo>
                      <a:pt x="86" y="5333"/>
                    </a:lnTo>
                    <a:cubicBezTo>
                      <a:pt x="1199" y="6006"/>
                      <a:pt x="2456" y="6344"/>
                      <a:pt x="3715" y="6344"/>
                    </a:cubicBezTo>
                    <a:cubicBezTo>
                      <a:pt x="4840" y="6344"/>
                      <a:pt x="5967" y="6074"/>
                      <a:pt x="6995" y="5533"/>
                    </a:cubicBezTo>
                    <a:cubicBezTo>
                      <a:pt x="8471" y="4774"/>
                      <a:pt x="11137" y="2853"/>
                      <a:pt x="9962" y="861"/>
                    </a:cubicBezTo>
                    <a:cubicBezTo>
                      <a:pt x="9582" y="228"/>
                      <a:pt x="8845" y="1"/>
                      <a:pt x="8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-1800186">
                <a:off x="7343225" y="2268171"/>
                <a:ext cx="23557" cy="329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03" extrusionOk="0">
                    <a:moveTo>
                      <a:pt x="502" y="0"/>
                    </a:moveTo>
                    <a:lnTo>
                      <a:pt x="502" y="0"/>
                    </a:lnTo>
                    <a:cubicBezTo>
                      <a:pt x="373" y="144"/>
                      <a:pt x="244" y="287"/>
                      <a:pt x="115" y="430"/>
                    </a:cubicBezTo>
                    <a:lnTo>
                      <a:pt x="101" y="445"/>
                    </a:lnTo>
                    <a:lnTo>
                      <a:pt x="86" y="473"/>
                    </a:lnTo>
                    <a:lnTo>
                      <a:pt x="72" y="488"/>
                    </a:lnTo>
                    <a:cubicBezTo>
                      <a:pt x="0" y="574"/>
                      <a:pt x="58" y="703"/>
                      <a:pt x="172" y="703"/>
                    </a:cubicBezTo>
                    <a:cubicBezTo>
                      <a:pt x="287" y="473"/>
                      <a:pt x="387" y="244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-1800186">
                <a:off x="7138350" y="2387798"/>
                <a:ext cx="151335" cy="34640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7382" extrusionOk="0">
                    <a:moveTo>
                      <a:pt x="0" y="0"/>
                    </a:moveTo>
                    <a:lnTo>
                      <a:pt x="0" y="273"/>
                    </a:lnTo>
                    <a:cubicBezTo>
                      <a:pt x="258" y="488"/>
                      <a:pt x="502" y="703"/>
                      <a:pt x="731" y="946"/>
                    </a:cubicBezTo>
                    <a:cubicBezTo>
                      <a:pt x="2422" y="2723"/>
                      <a:pt x="3211" y="4802"/>
                      <a:pt x="2953" y="7210"/>
                    </a:cubicBezTo>
                    <a:cubicBezTo>
                      <a:pt x="2895" y="7124"/>
                      <a:pt x="2838" y="7023"/>
                      <a:pt x="2766" y="6937"/>
                    </a:cubicBezTo>
                    <a:cubicBezTo>
                      <a:pt x="2093" y="5633"/>
                      <a:pt x="1390" y="4357"/>
                      <a:pt x="631" y="3110"/>
                    </a:cubicBezTo>
                    <a:cubicBezTo>
                      <a:pt x="430" y="2781"/>
                      <a:pt x="215" y="2451"/>
                      <a:pt x="0" y="2136"/>
                    </a:cubicBezTo>
                    <a:lnTo>
                      <a:pt x="0" y="2422"/>
                    </a:lnTo>
                    <a:cubicBezTo>
                      <a:pt x="229" y="2752"/>
                      <a:pt x="444" y="3096"/>
                      <a:pt x="645" y="3440"/>
                    </a:cubicBezTo>
                    <a:cubicBezTo>
                      <a:pt x="1175" y="4329"/>
                      <a:pt x="1691" y="5232"/>
                      <a:pt x="2193" y="6149"/>
                    </a:cubicBezTo>
                    <a:cubicBezTo>
                      <a:pt x="1491" y="5203"/>
                      <a:pt x="731" y="4300"/>
                      <a:pt x="0" y="3411"/>
                    </a:cubicBezTo>
                    <a:lnTo>
                      <a:pt x="0" y="3684"/>
                    </a:lnTo>
                    <a:cubicBezTo>
                      <a:pt x="516" y="4357"/>
                      <a:pt x="1018" y="5031"/>
                      <a:pt x="1534" y="5705"/>
                    </a:cubicBezTo>
                    <a:cubicBezTo>
                      <a:pt x="1032" y="5275"/>
                      <a:pt x="502" y="4873"/>
                      <a:pt x="0" y="4486"/>
                    </a:cubicBezTo>
                    <a:lnTo>
                      <a:pt x="0" y="4687"/>
                    </a:lnTo>
                    <a:cubicBezTo>
                      <a:pt x="1003" y="5490"/>
                      <a:pt x="1892" y="6393"/>
                      <a:pt x="2824" y="7253"/>
                    </a:cubicBezTo>
                    <a:cubicBezTo>
                      <a:pt x="2852" y="7296"/>
                      <a:pt x="2881" y="7339"/>
                      <a:pt x="2895" y="7382"/>
                    </a:cubicBezTo>
                    <a:cubicBezTo>
                      <a:pt x="2967" y="7267"/>
                      <a:pt x="3053" y="7152"/>
                      <a:pt x="3125" y="7023"/>
                    </a:cubicBezTo>
                    <a:cubicBezTo>
                      <a:pt x="3153" y="6751"/>
                      <a:pt x="3182" y="6479"/>
                      <a:pt x="3211" y="6192"/>
                    </a:cubicBezTo>
                    <a:cubicBezTo>
                      <a:pt x="3225" y="5346"/>
                      <a:pt x="3082" y="4501"/>
                      <a:pt x="2795" y="3698"/>
                    </a:cubicBezTo>
                    <a:cubicBezTo>
                      <a:pt x="2293" y="2437"/>
                      <a:pt x="1505" y="1319"/>
                      <a:pt x="502" y="416"/>
                    </a:cubicBezTo>
                    <a:cubicBezTo>
                      <a:pt x="373" y="301"/>
                      <a:pt x="201" y="158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1800186">
                <a:off x="7213454" y="2663396"/>
                <a:ext cx="134536" cy="59877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1276" extrusionOk="0">
                    <a:moveTo>
                      <a:pt x="0" y="0"/>
                    </a:moveTo>
                    <a:lnTo>
                      <a:pt x="0" y="129"/>
                    </a:lnTo>
                    <a:cubicBezTo>
                      <a:pt x="889" y="645"/>
                      <a:pt x="1835" y="1032"/>
                      <a:pt x="2838" y="1276"/>
                    </a:cubicBezTo>
                    <a:cubicBezTo>
                      <a:pt x="2852" y="1262"/>
                      <a:pt x="2867" y="1233"/>
                      <a:pt x="2867" y="1219"/>
                    </a:cubicBezTo>
                    <a:cubicBezTo>
                      <a:pt x="1863" y="932"/>
                      <a:pt x="903" y="51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rot="-1800186">
                <a:off x="7347708" y="2662152"/>
                <a:ext cx="14875" cy="26982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75" extrusionOk="0">
                    <a:moveTo>
                      <a:pt x="288" y="0"/>
                    </a:moveTo>
                    <a:cubicBezTo>
                      <a:pt x="216" y="129"/>
                      <a:pt x="130" y="244"/>
                      <a:pt x="58" y="359"/>
                    </a:cubicBezTo>
                    <a:lnTo>
                      <a:pt x="87" y="402"/>
                    </a:lnTo>
                    <a:lnTo>
                      <a:pt x="87" y="416"/>
                    </a:lnTo>
                    <a:cubicBezTo>
                      <a:pt x="73" y="416"/>
                      <a:pt x="58" y="416"/>
                      <a:pt x="30" y="402"/>
                    </a:cubicBezTo>
                    <a:cubicBezTo>
                      <a:pt x="30" y="416"/>
                      <a:pt x="15" y="445"/>
                      <a:pt x="1" y="459"/>
                    </a:cubicBezTo>
                    <a:cubicBezTo>
                      <a:pt x="30" y="473"/>
                      <a:pt x="58" y="473"/>
                      <a:pt x="87" y="488"/>
                    </a:cubicBezTo>
                    <a:cubicBezTo>
                      <a:pt x="95" y="538"/>
                      <a:pt x="149" y="574"/>
                      <a:pt x="197" y="574"/>
                    </a:cubicBezTo>
                    <a:cubicBezTo>
                      <a:pt x="231" y="574"/>
                      <a:pt x="261" y="557"/>
                      <a:pt x="273" y="516"/>
                    </a:cubicBezTo>
                    <a:lnTo>
                      <a:pt x="288" y="531"/>
                    </a:lnTo>
                    <a:lnTo>
                      <a:pt x="316" y="502"/>
                    </a:lnTo>
                    <a:lnTo>
                      <a:pt x="273" y="445"/>
                    </a:lnTo>
                    <a:cubicBezTo>
                      <a:pt x="288" y="373"/>
                      <a:pt x="288" y="301"/>
                      <a:pt x="302" y="230"/>
                    </a:cubicBezTo>
                    <a:cubicBezTo>
                      <a:pt x="273" y="201"/>
                      <a:pt x="259" y="172"/>
                      <a:pt x="273" y="129"/>
                    </a:cubicBezTo>
                    <a:cubicBezTo>
                      <a:pt x="273" y="86"/>
                      <a:pt x="273" y="43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-1800186">
                <a:off x="7343599" y="2623495"/>
                <a:ext cx="4083" cy="39089"/>
              </a:xfrm>
              <a:custGeom>
                <a:avLst/>
                <a:gdLst/>
                <a:ahLst/>
                <a:cxnLst/>
                <a:rect l="l" t="t" r="r" b="b"/>
                <a:pathLst>
                  <a:path w="87" h="833" extrusionOk="0">
                    <a:moveTo>
                      <a:pt x="87" y="1"/>
                    </a:moveTo>
                    <a:lnTo>
                      <a:pt x="87" y="1"/>
                    </a:lnTo>
                    <a:cubicBezTo>
                      <a:pt x="58" y="288"/>
                      <a:pt x="29" y="560"/>
                      <a:pt x="1" y="832"/>
                    </a:cubicBezTo>
                    <a:lnTo>
                      <a:pt x="44" y="746"/>
                    </a:lnTo>
                    <a:cubicBezTo>
                      <a:pt x="72" y="503"/>
                      <a:pt x="87" y="259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-1800186">
                <a:off x="7353903" y="2656281"/>
                <a:ext cx="3426" cy="14828"/>
              </a:xfrm>
              <a:custGeom>
                <a:avLst/>
                <a:gdLst/>
                <a:ahLst/>
                <a:cxnLst/>
                <a:rect l="l" t="t" r="r" b="b"/>
                <a:pathLst>
                  <a:path w="73" h="316" extrusionOk="0">
                    <a:moveTo>
                      <a:pt x="73" y="0"/>
                    </a:moveTo>
                    <a:lnTo>
                      <a:pt x="30" y="86"/>
                    </a:lnTo>
                    <a:cubicBezTo>
                      <a:pt x="15" y="129"/>
                      <a:pt x="15" y="172"/>
                      <a:pt x="15" y="215"/>
                    </a:cubicBezTo>
                    <a:cubicBezTo>
                      <a:pt x="1" y="258"/>
                      <a:pt x="15" y="287"/>
                      <a:pt x="44" y="316"/>
                    </a:cubicBezTo>
                    <a:cubicBezTo>
                      <a:pt x="58" y="215"/>
                      <a:pt x="73" y="101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-1800186">
                <a:off x="7419245" y="2814991"/>
                <a:ext cx="269071" cy="433452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9237" extrusionOk="0">
                    <a:moveTo>
                      <a:pt x="516" y="817"/>
                    </a:moveTo>
                    <a:lnTo>
                      <a:pt x="516" y="817"/>
                    </a:lnTo>
                    <a:cubicBezTo>
                      <a:pt x="530" y="903"/>
                      <a:pt x="559" y="1004"/>
                      <a:pt x="573" y="1090"/>
                    </a:cubicBezTo>
                    <a:cubicBezTo>
                      <a:pt x="803" y="2050"/>
                      <a:pt x="1089" y="2996"/>
                      <a:pt x="1419" y="3913"/>
                    </a:cubicBezTo>
                    <a:cubicBezTo>
                      <a:pt x="2007" y="5619"/>
                      <a:pt x="2766" y="7238"/>
                      <a:pt x="3426" y="8901"/>
                    </a:cubicBezTo>
                    <a:cubicBezTo>
                      <a:pt x="2609" y="8786"/>
                      <a:pt x="1849" y="8414"/>
                      <a:pt x="1276" y="7826"/>
                    </a:cubicBezTo>
                    <a:cubicBezTo>
                      <a:pt x="1218" y="6507"/>
                      <a:pt x="702" y="5246"/>
                      <a:pt x="631" y="3899"/>
                    </a:cubicBezTo>
                    <a:cubicBezTo>
                      <a:pt x="588" y="2881"/>
                      <a:pt x="616" y="1835"/>
                      <a:pt x="516" y="817"/>
                    </a:cubicBezTo>
                    <a:close/>
                    <a:moveTo>
                      <a:pt x="616" y="72"/>
                    </a:moveTo>
                    <a:cubicBezTo>
                      <a:pt x="1548" y="2852"/>
                      <a:pt x="3397" y="5303"/>
                      <a:pt x="5145" y="7625"/>
                    </a:cubicBezTo>
                    <a:cubicBezTo>
                      <a:pt x="4993" y="8331"/>
                      <a:pt x="4533" y="8917"/>
                      <a:pt x="3713" y="8917"/>
                    </a:cubicBezTo>
                    <a:cubicBezTo>
                      <a:pt x="3685" y="8917"/>
                      <a:pt x="3656" y="8917"/>
                      <a:pt x="3626" y="8915"/>
                    </a:cubicBezTo>
                    <a:cubicBezTo>
                      <a:pt x="3024" y="7410"/>
                      <a:pt x="2322" y="5963"/>
                      <a:pt x="1777" y="4429"/>
                    </a:cubicBezTo>
                    <a:cubicBezTo>
                      <a:pt x="1476" y="3598"/>
                      <a:pt x="1190" y="2752"/>
                      <a:pt x="946" y="1907"/>
                    </a:cubicBezTo>
                    <a:cubicBezTo>
                      <a:pt x="774" y="1319"/>
                      <a:pt x="588" y="703"/>
                      <a:pt x="602" y="86"/>
                    </a:cubicBezTo>
                    <a:lnTo>
                      <a:pt x="616" y="72"/>
                    </a:lnTo>
                    <a:close/>
                    <a:moveTo>
                      <a:pt x="616" y="0"/>
                    </a:moveTo>
                    <a:cubicBezTo>
                      <a:pt x="444" y="230"/>
                      <a:pt x="287" y="445"/>
                      <a:pt x="115" y="674"/>
                    </a:cubicBezTo>
                    <a:cubicBezTo>
                      <a:pt x="72" y="803"/>
                      <a:pt x="43" y="946"/>
                      <a:pt x="0" y="1075"/>
                    </a:cubicBezTo>
                    <a:lnTo>
                      <a:pt x="0" y="2036"/>
                    </a:lnTo>
                    <a:cubicBezTo>
                      <a:pt x="100" y="1577"/>
                      <a:pt x="229" y="1133"/>
                      <a:pt x="373" y="688"/>
                    </a:cubicBezTo>
                    <a:cubicBezTo>
                      <a:pt x="416" y="1849"/>
                      <a:pt x="401" y="3010"/>
                      <a:pt x="487" y="4171"/>
                    </a:cubicBezTo>
                    <a:cubicBezTo>
                      <a:pt x="559" y="5332"/>
                      <a:pt x="946" y="6436"/>
                      <a:pt x="1046" y="7582"/>
                    </a:cubicBezTo>
                    <a:cubicBezTo>
                      <a:pt x="545" y="7023"/>
                      <a:pt x="201" y="6350"/>
                      <a:pt x="0" y="5633"/>
                    </a:cubicBezTo>
                    <a:lnTo>
                      <a:pt x="0" y="6063"/>
                    </a:lnTo>
                    <a:cubicBezTo>
                      <a:pt x="43" y="6178"/>
                      <a:pt x="86" y="6307"/>
                      <a:pt x="129" y="6436"/>
                    </a:cubicBezTo>
                    <a:cubicBezTo>
                      <a:pt x="626" y="7779"/>
                      <a:pt x="1967" y="9236"/>
                      <a:pt x="3503" y="9236"/>
                    </a:cubicBezTo>
                    <a:cubicBezTo>
                      <a:pt x="3605" y="9236"/>
                      <a:pt x="3708" y="9230"/>
                      <a:pt x="3812" y="9216"/>
                    </a:cubicBezTo>
                    <a:cubicBezTo>
                      <a:pt x="5733" y="8972"/>
                      <a:pt x="5661" y="6894"/>
                      <a:pt x="5045" y="5504"/>
                    </a:cubicBezTo>
                    <a:cubicBezTo>
                      <a:pt x="4113" y="3440"/>
                      <a:pt x="2508" y="1792"/>
                      <a:pt x="946" y="172"/>
                    </a:cubicBezTo>
                    <a:cubicBezTo>
                      <a:pt x="874" y="129"/>
                      <a:pt x="803" y="101"/>
                      <a:pt x="731" y="72"/>
                    </a:cubicBezTo>
                    <a:lnTo>
                      <a:pt x="731" y="72"/>
                    </a:lnTo>
                    <a:cubicBezTo>
                      <a:pt x="1878" y="1419"/>
                      <a:pt x="3153" y="2695"/>
                      <a:pt x="4070" y="4214"/>
                    </a:cubicBezTo>
                    <a:cubicBezTo>
                      <a:pt x="4572" y="5017"/>
                      <a:pt x="5145" y="5977"/>
                      <a:pt x="5188" y="6952"/>
                    </a:cubicBezTo>
                    <a:cubicBezTo>
                      <a:pt x="5203" y="7124"/>
                      <a:pt x="5188" y="7281"/>
                      <a:pt x="5174" y="7453"/>
                    </a:cubicBezTo>
                    <a:cubicBezTo>
                      <a:pt x="3411" y="5103"/>
                      <a:pt x="1849" y="2723"/>
                      <a:pt x="659" y="29"/>
                    </a:cubicBezTo>
                    <a:cubicBezTo>
                      <a:pt x="645" y="15"/>
                      <a:pt x="631" y="15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rot="-1800186">
                <a:off x="7337841" y="2893081"/>
                <a:ext cx="23604" cy="39699"/>
              </a:xfrm>
              <a:custGeom>
                <a:avLst/>
                <a:gdLst/>
                <a:ahLst/>
                <a:cxnLst/>
                <a:rect l="l" t="t" r="r" b="b"/>
                <a:pathLst>
                  <a:path w="503" h="846" extrusionOk="0">
                    <a:moveTo>
                      <a:pt x="287" y="0"/>
                    </a:moveTo>
                    <a:lnTo>
                      <a:pt x="259" y="86"/>
                    </a:lnTo>
                    <a:lnTo>
                      <a:pt x="244" y="101"/>
                    </a:lnTo>
                    <a:lnTo>
                      <a:pt x="244" y="129"/>
                    </a:lnTo>
                    <a:cubicBezTo>
                      <a:pt x="158" y="373"/>
                      <a:pt x="72" y="602"/>
                      <a:pt x="1" y="846"/>
                    </a:cubicBezTo>
                    <a:cubicBezTo>
                      <a:pt x="173" y="631"/>
                      <a:pt x="330" y="402"/>
                      <a:pt x="502" y="172"/>
                    </a:cubicBezTo>
                    <a:cubicBezTo>
                      <a:pt x="416" y="129"/>
                      <a:pt x="345" y="101"/>
                      <a:pt x="273" y="58"/>
                    </a:cubicBez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-1800186">
                <a:off x="7339469" y="2886532"/>
                <a:ext cx="12811" cy="7461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59" extrusionOk="0">
                    <a:moveTo>
                      <a:pt x="115" y="1"/>
                    </a:moveTo>
                    <a:lnTo>
                      <a:pt x="72" y="44"/>
                    </a:lnTo>
                    <a:cubicBezTo>
                      <a:pt x="43" y="58"/>
                      <a:pt x="15" y="87"/>
                      <a:pt x="0" y="115"/>
                    </a:cubicBezTo>
                    <a:cubicBezTo>
                      <a:pt x="86" y="115"/>
                      <a:pt x="187" y="130"/>
                      <a:pt x="273" y="158"/>
                    </a:cubicBezTo>
                    <a:cubicBezTo>
                      <a:pt x="273" y="115"/>
                      <a:pt x="244" y="87"/>
                      <a:pt x="230" y="58"/>
                    </a:cubicBezTo>
                    <a:lnTo>
                      <a:pt x="230" y="29"/>
                    </a:lnTo>
                    <a:lnTo>
                      <a:pt x="215" y="29"/>
                    </a:lnTo>
                    <a:lnTo>
                      <a:pt x="215" y="44"/>
                    </a:lnTo>
                    <a:lnTo>
                      <a:pt x="129" y="1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-1800186">
                <a:off x="7353740" y="2888016"/>
                <a:ext cx="15485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74" extrusionOk="0">
                    <a:moveTo>
                      <a:pt x="72" y="1"/>
                    </a:moveTo>
                    <a:cubicBezTo>
                      <a:pt x="43" y="30"/>
                      <a:pt x="15" y="73"/>
                      <a:pt x="0" y="101"/>
                    </a:cubicBezTo>
                    <a:cubicBezTo>
                      <a:pt x="15" y="116"/>
                      <a:pt x="29" y="116"/>
                      <a:pt x="43" y="130"/>
                    </a:cubicBezTo>
                    <a:cubicBezTo>
                      <a:pt x="43" y="116"/>
                      <a:pt x="29" y="101"/>
                      <a:pt x="29" y="87"/>
                    </a:cubicBezTo>
                    <a:lnTo>
                      <a:pt x="29" y="73"/>
                    </a:lnTo>
                    <a:cubicBezTo>
                      <a:pt x="58" y="101"/>
                      <a:pt x="86" y="130"/>
                      <a:pt x="115" y="173"/>
                    </a:cubicBezTo>
                    <a:cubicBezTo>
                      <a:pt x="187" y="202"/>
                      <a:pt x="258" y="230"/>
                      <a:pt x="330" y="273"/>
                    </a:cubicBezTo>
                    <a:cubicBezTo>
                      <a:pt x="244" y="173"/>
                      <a:pt x="158" y="87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-1800186">
                <a:off x="7341631" y="2891173"/>
                <a:ext cx="14172" cy="8118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73" extrusionOk="0">
                    <a:moveTo>
                      <a:pt x="15" y="0"/>
                    </a:moveTo>
                    <a:lnTo>
                      <a:pt x="1" y="58"/>
                    </a:lnTo>
                    <a:cubicBezTo>
                      <a:pt x="73" y="101"/>
                      <a:pt x="144" y="129"/>
                      <a:pt x="230" y="172"/>
                    </a:cubicBezTo>
                    <a:cubicBezTo>
                      <a:pt x="245" y="144"/>
                      <a:pt x="273" y="101"/>
                      <a:pt x="302" y="72"/>
                    </a:cubicBezTo>
                    <a:lnTo>
                      <a:pt x="288" y="58"/>
                    </a:lnTo>
                    <a:cubicBezTo>
                      <a:pt x="288" y="43"/>
                      <a:pt x="288" y="43"/>
                      <a:pt x="288" y="29"/>
                    </a:cubicBezTo>
                    <a:cubicBezTo>
                      <a:pt x="202" y="15"/>
                      <a:pt x="101" y="0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-1800186">
                <a:off x="7457976" y="2616269"/>
                <a:ext cx="519936" cy="241479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5146" extrusionOk="0">
                    <a:moveTo>
                      <a:pt x="5759" y="303"/>
                    </a:moveTo>
                    <a:cubicBezTo>
                      <a:pt x="5996" y="303"/>
                      <a:pt x="6236" y="315"/>
                      <a:pt x="6479" y="340"/>
                    </a:cubicBezTo>
                    <a:cubicBezTo>
                      <a:pt x="7324" y="426"/>
                      <a:pt x="8141" y="612"/>
                      <a:pt x="8944" y="899"/>
                    </a:cubicBezTo>
                    <a:cubicBezTo>
                      <a:pt x="7482" y="1071"/>
                      <a:pt x="6049" y="1343"/>
                      <a:pt x="4587" y="1530"/>
                    </a:cubicBezTo>
                    <a:cubicBezTo>
                      <a:pt x="3798" y="1630"/>
                      <a:pt x="2996" y="1730"/>
                      <a:pt x="2207" y="1859"/>
                    </a:cubicBezTo>
                    <a:cubicBezTo>
                      <a:pt x="1591" y="1960"/>
                      <a:pt x="1003" y="2117"/>
                      <a:pt x="387" y="2218"/>
                    </a:cubicBezTo>
                    <a:cubicBezTo>
                      <a:pt x="2011" y="1118"/>
                      <a:pt x="3795" y="303"/>
                      <a:pt x="5759" y="303"/>
                    </a:cubicBezTo>
                    <a:close/>
                    <a:moveTo>
                      <a:pt x="5639" y="0"/>
                    </a:moveTo>
                    <a:cubicBezTo>
                      <a:pt x="3588" y="0"/>
                      <a:pt x="1658" y="873"/>
                      <a:pt x="72" y="2203"/>
                    </a:cubicBezTo>
                    <a:cubicBezTo>
                      <a:pt x="172" y="2203"/>
                      <a:pt x="287" y="2218"/>
                      <a:pt x="387" y="2232"/>
                    </a:cubicBezTo>
                    <a:cubicBezTo>
                      <a:pt x="530" y="2246"/>
                      <a:pt x="688" y="2261"/>
                      <a:pt x="831" y="2261"/>
                    </a:cubicBezTo>
                    <a:cubicBezTo>
                      <a:pt x="1204" y="2203"/>
                      <a:pt x="1562" y="2103"/>
                      <a:pt x="1949" y="2046"/>
                    </a:cubicBezTo>
                    <a:cubicBezTo>
                      <a:pt x="2738" y="1917"/>
                      <a:pt x="3526" y="1802"/>
                      <a:pt x="4314" y="1702"/>
                    </a:cubicBezTo>
                    <a:cubicBezTo>
                      <a:pt x="5920" y="1501"/>
                      <a:pt x="7525" y="1114"/>
                      <a:pt x="9144" y="985"/>
                    </a:cubicBezTo>
                    <a:cubicBezTo>
                      <a:pt x="9746" y="1243"/>
                      <a:pt x="10262" y="1616"/>
                      <a:pt x="10506" y="2117"/>
                    </a:cubicBezTo>
                    <a:lnTo>
                      <a:pt x="10549" y="2203"/>
                    </a:lnTo>
                    <a:cubicBezTo>
                      <a:pt x="10318" y="2183"/>
                      <a:pt x="10089" y="2175"/>
                      <a:pt x="9860" y="2175"/>
                    </a:cubicBezTo>
                    <a:cubicBezTo>
                      <a:pt x="9292" y="2175"/>
                      <a:pt x="8727" y="2222"/>
                      <a:pt x="8155" y="2232"/>
                    </a:cubicBezTo>
                    <a:cubicBezTo>
                      <a:pt x="8017" y="2234"/>
                      <a:pt x="7879" y="2235"/>
                      <a:pt x="7740" y="2235"/>
                    </a:cubicBezTo>
                    <a:cubicBezTo>
                      <a:pt x="7199" y="2235"/>
                      <a:pt x="6654" y="2222"/>
                      <a:pt x="6112" y="2222"/>
                    </a:cubicBezTo>
                    <a:cubicBezTo>
                      <a:pt x="5870" y="2222"/>
                      <a:pt x="5629" y="2224"/>
                      <a:pt x="5389" y="2232"/>
                    </a:cubicBezTo>
                    <a:cubicBezTo>
                      <a:pt x="4458" y="2246"/>
                      <a:pt x="3526" y="2289"/>
                      <a:pt x="2594" y="2318"/>
                    </a:cubicBezTo>
                    <a:cubicBezTo>
                      <a:pt x="3010" y="2318"/>
                      <a:pt x="3426" y="2318"/>
                      <a:pt x="3841" y="2332"/>
                    </a:cubicBezTo>
                    <a:cubicBezTo>
                      <a:pt x="3884" y="2332"/>
                      <a:pt x="3927" y="2375"/>
                      <a:pt x="3899" y="2418"/>
                    </a:cubicBezTo>
                    <a:cubicBezTo>
                      <a:pt x="4486" y="2404"/>
                      <a:pt x="5088" y="2390"/>
                      <a:pt x="5676" y="2375"/>
                    </a:cubicBezTo>
                    <a:cubicBezTo>
                      <a:pt x="5760" y="2374"/>
                      <a:pt x="5845" y="2373"/>
                      <a:pt x="5930" y="2373"/>
                    </a:cubicBezTo>
                    <a:cubicBezTo>
                      <a:pt x="6536" y="2373"/>
                      <a:pt x="7149" y="2404"/>
                      <a:pt x="7763" y="2404"/>
                    </a:cubicBezTo>
                    <a:cubicBezTo>
                      <a:pt x="7980" y="2404"/>
                      <a:pt x="8197" y="2400"/>
                      <a:pt x="8413" y="2390"/>
                    </a:cubicBezTo>
                    <a:cubicBezTo>
                      <a:pt x="8805" y="2359"/>
                      <a:pt x="9197" y="2345"/>
                      <a:pt x="9589" y="2345"/>
                    </a:cubicBezTo>
                    <a:cubicBezTo>
                      <a:pt x="9928" y="2345"/>
                      <a:pt x="10267" y="2355"/>
                      <a:pt x="10606" y="2375"/>
                    </a:cubicBezTo>
                    <a:cubicBezTo>
                      <a:pt x="10764" y="2963"/>
                      <a:pt x="10477" y="3479"/>
                      <a:pt x="10047" y="3880"/>
                    </a:cubicBezTo>
                    <a:cubicBezTo>
                      <a:pt x="8313" y="3852"/>
                      <a:pt x="6636" y="3293"/>
                      <a:pt x="4916" y="3035"/>
                    </a:cubicBezTo>
                    <a:cubicBezTo>
                      <a:pt x="3884" y="2863"/>
                      <a:pt x="2852" y="2734"/>
                      <a:pt x="1806" y="2590"/>
                    </a:cubicBezTo>
                    <a:cubicBezTo>
                      <a:pt x="1591" y="2590"/>
                      <a:pt x="1390" y="2590"/>
                      <a:pt x="1175" y="2576"/>
                    </a:cubicBezTo>
                    <a:lnTo>
                      <a:pt x="1175" y="2576"/>
                    </a:lnTo>
                    <a:cubicBezTo>
                      <a:pt x="2594" y="2834"/>
                      <a:pt x="4013" y="2963"/>
                      <a:pt x="5432" y="3221"/>
                    </a:cubicBezTo>
                    <a:cubicBezTo>
                      <a:pt x="6937" y="3493"/>
                      <a:pt x="8413" y="3923"/>
                      <a:pt x="9933" y="3981"/>
                    </a:cubicBezTo>
                    <a:cubicBezTo>
                      <a:pt x="9646" y="4224"/>
                      <a:pt x="9302" y="4410"/>
                      <a:pt x="8944" y="4539"/>
                    </a:cubicBezTo>
                    <a:cubicBezTo>
                      <a:pt x="8499" y="4683"/>
                      <a:pt x="8041" y="4797"/>
                      <a:pt x="7582" y="4855"/>
                    </a:cubicBezTo>
                    <a:lnTo>
                      <a:pt x="7568" y="4840"/>
                    </a:lnTo>
                    <a:cubicBezTo>
                      <a:pt x="6249" y="4382"/>
                      <a:pt x="4902" y="4052"/>
                      <a:pt x="3598" y="3551"/>
                    </a:cubicBezTo>
                    <a:cubicBezTo>
                      <a:pt x="2666" y="3192"/>
                      <a:pt x="1720" y="2877"/>
                      <a:pt x="774" y="2562"/>
                    </a:cubicBezTo>
                    <a:cubicBezTo>
                      <a:pt x="659" y="2547"/>
                      <a:pt x="530" y="2533"/>
                      <a:pt x="401" y="2533"/>
                    </a:cubicBezTo>
                    <a:cubicBezTo>
                      <a:pt x="1362" y="3063"/>
                      <a:pt x="2566" y="3321"/>
                      <a:pt x="3569" y="3694"/>
                    </a:cubicBezTo>
                    <a:cubicBezTo>
                      <a:pt x="4830" y="4181"/>
                      <a:pt x="6106" y="4511"/>
                      <a:pt x="7410" y="4883"/>
                    </a:cubicBezTo>
                    <a:cubicBezTo>
                      <a:pt x="7021" y="4919"/>
                      <a:pt x="6632" y="4945"/>
                      <a:pt x="6243" y="4945"/>
                    </a:cubicBezTo>
                    <a:cubicBezTo>
                      <a:pt x="6159" y="4945"/>
                      <a:pt x="6075" y="4943"/>
                      <a:pt x="5991" y="4941"/>
                    </a:cubicBezTo>
                    <a:cubicBezTo>
                      <a:pt x="4902" y="4926"/>
                      <a:pt x="3798" y="4754"/>
                      <a:pt x="2824" y="4224"/>
                    </a:cubicBezTo>
                    <a:cubicBezTo>
                      <a:pt x="1949" y="3751"/>
                      <a:pt x="1175" y="3106"/>
                      <a:pt x="358" y="2519"/>
                    </a:cubicBezTo>
                    <a:cubicBezTo>
                      <a:pt x="244" y="2504"/>
                      <a:pt x="115" y="2504"/>
                      <a:pt x="0" y="2476"/>
                    </a:cubicBezTo>
                    <a:lnTo>
                      <a:pt x="0" y="2476"/>
                    </a:lnTo>
                    <a:cubicBezTo>
                      <a:pt x="1204" y="3250"/>
                      <a:pt x="2250" y="4281"/>
                      <a:pt x="3626" y="4726"/>
                    </a:cubicBezTo>
                    <a:cubicBezTo>
                      <a:pt x="4489" y="5006"/>
                      <a:pt x="5386" y="5146"/>
                      <a:pt x="6284" y="5146"/>
                    </a:cubicBezTo>
                    <a:cubicBezTo>
                      <a:pt x="6535" y="5146"/>
                      <a:pt x="6787" y="5135"/>
                      <a:pt x="7037" y="5113"/>
                    </a:cubicBezTo>
                    <a:cubicBezTo>
                      <a:pt x="8112" y="5027"/>
                      <a:pt x="9216" y="4812"/>
                      <a:pt x="10090" y="4138"/>
                    </a:cubicBezTo>
                    <a:cubicBezTo>
                      <a:pt x="10606" y="3737"/>
                      <a:pt x="11079" y="2949"/>
                      <a:pt x="10836" y="2275"/>
                    </a:cubicBezTo>
                    <a:cubicBezTo>
                      <a:pt x="10291" y="784"/>
                      <a:pt x="8112" y="283"/>
                      <a:pt x="6722" y="82"/>
                    </a:cubicBezTo>
                    <a:cubicBezTo>
                      <a:pt x="6358" y="27"/>
                      <a:pt x="5997" y="0"/>
                      <a:pt x="5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-1800186">
                <a:off x="7469763" y="2806425"/>
                <a:ext cx="191363" cy="18207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388" extrusionOk="0">
                    <a:moveTo>
                      <a:pt x="222" y="0"/>
                    </a:moveTo>
                    <a:cubicBezTo>
                      <a:pt x="193" y="15"/>
                      <a:pt x="179" y="43"/>
                      <a:pt x="150" y="58"/>
                    </a:cubicBezTo>
                    <a:cubicBezTo>
                      <a:pt x="138" y="52"/>
                      <a:pt x="127" y="49"/>
                      <a:pt x="116" y="49"/>
                    </a:cubicBezTo>
                    <a:cubicBezTo>
                      <a:pt x="47" y="49"/>
                      <a:pt x="0" y="152"/>
                      <a:pt x="50" y="201"/>
                    </a:cubicBezTo>
                    <a:cubicBezTo>
                      <a:pt x="50" y="238"/>
                      <a:pt x="82" y="275"/>
                      <a:pt x="119" y="275"/>
                    </a:cubicBezTo>
                    <a:cubicBezTo>
                      <a:pt x="124" y="275"/>
                      <a:pt x="130" y="275"/>
                      <a:pt x="136" y="273"/>
                    </a:cubicBezTo>
                    <a:lnTo>
                      <a:pt x="150" y="287"/>
                    </a:lnTo>
                    <a:cubicBezTo>
                      <a:pt x="265" y="301"/>
                      <a:pt x="394" y="316"/>
                      <a:pt x="508" y="316"/>
                    </a:cubicBezTo>
                    <a:cubicBezTo>
                      <a:pt x="475" y="294"/>
                      <a:pt x="451" y="272"/>
                      <a:pt x="422" y="249"/>
                    </a:cubicBezTo>
                    <a:lnTo>
                      <a:pt x="422" y="249"/>
                    </a:lnTo>
                    <a:cubicBezTo>
                      <a:pt x="469" y="282"/>
                      <a:pt x="515" y="306"/>
                      <a:pt x="551" y="330"/>
                    </a:cubicBezTo>
                    <a:cubicBezTo>
                      <a:pt x="680" y="330"/>
                      <a:pt x="809" y="344"/>
                      <a:pt x="924" y="359"/>
                    </a:cubicBezTo>
                    <a:cubicBezTo>
                      <a:pt x="824" y="316"/>
                      <a:pt x="709" y="287"/>
                      <a:pt x="609" y="244"/>
                    </a:cubicBezTo>
                    <a:lnTo>
                      <a:pt x="609" y="244"/>
                    </a:lnTo>
                    <a:cubicBezTo>
                      <a:pt x="838" y="301"/>
                      <a:pt x="1082" y="330"/>
                      <a:pt x="1325" y="373"/>
                    </a:cubicBezTo>
                    <a:cubicBezTo>
                      <a:pt x="1540" y="387"/>
                      <a:pt x="1741" y="387"/>
                      <a:pt x="1956" y="387"/>
                    </a:cubicBezTo>
                    <a:cubicBezTo>
                      <a:pt x="1655" y="344"/>
                      <a:pt x="1340" y="301"/>
                      <a:pt x="1039" y="258"/>
                    </a:cubicBezTo>
                    <a:lnTo>
                      <a:pt x="1039" y="258"/>
                    </a:lnTo>
                    <a:cubicBezTo>
                      <a:pt x="1223" y="261"/>
                      <a:pt x="1407" y="262"/>
                      <a:pt x="1591" y="262"/>
                    </a:cubicBezTo>
                    <a:cubicBezTo>
                      <a:pt x="2410" y="262"/>
                      <a:pt x="3229" y="239"/>
                      <a:pt x="4049" y="215"/>
                    </a:cubicBezTo>
                    <a:cubicBezTo>
                      <a:pt x="4077" y="172"/>
                      <a:pt x="4034" y="129"/>
                      <a:pt x="3991" y="129"/>
                    </a:cubicBezTo>
                    <a:cubicBezTo>
                      <a:pt x="3576" y="115"/>
                      <a:pt x="3160" y="115"/>
                      <a:pt x="2744" y="115"/>
                    </a:cubicBezTo>
                    <a:cubicBezTo>
                      <a:pt x="1956" y="144"/>
                      <a:pt x="1182" y="158"/>
                      <a:pt x="408" y="158"/>
                    </a:cubicBezTo>
                    <a:lnTo>
                      <a:pt x="394" y="158"/>
                    </a:lnTo>
                    <a:cubicBezTo>
                      <a:pt x="594" y="129"/>
                      <a:pt x="795" y="101"/>
                      <a:pt x="981" y="72"/>
                    </a:cubicBezTo>
                    <a:cubicBezTo>
                      <a:pt x="838" y="58"/>
                      <a:pt x="680" y="43"/>
                      <a:pt x="537" y="29"/>
                    </a:cubicBezTo>
                    <a:cubicBezTo>
                      <a:pt x="437" y="29"/>
                      <a:pt x="336" y="15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-1800186">
                <a:off x="7328336" y="2275520"/>
                <a:ext cx="530025" cy="237162"/>
              </a:xfrm>
              <a:custGeom>
                <a:avLst/>
                <a:gdLst/>
                <a:ahLst/>
                <a:cxnLst/>
                <a:rect l="l" t="t" r="r" b="b"/>
                <a:pathLst>
                  <a:path w="11295" h="5054" extrusionOk="0">
                    <a:moveTo>
                      <a:pt x="8671" y="526"/>
                    </a:moveTo>
                    <a:cubicBezTo>
                      <a:pt x="9732" y="769"/>
                      <a:pt x="10778" y="1214"/>
                      <a:pt x="10965" y="2016"/>
                    </a:cubicBezTo>
                    <a:cubicBezTo>
                      <a:pt x="9927" y="2121"/>
                      <a:pt x="8867" y="2135"/>
                      <a:pt x="7807" y="2135"/>
                    </a:cubicBezTo>
                    <a:cubicBezTo>
                      <a:pt x="7408" y="2135"/>
                      <a:pt x="7010" y="2133"/>
                      <a:pt x="6613" y="2133"/>
                    </a:cubicBezTo>
                    <a:cubicBezTo>
                      <a:pt x="6184" y="2133"/>
                      <a:pt x="5757" y="2136"/>
                      <a:pt x="5332" y="2145"/>
                    </a:cubicBezTo>
                    <a:cubicBezTo>
                      <a:pt x="3985" y="2174"/>
                      <a:pt x="2637" y="2203"/>
                      <a:pt x="1304" y="2317"/>
                    </a:cubicBezTo>
                    <a:cubicBezTo>
                      <a:pt x="2422" y="2059"/>
                      <a:pt x="3526" y="1687"/>
                      <a:pt x="4644" y="1400"/>
                    </a:cubicBezTo>
                    <a:cubicBezTo>
                      <a:pt x="5977" y="1056"/>
                      <a:pt x="7310" y="741"/>
                      <a:pt x="8671" y="526"/>
                    </a:cubicBezTo>
                    <a:close/>
                    <a:moveTo>
                      <a:pt x="6665" y="282"/>
                    </a:moveTo>
                    <a:cubicBezTo>
                      <a:pt x="7310" y="296"/>
                      <a:pt x="7955" y="368"/>
                      <a:pt x="8585" y="511"/>
                    </a:cubicBezTo>
                    <a:cubicBezTo>
                      <a:pt x="5805" y="855"/>
                      <a:pt x="3168" y="1830"/>
                      <a:pt x="430" y="2375"/>
                    </a:cubicBezTo>
                    <a:cubicBezTo>
                      <a:pt x="2236" y="1027"/>
                      <a:pt x="4415" y="282"/>
                      <a:pt x="6665" y="282"/>
                    </a:cubicBezTo>
                    <a:close/>
                    <a:moveTo>
                      <a:pt x="10979" y="2102"/>
                    </a:moveTo>
                    <a:lnTo>
                      <a:pt x="10979" y="2102"/>
                    </a:lnTo>
                    <a:cubicBezTo>
                      <a:pt x="11008" y="2389"/>
                      <a:pt x="10950" y="2676"/>
                      <a:pt x="10821" y="2934"/>
                    </a:cubicBezTo>
                    <a:cubicBezTo>
                      <a:pt x="10778" y="3020"/>
                      <a:pt x="10721" y="3106"/>
                      <a:pt x="10664" y="3192"/>
                    </a:cubicBezTo>
                    <a:cubicBezTo>
                      <a:pt x="8843" y="3163"/>
                      <a:pt x="7066" y="3034"/>
                      <a:pt x="5260" y="2848"/>
                    </a:cubicBezTo>
                    <a:cubicBezTo>
                      <a:pt x="3641" y="2676"/>
                      <a:pt x="2035" y="2547"/>
                      <a:pt x="401" y="2518"/>
                    </a:cubicBezTo>
                    <a:cubicBezTo>
                      <a:pt x="516" y="2489"/>
                      <a:pt x="616" y="2475"/>
                      <a:pt x="731" y="2446"/>
                    </a:cubicBezTo>
                    <a:cubicBezTo>
                      <a:pt x="2451" y="2274"/>
                      <a:pt x="4171" y="2274"/>
                      <a:pt x="5891" y="2231"/>
                    </a:cubicBezTo>
                    <a:cubicBezTo>
                      <a:pt x="6314" y="2224"/>
                      <a:pt x="6738" y="2223"/>
                      <a:pt x="7164" y="2223"/>
                    </a:cubicBezTo>
                    <a:cubicBezTo>
                      <a:pt x="7305" y="2223"/>
                      <a:pt x="7447" y="2223"/>
                      <a:pt x="7589" y="2223"/>
                    </a:cubicBezTo>
                    <a:cubicBezTo>
                      <a:pt x="8724" y="2223"/>
                      <a:pt x="9861" y="2217"/>
                      <a:pt x="10979" y="2102"/>
                    </a:cubicBezTo>
                    <a:close/>
                    <a:moveTo>
                      <a:pt x="201" y="2561"/>
                    </a:moveTo>
                    <a:cubicBezTo>
                      <a:pt x="3684" y="2676"/>
                      <a:pt x="7123" y="3220"/>
                      <a:pt x="10621" y="3263"/>
                    </a:cubicBezTo>
                    <a:cubicBezTo>
                      <a:pt x="10234" y="3765"/>
                      <a:pt x="9718" y="4138"/>
                      <a:pt x="9130" y="4353"/>
                    </a:cubicBezTo>
                    <a:cubicBezTo>
                      <a:pt x="7525" y="4310"/>
                      <a:pt x="5948" y="4095"/>
                      <a:pt x="4400" y="3708"/>
                    </a:cubicBezTo>
                    <a:cubicBezTo>
                      <a:pt x="2996" y="3335"/>
                      <a:pt x="1577" y="2833"/>
                      <a:pt x="129" y="2604"/>
                    </a:cubicBezTo>
                    <a:lnTo>
                      <a:pt x="201" y="2561"/>
                    </a:lnTo>
                    <a:close/>
                    <a:moveTo>
                      <a:pt x="201" y="2676"/>
                    </a:moveTo>
                    <a:cubicBezTo>
                      <a:pt x="1749" y="3163"/>
                      <a:pt x="3354" y="3550"/>
                      <a:pt x="4931" y="3937"/>
                    </a:cubicBezTo>
                    <a:cubicBezTo>
                      <a:pt x="6221" y="4225"/>
                      <a:pt x="7526" y="4382"/>
                      <a:pt x="8843" y="4382"/>
                    </a:cubicBezTo>
                    <a:cubicBezTo>
                      <a:pt x="8900" y="4382"/>
                      <a:pt x="8958" y="4382"/>
                      <a:pt x="9015" y="4381"/>
                    </a:cubicBezTo>
                    <a:lnTo>
                      <a:pt x="9015" y="4381"/>
                    </a:lnTo>
                    <a:cubicBezTo>
                      <a:pt x="8177" y="4668"/>
                      <a:pt x="7302" y="4808"/>
                      <a:pt x="6427" y="4808"/>
                    </a:cubicBezTo>
                    <a:cubicBezTo>
                      <a:pt x="6210" y="4808"/>
                      <a:pt x="5993" y="4800"/>
                      <a:pt x="5776" y="4783"/>
                    </a:cubicBezTo>
                    <a:cubicBezTo>
                      <a:pt x="3684" y="4639"/>
                      <a:pt x="1964" y="3679"/>
                      <a:pt x="201" y="2676"/>
                    </a:cubicBezTo>
                    <a:close/>
                    <a:moveTo>
                      <a:pt x="6767" y="0"/>
                    </a:moveTo>
                    <a:cubicBezTo>
                      <a:pt x="4551" y="0"/>
                      <a:pt x="2160" y="702"/>
                      <a:pt x="373" y="2045"/>
                    </a:cubicBezTo>
                    <a:cubicBezTo>
                      <a:pt x="258" y="2274"/>
                      <a:pt x="129" y="2489"/>
                      <a:pt x="0" y="2704"/>
                    </a:cubicBezTo>
                    <a:lnTo>
                      <a:pt x="14" y="2704"/>
                    </a:lnTo>
                    <a:cubicBezTo>
                      <a:pt x="1896" y="4062"/>
                      <a:pt x="4080" y="5054"/>
                      <a:pt x="6413" y="5054"/>
                    </a:cubicBezTo>
                    <a:cubicBezTo>
                      <a:pt x="6568" y="5054"/>
                      <a:pt x="6724" y="5049"/>
                      <a:pt x="6880" y="5041"/>
                    </a:cubicBezTo>
                    <a:cubicBezTo>
                      <a:pt x="8327" y="4955"/>
                      <a:pt x="11165" y="4381"/>
                      <a:pt x="11223" y="2461"/>
                    </a:cubicBezTo>
                    <a:cubicBezTo>
                      <a:pt x="11294" y="583"/>
                      <a:pt x="8643" y="67"/>
                      <a:pt x="7209" y="10"/>
                    </a:cubicBezTo>
                    <a:cubicBezTo>
                      <a:pt x="7063" y="4"/>
                      <a:pt x="6916" y="0"/>
                      <a:pt x="6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-1800186">
                <a:off x="7348655" y="2503383"/>
                <a:ext cx="28906" cy="31722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76" extrusionOk="0">
                    <a:moveTo>
                      <a:pt x="616" y="0"/>
                    </a:moveTo>
                    <a:lnTo>
                      <a:pt x="616" y="0"/>
                    </a:lnTo>
                    <a:cubicBezTo>
                      <a:pt x="444" y="143"/>
                      <a:pt x="257" y="287"/>
                      <a:pt x="85" y="430"/>
                    </a:cubicBezTo>
                    <a:cubicBezTo>
                      <a:pt x="1" y="527"/>
                      <a:pt x="70" y="675"/>
                      <a:pt x="180" y="675"/>
                    </a:cubicBezTo>
                    <a:cubicBezTo>
                      <a:pt x="200" y="675"/>
                      <a:pt x="221" y="670"/>
                      <a:pt x="243" y="659"/>
                    </a:cubicBezTo>
                    <a:cubicBezTo>
                      <a:pt x="372" y="444"/>
                      <a:pt x="501" y="229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 rot="-1800186">
                <a:off x="6937766" y="1883646"/>
                <a:ext cx="297321" cy="577795"/>
              </a:xfrm>
              <a:custGeom>
                <a:avLst/>
                <a:gdLst/>
                <a:ahLst/>
                <a:cxnLst/>
                <a:rect l="l" t="t" r="r" b="b"/>
                <a:pathLst>
                  <a:path w="6336" h="12313" extrusionOk="0">
                    <a:moveTo>
                      <a:pt x="5719" y="3957"/>
                    </a:moveTo>
                    <a:lnTo>
                      <a:pt x="5719" y="3957"/>
                    </a:lnTo>
                    <a:cubicBezTo>
                      <a:pt x="5934" y="5276"/>
                      <a:pt x="5834" y="6623"/>
                      <a:pt x="5418" y="7884"/>
                    </a:cubicBezTo>
                    <a:cubicBezTo>
                      <a:pt x="5031" y="9174"/>
                      <a:pt x="4458" y="10593"/>
                      <a:pt x="3598" y="11697"/>
                    </a:cubicBezTo>
                    <a:cubicBezTo>
                      <a:pt x="4114" y="10392"/>
                      <a:pt x="4558" y="9059"/>
                      <a:pt x="4931" y="7698"/>
                    </a:cubicBezTo>
                    <a:cubicBezTo>
                      <a:pt x="5146" y="6995"/>
                      <a:pt x="5303" y="6265"/>
                      <a:pt x="5432" y="5534"/>
                    </a:cubicBezTo>
                    <a:cubicBezTo>
                      <a:pt x="5490" y="5003"/>
                      <a:pt x="5590" y="4487"/>
                      <a:pt x="5719" y="3957"/>
                    </a:cubicBezTo>
                    <a:close/>
                    <a:moveTo>
                      <a:pt x="430" y="6809"/>
                    </a:moveTo>
                    <a:lnTo>
                      <a:pt x="430" y="6809"/>
                    </a:lnTo>
                    <a:cubicBezTo>
                      <a:pt x="760" y="7583"/>
                      <a:pt x="1233" y="8328"/>
                      <a:pt x="1606" y="9088"/>
                    </a:cubicBezTo>
                    <a:cubicBezTo>
                      <a:pt x="2036" y="10005"/>
                      <a:pt x="2509" y="10894"/>
                      <a:pt x="3053" y="11740"/>
                    </a:cubicBezTo>
                    <a:cubicBezTo>
                      <a:pt x="2107" y="10665"/>
                      <a:pt x="1176" y="9504"/>
                      <a:pt x="731" y="8128"/>
                    </a:cubicBezTo>
                    <a:cubicBezTo>
                      <a:pt x="602" y="7698"/>
                      <a:pt x="502" y="7253"/>
                      <a:pt x="430" y="6809"/>
                    </a:cubicBezTo>
                    <a:close/>
                    <a:moveTo>
                      <a:pt x="2881" y="274"/>
                    </a:moveTo>
                    <a:lnTo>
                      <a:pt x="2881" y="274"/>
                    </a:lnTo>
                    <a:cubicBezTo>
                      <a:pt x="2738" y="2266"/>
                      <a:pt x="2752" y="4258"/>
                      <a:pt x="2910" y="6250"/>
                    </a:cubicBezTo>
                    <a:cubicBezTo>
                      <a:pt x="3068" y="8085"/>
                      <a:pt x="3526" y="9977"/>
                      <a:pt x="3325" y="11826"/>
                    </a:cubicBezTo>
                    <a:cubicBezTo>
                      <a:pt x="3325" y="11238"/>
                      <a:pt x="3068" y="10679"/>
                      <a:pt x="2939" y="10106"/>
                    </a:cubicBezTo>
                    <a:cubicBezTo>
                      <a:pt x="2709" y="9145"/>
                      <a:pt x="2480" y="8171"/>
                      <a:pt x="2279" y="7196"/>
                    </a:cubicBezTo>
                    <a:cubicBezTo>
                      <a:pt x="1907" y="5405"/>
                      <a:pt x="1505" y="3613"/>
                      <a:pt x="1247" y="1807"/>
                    </a:cubicBezTo>
                    <a:lnTo>
                      <a:pt x="1219" y="1764"/>
                    </a:lnTo>
                    <a:cubicBezTo>
                      <a:pt x="1491" y="1205"/>
                      <a:pt x="1921" y="746"/>
                      <a:pt x="2451" y="431"/>
                    </a:cubicBezTo>
                    <a:cubicBezTo>
                      <a:pt x="2580" y="345"/>
                      <a:pt x="2738" y="302"/>
                      <a:pt x="2881" y="274"/>
                    </a:cubicBezTo>
                    <a:close/>
                    <a:moveTo>
                      <a:pt x="1118" y="1979"/>
                    </a:moveTo>
                    <a:cubicBezTo>
                      <a:pt x="1161" y="3627"/>
                      <a:pt x="1677" y="5347"/>
                      <a:pt x="2021" y="6952"/>
                    </a:cubicBezTo>
                    <a:cubicBezTo>
                      <a:pt x="2380" y="8629"/>
                      <a:pt x="2881" y="10263"/>
                      <a:pt x="3225" y="11926"/>
                    </a:cubicBezTo>
                    <a:cubicBezTo>
                      <a:pt x="2767" y="11052"/>
                      <a:pt x="2279" y="10177"/>
                      <a:pt x="1849" y="9289"/>
                    </a:cubicBezTo>
                    <a:cubicBezTo>
                      <a:pt x="1391" y="8357"/>
                      <a:pt x="760" y="7440"/>
                      <a:pt x="387" y="6465"/>
                    </a:cubicBezTo>
                    <a:cubicBezTo>
                      <a:pt x="230" y="4932"/>
                      <a:pt x="473" y="3384"/>
                      <a:pt x="1118" y="1979"/>
                    </a:cubicBezTo>
                    <a:close/>
                    <a:moveTo>
                      <a:pt x="3066" y="0"/>
                    </a:moveTo>
                    <a:cubicBezTo>
                      <a:pt x="1579" y="0"/>
                      <a:pt x="474" y="2520"/>
                      <a:pt x="244" y="3842"/>
                    </a:cubicBezTo>
                    <a:cubicBezTo>
                      <a:pt x="0" y="5261"/>
                      <a:pt x="15" y="6823"/>
                      <a:pt x="531" y="8185"/>
                    </a:cubicBezTo>
                    <a:cubicBezTo>
                      <a:pt x="1104" y="9719"/>
                      <a:pt x="2093" y="10994"/>
                      <a:pt x="3240" y="12141"/>
                    </a:cubicBezTo>
                    <a:cubicBezTo>
                      <a:pt x="3211" y="12227"/>
                      <a:pt x="3254" y="12299"/>
                      <a:pt x="3340" y="12313"/>
                    </a:cubicBezTo>
                    <a:cubicBezTo>
                      <a:pt x="3383" y="11238"/>
                      <a:pt x="3397" y="10149"/>
                      <a:pt x="3383" y="9059"/>
                    </a:cubicBezTo>
                    <a:cubicBezTo>
                      <a:pt x="3268" y="8128"/>
                      <a:pt x="3111" y="7182"/>
                      <a:pt x="3039" y="6250"/>
                    </a:cubicBezTo>
                    <a:cubicBezTo>
                      <a:pt x="2910" y="4258"/>
                      <a:pt x="2881" y="2266"/>
                      <a:pt x="2967" y="259"/>
                    </a:cubicBezTo>
                    <a:cubicBezTo>
                      <a:pt x="3001" y="256"/>
                      <a:pt x="3035" y="254"/>
                      <a:pt x="3069" y="254"/>
                    </a:cubicBezTo>
                    <a:cubicBezTo>
                      <a:pt x="3640" y="254"/>
                      <a:pt x="4122" y="705"/>
                      <a:pt x="4501" y="1219"/>
                    </a:cubicBezTo>
                    <a:cubicBezTo>
                      <a:pt x="4286" y="1950"/>
                      <a:pt x="4314" y="2696"/>
                      <a:pt x="4257" y="3470"/>
                    </a:cubicBezTo>
                    <a:cubicBezTo>
                      <a:pt x="4185" y="4473"/>
                      <a:pt x="4028" y="5491"/>
                      <a:pt x="3884" y="6494"/>
                    </a:cubicBezTo>
                    <a:cubicBezTo>
                      <a:pt x="3741" y="7626"/>
                      <a:pt x="3583" y="8773"/>
                      <a:pt x="3483" y="9919"/>
                    </a:cubicBezTo>
                    <a:cubicBezTo>
                      <a:pt x="3497" y="10292"/>
                      <a:pt x="3512" y="10665"/>
                      <a:pt x="3512" y="11037"/>
                    </a:cubicBezTo>
                    <a:cubicBezTo>
                      <a:pt x="3712" y="9532"/>
                      <a:pt x="3899" y="8027"/>
                      <a:pt x="4085" y="6523"/>
                    </a:cubicBezTo>
                    <a:cubicBezTo>
                      <a:pt x="4200" y="5591"/>
                      <a:pt x="4357" y="4645"/>
                      <a:pt x="4415" y="3699"/>
                    </a:cubicBezTo>
                    <a:cubicBezTo>
                      <a:pt x="4472" y="2925"/>
                      <a:pt x="4429" y="2122"/>
                      <a:pt x="4615" y="1363"/>
                    </a:cubicBezTo>
                    <a:cubicBezTo>
                      <a:pt x="4701" y="1492"/>
                      <a:pt x="4802" y="1635"/>
                      <a:pt x="4873" y="1764"/>
                    </a:cubicBezTo>
                    <a:cubicBezTo>
                      <a:pt x="5246" y="2366"/>
                      <a:pt x="5504" y="3011"/>
                      <a:pt x="5662" y="3699"/>
                    </a:cubicBezTo>
                    <a:cubicBezTo>
                      <a:pt x="5174" y="4946"/>
                      <a:pt x="5117" y="6365"/>
                      <a:pt x="4773" y="7655"/>
                    </a:cubicBezTo>
                    <a:cubicBezTo>
                      <a:pt x="4386" y="9031"/>
                      <a:pt x="3942" y="10378"/>
                      <a:pt x="3526" y="11725"/>
                    </a:cubicBezTo>
                    <a:cubicBezTo>
                      <a:pt x="3526" y="11869"/>
                      <a:pt x="3526" y="12026"/>
                      <a:pt x="3526" y="12170"/>
                    </a:cubicBezTo>
                    <a:cubicBezTo>
                      <a:pt x="4787" y="10751"/>
                      <a:pt x="5604" y="8658"/>
                      <a:pt x="5934" y="6838"/>
                    </a:cubicBezTo>
                    <a:cubicBezTo>
                      <a:pt x="6335" y="4645"/>
                      <a:pt x="5991" y="2079"/>
                      <a:pt x="4228" y="517"/>
                    </a:cubicBezTo>
                    <a:cubicBezTo>
                      <a:pt x="3823" y="154"/>
                      <a:pt x="3432" y="0"/>
                      <a:pt x="3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 rot="-1800186">
                <a:off x="7199226" y="2274667"/>
                <a:ext cx="8822" cy="15203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240" extrusionOk="0">
                    <a:moveTo>
                      <a:pt x="44" y="1"/>
                    </a:moveTo>
                    <a:lnTo>
                      <a:pt x="44" y="1"/>
                    </a:lnTo>
                    <a:cubicBezTo>
                      <a:pt x="58" y="1076"/>
                      <a:pt x="44" y="2165"/>
                      <a:pt x="1" y="3240"/>
                    </a:cubicBezTo>
                    <a:cubicBezTo>
                      <a:pt x="44" y="3240"/>
                      <a:pt x="72" y="3226"/>
                      <a:pt x="101" y="3197"/>
                    </a:cubicBezTo>
                    <a:cubicBezTo>
                      <a:pt x="130" y="3168"/>
                      <a:pt x="158" y="3125"/>
                      <a:pt x="187" y="3097"/>
                    </a:cubicBezTo>
                    <a:cubicBezTo>
                      <a:pt x="187" y="2953"/>
                      <a:pt x="187" y="2796"/>
                      <a:pt x="187" y="2652"/>
                    </a:cubicBezTo>
                    <a:cubicBezTo>
                      <a:pt x="173" y="2681"/>
                      <a:pt x="173" y="2710"/>
                      <a:pt x="158" y="2738"/>
                    </a:cubicBezTo>
                    <a:lnTo>
                      <a:pt x="115" y="2796"/>
                    </a:lnTo>
                    <a:cubicBezTo>
                      <a:pt x="130" y="2566"/>
                      <a:pt x="158" y="2351"/>
                      <a:pt x="158" y="2122"/>
                    </a:cubicBezTo>
                    <a:cubicBezTo>
                      <a:pt x="173" y="2065"/>
                      <a:pt x="173" y="2022"/>
                      <a:pt x="173" y="1964"/>
                    </a:cubicBezTo>
                    <a:cubicBezTo>
                      <a:pt x="173" y="1592"/>
                      <a:pt x="158" y="1219"/>
                      <a:pt x="144" y="846"/>
                    </a:cubicBezTo>
                    <a:cubicBezTo>
                      <a:pt x="144" y="875"/>
                      <a:pt x="130" y="904"/>
                      <a:pt x="130" y="932"/>
                    </a:cubicBezTo>
                    <a:cubicBezTo>
                      <a:pt x="115" y="617"/>
                      <a:pt x="72" y="302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rot="-1800186">
                <a:off x="7106231" y="1570915"/>
                <a:ext cx="320877" cy="564609"/>
              </a:xfrm>
              <a:custGeom>
                <a:avLst/>
                <a:gdLst/>
                <a:ahLst/>
                <a:cxnLst/>
                <a:rect l="l" t="t" r="r" b="b"/>
                <a:pathLst>
                  <a:path w="6838" h="12032" extrusionOk="0">
                    <a:moveTo>
                      <a:pt x="4643" y="173"/>
                    </a:moveTo>
                    <a:cubicBezTo>
                      <a:pt x="4871" y="173"/>
                      <a:pt x="5101" y="246"/>
                      <a:pt x="5289" y="379"/>
                    </a:cubicBezTo>
                    <a:cubicBezTo>
                      <a:pt x="5519" y="522"/>
                      <a:pt x="5719" y="737"/>
                      <a:pt x="5877" y="967"/>
                    </a:cubicBezTo>
                    <a:cubicBezTo>
                      <a:pt x="4730" y="4163"/>
                      <a:pt x="3656" y="7345"/>
                      <a:pt x="2308" y="10440"/>
                    </a:cubicBezTo>
                    <a:cubicBezTo>
                      <a:pt x="2652" y="9122"/>
                      <a:pt x="2781" y="7703"/>
                      <a:pt x="3054" y="6384"/>
                    </a:cubicBezTo>
                    <a:cubicBezTo>
                      <a:pt x="3269" y="5324"/>
                      <a:pt x="3541" y="4278"/>
                      <a:pt x="3784" y="3217"/>
                    </a:cubicBezTo>
                    <a:cubicBezTo>
                      <a:pt x="3928" y="2644"/>
                      <a:pt x="4071" y="2070"/>
                      <a:pt x="4186" y="1483"/>
                    </a:cubicBezTo>
                    <a:cubicBezTo>
                      <a:pt x="4272" y="1053"/>
                      <a:pt x="4286" y="608"/>
                      <a:pt x="4444" y="193"/>
                    </a:cubicBezTo>
                    <a:cubicBezTo>
                      <a:pt x="4509" y="180"/>
                      <a:pt x="4576" y="173"/>
                      <a:pt x="4643" y="173"/>
                    </a:cubicBezTo>
                    <a:close/>
                    <a:moveTo>
                      <a:pt x="5992" y="6800"/>
                    </a:moveTo>
                    <a:lnTo>
                      <a:pt x="5992" y="6800"/>
                    </a:lnTo>
                    <a:cubicBezTo>
                      <a:pt x="5963" y="6872"/>
                      <a:pt x="5949" y="6943"/>
                      <a:pt x="5934" y="7015"/>
                    </a:cubicBezTo>
                    <a:cubicBezTo>
                      <a:pt x="5562" y="8133"/>
                      <a:pt x="5031" y="9308"/>
                      <a:pt x="4128" y="10111"/>
                    </a:cubicBezTo>
                    <a:cubicBezTo>
                      <a:pt x="3613" y="10541"/>
                      <a:pt x="3068" y="10942"/>
                      <a:pt x="2495" y="11286"/>
                    </a:cubicBezTo>
                    <a:cubicBezTo>
                      <a:pt x="3928" y="10025"/>
                      <a:pt x="5117" y="8506"/>
                      <a:pt x="5992" y="6800"/>
                    </a:cubicBezTo>
                    <a:close/>
                    <a:moveTo>
                      <a:pt x="5992" y="1167"/>
                    </a:moveTo>
                    <a:cubicBezTo>
                      <a:pt x="6379" y="1913"/>
                      <a:pt x="6465" y="2873"/>
                      <a:pt x="6465" y="3633"/>
                    </a:cubicBezTo>
                    <a:cubicBezTo>
                      <a:pt x="6465" y="4464"/>
                      <a:pt x="6364" y="5309"/>
                      <a:pt x="6178" y="6126"/>
                    </a:cubicBezTo>
                    <a:cubicBezTo>
                      <a:pt x="5103" y="8276"/>
                      <a:pt x="3627" y="10025"/>
                      <a:pt x="1893" y="11659"/>
                    </a:cubicBezTo>
                    <a:lnTo>
                      <a:pt x="1878" y="11659"/>
                    </a:lnTo>
                    <a:cubicBezTo>
                      <a:pt x="1907" y="11601"/>
                      <a:pt x="1936" y="11544"/>
                      <a:pt x="1950" y="11501"/>
                    </a:cubicBezTo>
                    <a:cubicBezTo>
                      <a:pt x="3770" y="8291"/>
                      <a:pt x="4773" y="4636"/>
                      <a:pt x="5992" y="1167"/>
                    </a:cubicBezTo>
                    <a:close/>
                    <a:moveTo>
                      <a:pt x="2079" y="2271"/>
                    </a:moveTo>
                    <a:lnTo>
                      <a:pt x="2079" y="2271"/>
                    </a:lnTo>
                    <a:cubicBezTo>
                      <a:pt x="1950" y="3905"/>
                      <a:pt x="1921" y="5553"/>
                      <a:pt x="1792" y="7187"/>
                    </a:cubicBezTo>
                    <a:cubicBezTo>
                      <a:pt x="1678" y="8721"/>
                      <a:pt x="1520" y="10269"/>
                      <a:pt x="1620" y="11816"/>
                    </a:cubicBezTo>
                    <a:lnTo>
                      <a:pt x="1606" y="11831"/>
                    </a:lnTo>
                    <a:cubicBezTo>
                      <a:pt x="760" y="9796"/>
                      <a:pt x="201" y="7760"/>
                      <a:pt x="732" y="5553"/>
                    </a:cubicBezTo>
                    <a:cubicBezTo>
                      <a:pt x="975" y="4392"/>
                      <a:pt x="1434" y="3274"/>
                      <a:pt x="2079" y="2271"/>
                    </a:cubicBezTo>
                    <a:close/>
                    <a:moveTo>
                      <a:pt x="4637" y="1"/>
                    </a:moveTo>
                    <a:cubicBezTo>
                      <a:pt x="4548" y="1"/>
                      <a:pt x="4459" y="7"/>
                      <a:pt x="4372" y="21"/>
                    </a:cubicBezTo>
                    <a:cubicBezTo>
                      <a:pt x="2452" y="279"/>
                      <a:pt x="1133" y="3260"/>
                      <a:pt x="689" y="4779"/>
                    </a:cubicBezTo>
                    <a:cubicBezTo>
                      <a:pt x="1" y="7158"/>
                      <a:pt x="287" y="9724"/>
                      <a:pt x="1506" y="11902"/>
                    </a:cubicBezTo>
                    <a:cubicBezTo>
                      <a:pt x="1477" y="11945"/>
                      <a:pt x="1491" y="12003"/>
                      <a:pt x="1549" y="12031"/>
                    </a:cubicBezTo>
                    <a:cubicBezTo>
                      <a:pt x="1606" y="11874"/>
                      <a:pt x="1663" y="11716"/>
                      <a:pt x="1706" y="11558"/>
                    </a:cubicBezTo>
                    <a:cubicBezTo>
                      <a:pt x="1964" y="8391"/>
                      <a:pt x="1993" y="5209"/>
                      <a:pt x="2222" y="2056"/>
                    </a:cubicBezTo>
                    <a:cubicBezTo>
                      <a:pt x="2681" y="1411"/>
                      <a:pt x="3441" y="465"/>
                      <a:pt x="4272" y="221"/>
                    </a:cubicBezTo>
                    <a:lnTo>
                      <a:pt x="4272" y="221"/>
                    </a:lnTo>
                    <a:cubicBezTo>
                      <a:pt x="3999" y="967"/>
                      <a:pt x="3942" y="1827"/>
                      <a:pt x="3756" y="2601"/>
                    </a:cubicBezTo>
                    <a:cubicBezTo>
                      <a:pt x="3484" y="3647"/>
                      <a:pt x="3197" y="4693"/>
                      <a:pt x="2968" y="5754"/>
                    </a:cubicBezTo>
                    <a:cubicBezTo>
                      <a:pt x="2738" y="6814"/>
                      <a:pt x="2523" y="7861"/>
                      <a:pt x="2337" y="8921"/>
                    </a:cubicBezTo>
                    <a:cubicBezTo>
                      <a:pt x="2251" y="9409"/>
                      <a:pt x="2179" y="9882"/>
                      <a:pt x="2093" y="10355"/>
                    </a:cubicBezTo>
                    <a:cubicBezTo>
                      <a:pt x="2394" y="9351"/>
                      <a:pt x="2609" y="8319"/>
                      <a:pt x="2738" y="7273"/>
                    </a:cubicBezTo>
                    <a:cubicBezTo>
                      <a:pt x="2745" y="7252"/>
                      <a:pt x="2767" y="7241"/>
                      <a:pt x="2787" y="7241"/>
                    </a:cubicBezTo>
                    <a:cubicBezTo>
                      <a:pt x="2806" y="7241"/>
                      <a:pt x="2824" y="7252"/>
                      <a:pt x="2824" y="7273"/>
                    </a:cubicBezTo>
                    <a:cubicBezTo>
                      <a:pt x="2638" y="8893"/>
                      <a:pt x="2265" y="10483"/>
                      <a:pt x="1721" y="12017"/>
                    </a:cubicBezTo>
                    <a:cubicBezTo>
                      <a:pt x="4071" y="10971"/>
                      <a:pt x="5791" y="8864"/>
                      <a:pt x="6350" y="6356"/>
                    </a:cubicBezTo>
                    <a:cubicBezTo>
                      <a:pt x="6665" y="5051"/>
                      <a:pt x="6837" y="3676"/>
                      <a:pt x="6594" y="2343"/>
                    </a:cubicBezTo>
                    <a:cubicBezTo>
                      <a:pt x="6436" y="1540"/>
                      <a:pt x="6106" y="336"/>
                      <a:pt x="5189" y="78"/>
                    </a:cubicBezTo>
                    <a:cubicBezTo>
                      <a:pt x="5014" y="29"/>
                      <a:pt x="4825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-1800186">
                <a:off x="7271793" y="1916757"/>
                <a:ext cx="59924" cy="225806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4812" extrusionOk="0">
                    <a:moveTo>
                      <a:pt x="1239" y="1"/>
                    </a:moveTo>
                    <a:cubicBezTo>
                      <a:pt x="1219" y="1"/>
                      <a:pt x="1197" y="12"/>
                      <a:pt x="1190" y="33"/>
                    </a:cubicBezTo>
                    <a:cubicBezTo>
                      <a:pt x="1061" y="1079"/>
                      <a:pt x="846" y="2111"/>
                      <a:pt x="545" y="3115"/>
                    </a:cubicBezTo>
                    <a:cubicBezTo>
                      <a:pt x="459" y="3602"/>
                      <a:pt x="330" y="4075"/>
                      <a:pt x="144" y="4533"/>
                    </a:cubicBezTo>
                    <a:cubicBezTo>
                      <a:pt x="158" y="4462"/>
                      <a:pt x="158" y="4390"/>
                      <a:pt x="158" y="4318"/>
                    </a:cubicBezTo>
                    <a:lnTo>
                      <a:pt x="158" y="4318"/>
                    </a:lnTo>
                    <a:cubicBezTo>
                      <a:pt x="115" y="4476"/>
                      <a:pt x="58" y="4634"/>
                      <a:pt x="1" y="4791"/>
                    </a:cubicBezTo>
                    <a:cubicBezTo>
                      <a:pt x="21" y="4802"/>
                      <a:pt x="41" y="4812"/>
                      <a:pt x="61" y="4812"/>
                    </a:cubicBezTo>
                    <a:cubicBezTo>
                      <a:pt x="70" y="4812"/>
                      <a:pt x="78" y="4810"/>
                      <a:pt x="87" y="4806"/>
                    </a:cubicBezTo>
                    <a:lnTo>
                      <a:pt x="130" y="4806"/>
                    </a:lnTo>
                    <a:lnTo>
                      <a:pt x="130" y="4791"/>
                    </a:lnTo>
                    <a:cubicBezTo>
                      <a:pt x="144" y="4791"/>
                      <a:pt x="158" y="4777"/>
                      <a:pt x="173" y="4777"/>
                    </a:cubicBezTo>
                    <a:cubicBezTo>
                      <a:pt x="717" y="3243"/>
                      <a:pt x="1090" y="1653"/>
                      <a:pt x="1276" y="33"/>
                    </a:cubicBezTo>
                    <a:cubicBezTo>
                      <a:pt x="1276" y="12"/>
                      <a:pt x="1258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3"/>
            <p:cNvSpPr/>
            <p:nvPr/>
          </p:nvSpPr>
          <p:spPr>
            <a:xfrm rot="9339522">
              <a:off x="8593502" y="4115737"/>
              <a:ext cx="439067" cy="603104"/>
            </a:xfrm>
            <a:custGeom>
              <a:avLst/>
              <a:gdLst/>
              <a:ahLst/>
              <a:cxnLst/>
              <a:rect l="l" t="t" r="r" b="b"/>
              <a:pathLst>
                <a:path w="15330" h="21070" extrusionOk="0">
                  <a:moveTo>
                    <a:pt x="10478" y="1277"/>
                  </a:moveTo>
                  <a:cubicBezTo>
                    <a:pt x="10650" y="1277"/>
                    <a:pt x="10808" y="1277"/>
                    <a:pt x="10980" y="1291"/>
                  </a:cubicBezTo>
                  <a:cubicBezTo>
                    <a:pt x="11668" y="1334"/>
                    <a:pt x="12327" y="1535"/>
                    <a:pt x="12915" y="1893"/>
                  </a:cubicBezTo>
                  <a:cubicBezTo>
                    <a:pt x="12599" y="2108"/>
                    <a:pt x="12327" y="2366"/>
                    <a:pt x="12098" y="2667"/>
                  </a:cubicBezTo>
                  <a:cubicBezTo>
                    <a:pt x="11295" y="2695"/>
                    <a:pt x="10507" y="2839"/>
                    <a:pt x="9747" y="3068"/>
                  </a:cubicBezTo>
                  <a:cubicBezTo>
                    <a:pt x="9675" y="3082"/>
                    <a:pt x="9618" y="3111"/>
                    <a:pt x="9546" y="3125"/>
                  </a:cubicBezTo>
                  <a:cubicBezTo>
                    <a:pt x="9761" y="2466"/>
                    <a:pt x="10206" y="1907"/>
                    <a:pt x="10478" y="1277"/>
                  </a:cubicBezTo>
                  <a:close/>
                  <a:moveTo>
                    <a:pt x="10392" y="1291"/>
                  </a:moveTo>
                  <a:lnTo>
                    <a:pt x="10392" y="1291"/>
                  </a:lnTo>
                  <a:cubicBezTo>
                    <a:pt x="10091" y="1907"/>
                    <a:pt x="9675" y="2466"/>
                    <a:pt x="9503" y="3140"/>
                  </a:cubicBezTo>
                  <a:cubicBezTo>
                    <a:pt x="8758" y="3355"/>
                    <a:pt x="8041" y="3598"/>
                    <a:pt x="7282" y="3770"/>
                  </a:cubicBezTo>
                  <a:cubicBezTo>
                    <a:pt x="7454" y="3140"/>
                    <a:pt x="7669" y="2523"/>
                    <a:pt x="7927" y="1922"/>
                  </a:cubicBezTo>
                  <a:cubicBezTo>
                    <a:pt x="8701" y="1520"/>
                    <a:pt x="9532" y="1305"/>
                    <a:pt x="10392" y="1291"/>
                  </a:cubicBezTo>
                  <a:close/>
                  <a:moveTo>
                    <a:pt x="12972" y="1922"/>
                  </a:moveTo>
                  <a:cubicBezTo>
                    <a:pt x="13774" y="2437"/>
                    <a:pt x="14434" y="3140"/>
                    <a:pt x="14907" y="3957"/>
                  </a:cubicBezTo>
                  <a:cubicBezTo>
                    <a:pt x="14495" y="3866"/>
                    <a:pt x="14074" y="3818"/>
                    <a:pt x="13654" y="3818"/>
                  </a:cubicBezTo>
                  <a:cubicBezTo>
                    <a:pt x="13343" y="3818"/>
                    <a:pt x="13033" y="3845"/>
                    <a:pt x="12728" y="3899"/>
                  </a:cubicBezTo>
                  <a:cubicBezTo>
                    <a:pt x="12528" y="3555"/>
                    <a:pt x="12384" y="3197"/>
                    <a:pt x="12169" y="2882"/>
                  </a:cubicBezTo>
                  <a:cubicBezTo>
                    <a:pt x="12327" y="2882"/>
                    <a:pt x="12470" y="2882"/>
                    <a:pt x="12628" y="2896"/>
                  </a:cubicBezTo>
                  <a:cubicBezTo>
                    <a:pt x="13201" y="2953"/>
                    <a:pt x="13703" y="3297"/>
                    <a:pt x="14161" y="3598"/>
                  </a:cubicBezTo>
                  <a:cubicBezTo>
                    <a:pt x="14175" y="3605"/>
                    <a:pt x="14188" y="3608"/>
                    <a:pt x="14200" y="3608"/>
                  </a:cubicBezTo>
                  <a:cubicBezTo>
                    <a:pt x="14270" y="3608"/>
                    <a:pt x="14323" y="3518"/>
                    <a:pt x="14262" y="3469"/>
                  </a:cubicBezTo>
                  <a:cubicBezTo>
                    <a:pt x="13674" y="3054"/>
                    <a:pt x="13158" y="2753"/>
                    <a:pt x="12427" y="2681"/>
                  </a:cubicBezTo>
                  <a:lnTo>
                    <a:pt x="12169" y="2681"/>
                  </a:lnTo>
                  <a:cubicBezTo>
                    <a:pt x="12427" y="2409"/>
                    <a:pt x="12700" y="2165"/>
                    <a:pt x="12972" y="1922"/>
                  </a:cubicBezTo>
                  <a:close/>
                  <a:moveTo>
                    <a:pt x="7812" y="1965"/>
                  </a:moveTo>
                  <a:lnTo>
                    <a:pt x="7812" y="1965"/>
                  </a:lnTo>
                  <a:cubicBezTo>
                    <a:pt x="7540" y="2552"/>
                    <a:pt x="7353" y="3154"/>
                    <a:pt x="7253" y="3785"/>
                  </a:cubicBezTo>
                  <a:cubicBezTo>
                    <a:pt x="7181" y="3799"/>
                    <a:pt x="7095" y="3828"/>
                    <a:pt x="7009" y="3842"/>
                  </a:cubicBezTo>
                  <a:cubicBezTo>
                    <a:pt x="6718" y="3902"/>
                    <a:pt x="6208" y="4019"/>
                    <a:pt x="5766" y="4019"/>
                  </a:cubicBezTo>
                  <a:cubicBezTo>
                    <a:pt x="5578" y="4019"/>
                    <a:pt x="5402" y="3998"/>
                    <a:pt x="5261" y="3942"/>
                  </a:cubicBezTo>
                  <a:cubicBezTo>
                    <a:pt x="5204" y="3899"/>
                    <a:pt x="5146" y="3842"/>
                    <a:pt x="5089" y="3799"/>
                  </a:cubicBezTo>
                  <a:cubicBezTo>
                    <a:pt x="5935" y="3383"/>
                    <a:pt x="6622" y="2724"/>
                    <a:pt x="7411" y="2208"/>
                  </a:cubicBezTo>
                  <a:cubicBezTo>
                    <a:pt x="7540" y="2122"/>
                    <a:pt x="7683" y="2051"/>
                    <a:pt x="7812" y="1965"/>
                  </a:cubicBezTo>
                  <a:close/>
                  <a:moveTo>
                    <a:pt x="12126" y="2882"/>
                  </a:moveTo>
                  <a:cubicBezTo>
                    <a:pt x="12313" y="3211"/>
                    <a:pt x="12427" y="3570"/>
                    <a:pt x="12614" y="3899"/>
                  </a:cubicBezTo>
                  <a:cubicBezTo>
                    <a:pt x="12255" y="3957"/>
                    <a:pt x="11897" y="4028"/>
                    <a:pt x="11539" y="4114"/>
                  </a:cubicBezTo>
                  <a:cubicBezTo>
                    <a:pt x="11493" y="4119"/>
                    <a:pt x="11448" y="4121"/>
                    <a:pt x="11403" y="4121"/>
                  </a:cubicBezTo>
                  <a:cubicBezTo>
                    <a:pt x="10727" y="4121"/>
                    <a:pt x="10123" y="3637"/>
                    <a:pt x="9518" y="3355"/>
                  </a:cubicBezTo>
                  <a:cubicBezTo>
                    <a:pt x="9962" y="3226"/>
                    <a:pt x="10406" y="3097"/>
                    <a:pt x="10865" y="3011"/>
                  </a:cubicBezTo>
                  <a:cubicBezTo>
                    <a:pt x="11281" y="2925"/>
                    <a:pt x="11711" y="2882"/>
                    <a:pt x="12126" y="2882"/>
                  </a:cubicBezTo>
                  <a:close/>
                  <a:moveTo>
                    <a:pt x="9446" y="3383"/>
                  </a:moveTo>
                  <a:cubicBezTo>
                    <a:pt x="9761" y="3598"/>
                    <a:pt x="10105" y="3785"/>
                    <a:pt x="10464" y="3957"/>
                  </a:cubicBezTo>
                  <a:cubicBezTo>
                    <a:pt x="10679" y="4071"/>
                    <a:pt x="10908" y="4157"/>
                    <a:pt x="11152" y="4200"/>
                  </a:cubicBezTo>
                  <a:cubicBezTo>
                    <a:pt x="10363" y="4387"/>
                    <a:pt x="9575" y="4587"/>
                    <a:pt x="8815" y="4702"/>
                  </a:cubicBezTo>
                  <a:cubicBezTo>
                    <a:pt x="8271" y="4501"/>
                    <a:pt x="7769" y="4229"/>
                    <a:pt x="7224" y="4014"/>
                  </a:cubicBezTo>
                  <a:cubicBezTo>
                    <a:pt x="7554" y="3942"/>
                    <a:pt x="7826" y="3856"/>
                    <a:pt x="7955" y="3828"/>
                  </a:cubicBezTo>
                  <a:cubicBezTo>
                    <a:pt x="8457" y="3684"/>
                    <a:pt x="8944" y="3527"/>
                    <a:pt x="9446" y="3383"/>
                  </a:cubicBezTo>
                  <a:close/>
                  <a:moveTo>
                    <a:pt x="7167" y="4028"/>
                  </a:moveTo>
                  <a:cubicBezTo>
                    <a:pt x="7640" y="4258"/>
                    <a:pt x="8084" y="4530"/>
                    <a:pt x="8557" y="4745"/>
                  </a:cubicBezTo>
                  <a:cubicBezTo>
                    <a:pt x="8291" y="4778"/>
                    <a:pt x="8027" y="4797"/>
                    <a:pt x="7767" y="4797"/>
                  </a:cubicBezTo>
                  <a:cubicBezTo>
                    <a:pt x="7006" y="4797"/>
                    <a:pt x="6274" y="4635"/>
                    <a:pt x="5591" y="4186"/>
                  </a:cubicBezTo>
                  <a:lnTo>
                    <a:pt x="5591" y="4186"/>
                  </a:lnTo>
                  <a:cubicBezTo>
                    <a:pt x="5680" y="4191"/>
                    <a:pt x="5770" y="4193"/>
                    <a:pt x="5859" y="4193"/>
                  </a:cubicBezTo>
                  <a:cubicBezTo>
                    <a:pt x="6300" y="4193"/>
                    <a:pt x="6738" y="4136"/>
                    <a:pt x="7167" y="4028"/>
                  </a:cubicBezTo>
                  <a:close/>
                  <a:moveTo>
                    <a:pt x="3487" y="8989"/>
                  </a:moveTo>
                  <a:cubicBezTo>
                    <a:pt x="3587" y="8989"/>
                    <a:pt x="3687" y="8998"/>
                    <a:pt x="3785" y="9016"/>
                  </a:cubicBezTo>
                  <a:cubicBezTo>
                    <a:pt x="3197" y="9116"/>
                    <a:pt x="2738" y="9604"/>
                    <a:pt x="2337" y="10048"/>
                  </a:cubicBezTo>
                  <a:cubicBezTo>
                    <a:pt x="1692" y="10793"/>
                    <a:pt x="1549" y="11725"/>
                    <a:pt x="1563" y="12685"/>
                  </a:cubicBezTo>
                  <a:cubicBezTo>
                    <a:pt x="1563" y="12714"/>
                    <a:pt x="1585" y="12728"/>
                    <a:pt x="1606" y="12728"/>
                  </a:cubicBezTo>
                  <a:cubicBezTo>
                    <a:pt x="1628" y="12728"/>
                    <a:pt x="1649" y="12714"/>
                    <a:pt x="1649" y="12685"/>
                  </a:cubicBezTo>
                  <a:cubicBezTo>
                    <a:pt x="1721" y="11883"/>
                    <a:pt x="1764" y="11180"/>
                    <a:pt x="2222" y="10478"/>
                  </a:cubicBezTo>
                  <a:cubicBezTo>
                    <a:pt x="2595" y="9876"/>
                    <a:pt x="3269" y="9217"/>
                    <a:pt x="3985" y="9073"/>
                  </a:cubicBezTo>
                  <a:cubicBezTo>
                    <a:pt x="4114" y="9116"/>
                    <a:pt x="4243" y="9188"/>
                    <a:pt x="4344" y="9260"/>
                  </a:cubicBezTo>
                  <a:cubicBezTo>
                    <a:pt x="4888" y="10894"/>
                    <a:pt x="3813" y="12370"/>
                    <a:pt x="2867" y="13660"/>
                  </a:cubicBezTo>
                  <a:cubicBezTo>
                    <a:pt x="2834" y="13705"/>
                    <a:pt x="2880" y="13759"/>
                    <a:pt x="2929" y="13759"/>
                  </a:cubicBezTo>
                  <a:cubicBezTo>
                    <a:pt x="2942" y="13759"/>
                    <a:pt x="2955" y="13755"/>
                    <a:pt x="2968" y="13746"/>
                  </a:cubicBezTo>
                  <a:cubicBezTo>
                    <a:pt x="3842" y="12900"/>
                    <a:pt x="5189" y="10951"/>
                    <a:pt x="4688" y="9589"/>
                  </a:cubicBezTo>
                  <a:lnTo>
                    <a:pt x="4688" y="9589"/>
                  </a:lnTo>
                  <a:cubicBezTo>
                    <a:pt x="4802" y="9747"/>
                    <a:pt x="4917" y="9919"/>
                    <a:pt x="4989" y="10105"/>
                  </a:cubicBezTo>
                  <a:cubicBezTo>
                    <a:pt x="5576" y="11453"/>
                    <a:pt x="4516" y="12599"/>
                    <a:pt x="3627" y="13517"/>
                  </a:cubicBezTo>
                  <a:cubicBezTo>
                    <a:pt x="3297" y="13875"/>
                    <a:pt x="2925" y="14205"/>
                    <a:pt x="2523" y="14505"/>
                  </a:cubicBezTo>
                  <a:cubicBezTo>
                    <a:pt x="2380" y="14610"/>
                    <a:pt x="2217" y="14653"/>
                    <a:pt x="2049" y="14653"/>
                  </a:cubicBezTo>
                  <a:cubicBezTo>
                    <a:pt x="1660" y="14653"/>
                    <a:pt x="1241" y="14421"/>
                    <a:pt x="961" y="14162"/>
                  </a:cubicBezTo>
                  <a:cubicBezTo>
                    <a:pt x="975" y="14147"/>
                    <a:pt x="975" y="14133"/>
                    <a:pt x="975" y="14119"/>
                  </a:cubicBezTo>
                  <a:cubicBezTo>
                    <a:pt x="803" y="13115"/>
                    <a:pt x="832" y="12098"/>
                    <a:pt x="1033" y="11109"/>
                  </a:cubicBezTo>
                  <a:cubicBezTo>
                    <a:pt x="1233" y="10277"/>
                    <a:pt x="1907" y="9589"/>
                    <a:pt x="2638" y="9217"/>
                  </a:cubicBezTo>
                  <a:cubicBezTo>
                    <a:pt x="2895" y="9067"/>
                    <a:pt x="3192" y="8989"/>
                    <a:pt x="3487" y="8989"/>
                  </a:cubicBezTo>
                  <a:close/>
                  <a:moveTo>
                    <a:pt x="1620" y="14720"/>
                  </a:moveTo>
                  <a:cubicBezTo>
                    <a:pt x="1649" y="14735"/>
                    <a:pt x="1678" y="14735"/>
                    <a:pt x="1706" y="14749"/>
                  </a:cubicBezTo>
                  <a:cubicBezTo>
                    <a:pt x="1706" y="14749"/>
                    <a:pt x="1706" y="14749"/>
                    <a:pt x="1706" y="14763"/>
                  </a:cubicBezTo>
                  <a:cubicBezTo>
                    <a:pt x="1807" y="15279"/>
                    <a:pt x="2165" y="16154"/>
                    <a:pt x="1706" y="16584"/>
                  </a:cubicBezTo>
                  <a:cubicBezTo>
                    <a:pt x="1651" y="16637"/>
                    <a:pt x="1601" y="16661"/>
                    <a:pt x="1558" y="16661"/>
                  </a:cubicBezTo>
                  <a:cubicBezTo>
                    <a:pt x="1301" y="16661"/>
                    <a:pt x="1254" y="15836"/>
                    <a:pt x="1291" y="15652"/>
                  </a:cubicBezTo>
                  <a:cubicBezTo>
                    <a:pt x="1291" y="15590"/>
                    <a:pt x="1239" y="15543"/>
                    <a:pt x="1188" y="15543"/>
                  </a:cubicBezTo>
                  <a:cubicBezTo>
                    <a:pt x="1168" y="15543"/>
                    <a:pt x="1149" y="15550"/>
                    <a:pt x="1133" y="15566"/>
                  </a:cubicBezTo>
                  <a:cubicBezTo>
                    <a:pt x="1007" y="15675"/>
                    <a:pt x="609" y="15849"/>
                    <a:pt x="374" y="15849"/>
                  </a:cubicBezTo>
                  <a:cubicBezTo>
                    <a:pt x="209" y="15849"/>
                    <a:pt x="125" y="15763"/>
                    <a:pt x="273" y="15509"/>
                  </a:cubicBezTo>
                  <a:cubicBezTo>
                    <a:pt x="517" y="15064"/>
                    <a:pt x="1248" y="14950"/>
                    <a:pt x="1620" y="14720"/>
                  </a:cubicBezTo>
                  <a:close/>
                  <a:moveTo>
                    <a:pt x="9403" y="11725"/>
                  </a:moveTo>
                  <a:cubicBezTo>
                    <a:pt x="9475" y="11725"/>
                    <a:pt x="9561" y="11725"/>
                    <a:pt x="9647" y="11739"/>
                  </a:cubicBezTo>
                  <a:cubicBezTo>
                    <a:pt x="10292" y="12141"/>
                    <a:pt x="10535" y="12915"/>
                    <a:pt x="10750" y="13603"/>
                  </a:cubicBezTo>
                  <a:cubicBezTo>
                    <a:pt x="11109" y="14677"/>
                    <a:pt x="10765" y="15623"/>
                    <a:pt x="10392" y="16627"/>
                  </a:cubicBezTo>
                  <a:cubicBezTo>
                    <a:pt x="10383" y="16661"/>
                    <a:pt x="10406" y="16680"/>
                    <a:pt x="10432" y="16680"/>
                  </a:cubicBezTo>
                  <a:cubicBezTo>
                    <a:pt x="10449" y="16680"/>
                    <a:pt x="10467" y="16672"/>
                    <a:pt x="10478" y="16655"/>
                  </a:cubicBezTo>
                  <a:cubicBezTo>
                    <a:pt x="11008" y="15552"/>
                    <a:pt x="11209" y="14534"/>
                    <a:pt x="10851" y="13345"/>
                  </a:cubicBezTo>
                  <a:cubicBezTo>
                    <a:pt x="10679" y="12757"/>
                    <a:pt x="10406" y="12126"/>
                    <a:pt x="9890" y="11797"/>
                  </a:cubicBezTo>
                  <a:lnTo>
                    <a:pt x="9890" y="11797"/>
                  </a:lnTo>
                  <a:cubicBezTo>
                    <a:pt x="11051" y="12141"/>
                    <a:pt x="11940" y="13775"/>
                    <a:pt x="11825" y="15079"/>
                  </a:cubicBezTo>
                  <a:cubicBezTo>
                    <a:pt x="11725" y="16240"/>
                    <a:pt x="11051" y="17472"/>
                    <a:pt x="10435" y="18433"/>
                  </a:cubicBezTo>
                  <a:cubicBezTo>
                    <a:pt x="10421" y="18447"/>
                    <a:pt x="10421" y="18461"/>
                    <a:pt x="10406" y="18476"/>
                  </a:cubicBezTo>
                  <a:cubicBezTo>
                    <a:pt x="10187" y="18555"/>
                    <a:pt x="9914" y="18608"/>
                    <a:pt x="9644" y="18608"/>
                  </a:cubicBezTo>
                  <a:cubicBezTo>
                    <a:pt x="9279" y="18608"/>
                    <a:pt x="8921" y="18510"/>
                    <a:pt x="8715" y="18246"/>
                  </a:cubicBezTo>
                  <a:cubicBezTo>
                    <a:pt x="8385" y="17831"/>
                    <a:pt x="8199" y="17257"/>
                    <a:pt x="8013" y="16770"/>
                  </a:cubicBezTo>
                  <a:cubicBezTo>
                    <a:pt x="7755" y="16068"/>
                    <a:pt x="7554" y="15351"/>
                    <a:pt x="7425" y="14620"/>
                  </a:cubicBezTo>
                  <a:cubicBezTo>
                    <a:pt x="7282" y="13746"/>
                    <a:pt x="7454" y="13101"/>
                    <a:pt x="8056" y="12442"/>
                  </a:cubicBezTo>
                  <a:cubicBezTo>
                    <a:pt x="8299" y="12155"/>
                    <a:pt x="8600" y="11954"/>
                    <a:pt x="8944" y="11811"/>
                  </a:cubicBezTo>
                  <a:lnTo>
                    <a:pt x="8944" y="11811"/>
                  </a:lnTo>
                  <a:cubicBezTo>
                    <a:pt x="8400" y="12241"/>
                    <a:pt x="8199" y="12986"/>
                    <a:pt x="8099" y="13660"/>
                  </a:cubicBezTo>
                  <a:cubicBezTo>
                    <a:pt x="7955" y="14821"/>
                    <a:pt x="8099" y="15996"/>
                    <a:pt x="8529" y="17085"/>
                  </a:cubicBezTo>
                  <a:cubicBezTo>
                    <a:pt x="8539" y="17111"/>
                    <a:pt x="8561" y="17122"/>
                    <a:pt x="8583" y="17122"/>
                  </a:cubicBezTo>
                  <a:cubicBezTo>
                    <a:pt x="8623" y="17122"/>
                    <a:pt x="8667" y="17088"/>
                    <a:pt x="8658" y="17042"/>
                  </a:cubicBezTo>
                  <a:cubicBezTo>
                    <a:pt x="8285" y="15265"/>
                    <a:pt x="7855" y="13130"/>
                    <a:pt x="9274" y="11739"/>
                  </a:cubicBezTo>
                  <a:cubicBezTo>
                    <a:pt x="9317" y="11739"/>
                    <a:pt x="9360" y="11739"/>
                    <a:pt x="9403" y="11725"/>
                  </a:cubicBezTo>
                  <a:close/>
                  <a:moveTo>
                    <a:pt x="9761" y="18719"/>
                  </a:moveTo>
                  <a:cubicBezTo>
                    <a:pt x="10134" y="19149"/>
                    <a:pt x="10421" y="19651"/>
                    <a:pt x="10607" y="20181"/>
                  </a:cubicBezTo>
                  <a:cubicBezTo>
                    <a:pt x="10650" y="20310"/>
                    <a:pt x="10593" y="20597"/>
                    <a:pt x="10421" y="20597"/>
                  </a:cubicBezTo>
                  <a:cubicBezTo>
                    <a:pt x="10415" y="20597"/>
                    <a:pt x="10409" y="20598"/>
                    <a:pt x="10403" y="20598"/>
                  </a:cubicBezTo>
                  <a:cubicBezTo>
                    <a:pt x="10264" y="20598"/>
                    <a:pt x="10101" y="20436"/>
                    <a:pt x="10005" y="20353"/>
                  </a:cubicBezTo>
                  <a:cubicBezTo>
                    <a:pt x="9862" y="20210"/>
                    <a:pt x="9747" y="20052"/>
                    <a:pt x="9661" y="19880"/>
                  </a:cubicBezTo>
                  <a:cubicBezTo>
                    <a:pt x="9647" y="19839"/>
                    <a:pt x="9614" y="19821"/>
                    <a:pt x="9580" y="19821"/>
                  </a:cubicBezTo>
                  <a:cubicBezTo>
                    <a:pt x="9542" y="19821"/>
                    <a:pt x="9504" y="19843"/>
                    <a:pt x="9489" y="19880"/>
                  </a:cubicBezTo>
                  <a:cubicBezTo>
                    <a:pt x="9415" y="20144"/>
                    <a:pt x="9047" y="20802"/>
                    <a:pt x="8772" y="20802"/>
                  </a:cubicBezTo>
                  <a:cubicBezTo>
                    <a:pt x="8673" y="20802"/>
                    <a:pt x="8586" y="20717"/>
                    <a:pt x="8529" y="20496"/>
                  </a:cubicBezTo>
                  <a:cubicBezTo>
                    <a:pt x="8385" y="19909"/>
                    <a:pt x="9131" y="19178"/>
                    <a:pt x="9446" y="18748"/>
                  </a:cubicBezTo>
                  <a:cubicBezTo>
                    <a:pt x="9460" y="18748"/>
                    <a:pt x="9460" y="18734"/>
                    <a:pt x="9460" y="18719"/>
                  </a:cubicBezTo>
                  <a:cubicBezTo>
                    <a:pt x="9511" y="18726"/>
                    <a:pt x="9561" y="18730"/>
                    <a:pt x="9611" y="18730"/>
                  </a:cubicBezTo>
                  <a:cubicBezTo>
                    <a:pt x="9661" y="18730"/>
                    <a:pt x="9711" y="18726"/>
                    <a:pt x="9761" y="18719"/>
                  </a:cubicBezTo>
                  <a:close/>
                  <a:moveTo>
                    <a:pt x="1133" y="1"/>
                  </a:moveTo>
                  <a:cubicBezTo>
                    <a:pt x="2337" y="1234"/>
                    <a:pt x="3570" y="2437"/>
                    <a:pt x="4716" y="3699"/>
                  </a:cubicBezTo>
                  <a:cubicBezTo>
                    <a:pt x="4759" y="3756"/>
                    <a:pt x="4802" y="3799"/>
                    <a:pt x="4845" y="3856"/>
                  </a:cubicBezTo>
                  <a:cubicBezTo>
                    <a:pt x="5333" y="5605"/>
                    <a:pt x="4903" y="7296"/>
                    <a:pt x="4258" y="8944"/>
                  </a:cubicBezTo>
                  <a:cubicBezTo>
                    <a:pt x="4035" y="8843"/>
                    <a:pt x="3794" y="8797"/>
                    <a:pt x="3546" y="8797"/>
                  </a:cubicBezTo>
                  <a:cubicBezTo>
                    <a:pt x="2737" y="8797"/>
                    <a:pt x="1853" y="9289"/>
                    <a:pt x="1305" y="9991"/>
                  </a:cubicBezTo>
                  <a:cubicBezTo>
                    <a:pt x="416" y="11137"/>
                    <a:pt x="574" y="12800"/>
                    <a:pt x="760" y="14147"/>
                  </a:cubicBezTo>
                  <a:cubicBezTo>
                    <a:pt x="772" y="14207"/>
                    <a:pt x="814" y="14237"/>
                    <a:pt x="861" y="14237"/>
                  </a:cubicBezTo>
                  <a:cubicBezTo>
                    <a:pt x="870" y="14237"/>
                    <a:pt x="880" y="14236"/>
                    <a:pt x="889" y="14233"/>
                  </a:cubicBezTo>
                  <a:cubicBezTo>
                    <a:pt x="1047" y="14391"/>
                    <a:pt x="1219" y="14520"/>
                    <a:pt x="1405" y="14620"/>
                  </a:cubicBezTo>
                  <a:cubicBezTo>
                    <a:pt x="1119" y="14677"/>
                    <a:pt x="760" y="14950"/>
                    <a:pt x="560" y="15036"/>
                  </a:cubicBezTo>
                  <a:cubicBezTo>
                    <a:pt x="259" y="15179"/>
                    <a:pt x="1" y="15408"/>
                    <a:pt x="15" y="15767"/>
                  </a:cubicBezTo>
                  <a:cubicBezTo>
                    <a:pt x="22" y="15991"/>
                    <a:pt x="163" y="16069"/>
                    <a:pt x="348" y="16069"/>
                  </a:cubicBezTo>
                  <a:cubicBezTo>
                    <a:pt x="579" y="16069"/>
                    <a:pt x="878" y="15949"/>
                    <a:pt x="1076" y="15838"/>
                  </a:cubicBezTo>
                  <a:lnTo>
                    <a:pt x="1076" y="15838"/>
                  </a:lnTo>
                  <a:cubicBezTo>
                    <a:pt x="1063" y="16234"/>
                    <a:pt x="1146" y="16871"/>
                    <a:pt x="1527" y="16871"/>
                  </a:cubicBezTo>
                  <a:cubicBezTo>
                    <a:pt x="1561" y="16871"/>
                    <a:pt x="1597" y="16866"/>
                    <a:pt x="1635" y="16856"/>
                  </a:cubicBezTo>
                  <a:cubicBezTo>
                    <a:pt x="2466" y="16655"/>
                    <a:pt x="2050" y="15365"/>
                    <a:pt x="1907" y="14792"/>
                  </a:cubicBezTo>
                  <a:lnTo>
                    <a:pt x="1907" y="14792"/>
                  </a:lnTo>
                  <a:cubicBezTo>
                    <a:pt x="1950" y="14799"/>
                    <a:pt x="1993" y="14803"/>
                    <a:pt x="2036" y="14803"/>
                  </a:cubicBezTo>
                  <a:cubicBezTo>
                    <a:pt x="2079" y="14803"/>
                    <a:pt x="2122" y="14799"/>
                    <a:pt x="2165" y="14792"/>
                  </a:cubicBezTo>
                  <a:cubicBezTo>
                    <a:pt x="2710" y="14735"/>
                    <a:pt x="3154" y="14219"/>
                    <a:pt x="3541" y="13861"/>
                  </a:cubicBezTo>
                  <a:cubicBezTo>
                    <a:pt x="4172" y="13287"/>
                    <a:pt x="4702" y="12614"/>
                    <a:pt x="5118" y="11868"/>
                  </a:cubicBezTo>
                  <a:cubicBezTo>
                    <a:pt x="5462" y="11266"/>
                    <a:pt x="5390" y="10650"/>
                    <a:pt x="5161" y="10019"/>
                  </a:cubicBezTo>
                  <a:cubicBezTo>
                    <a:pt x="5017" y="9575"/>
                    <a:pt x="4702" y="9202"/>
                    <a:pt x="4301" y="8973"/>
                  </a:cubicBezTo>
                  <a:cubicBezTo>
                    <a:pt x="4974" y="7368"/>
                    <a:pt x="5419" y="5748"/>
                    <a:pt x="5003" y="4028"/>
                  </a:cubicBezTo>
                  <a:lnTo>
                    <a:pt x="5003" y="4028"/>
                  </a:lnTo>
                  <a:cubicBezTo>
                    <a:pt x="6952" y="6221"/>
                    <a:pt x="8600" y="8615"/>
                    <a:pt x="9331" y="11539"/>
                  </a:cubicBezTo>
                  <a:cubicBezTo>
                    <a:pt x="8801" y="11639"/>
                    <a:pt x="8314" y="11911"/>
                    <a:pt x="7941" y="12298"/>
                  </a:cubicBezTo>
                  <a:cubicBezTo>
                    <a:pt x="6665" y="13545"/>
                    <a:pt x="7325" y="15394"/>
                    <a:pt x="7855" y="16842"/>
                  </a:cubicBezTo>
                  <a:cubicBezTo>
                    <a:pt x="8041" y="17329"/>
                    <a:pt x="8271" y="18089"/>
                    <a:pt x="8686" y="18433"/>
                  </a:cubicBezTo>
                  <a:cubicBezTo>
                    <a:pt x="8844" y="18576"/>
                    <a:pt x="9045" y="18662"/>
                    <a:pt x="9260" y="18705"/>
                  </a:cubicBezTo>
                  <a:cubicBezTo>
                    <a:pt x="8830" y="19250"/>
                    <a:pt x="7826" y="20310"/>
                    <a:pt x="8557" y="20969"/>
                  </a:cubicBezTo>
                  <a:cubicBezTo>
                    <a:pt x="8633" y="21039"/>
                    <a:pt x="8710" y="21069"/>
                    <a:pt x="8787" y="21069"/>
                  </a:cubicBezTo>
                  <a:cubicBezTo>
                    <a:pt x="9121" y="21069"/>
                    <a:pt x="9452" y="20502"/>
                    <a:pt x="9604" y="20153"/>
                  </a:cubicBezTo>
                  <a:cubicBezTo>
                    <a:pt x="9786" y="20426"/>
                    <a:pt x="10133" y="20785"/>
                    <a:pt x="10422" y="20785"/>
                  </a:cubicBezTo>
                  <a:cubicBezTo>
                    <a:pt x="10542" y="20785"/>
                    <a:pt x="10652" y="20724"/>
                    <a:pt x="10736" y="20568"/>
                  </a:cubicBezTo>
                  <a:cubicBezTo>
                    <a:pt x="11037" y="20038"/>
                    <a:pt x="10507" y="18992"/>
                    <a:pt x="10005" y="18691"/>
                  </a:cubicBezTo>
                  <a:cubicBezTo>
                    <a:pt x="10163" y="18662"/>
                    <a:pt x="10306" y="18619"/>
                    <a:pt x="10449" y="18562"/>
                  </a:cubicBezTo>
                  <a:cubicBezTo>
                    <a:pt x="10468" y="18587"/>
                    <a:pt x="10495" y="18598"/>
                    <a:pt x="10522" y="18598"/>
                  </a:cubicBezTo>
                  <a:cubicBezTo>
                    <a:pt x="10557" y="18598"/>
                    <a:pt x="10591" y="18579"/>
                    <a:pt x="10607" y="18547"/>
                  </a:cubicBezTo>
                  <a:cubicBezTo>
                    <a:pt x="11410" y="17300"/>
                    <a:pt x="12255" y="15810"/>
                    <a:pt x="12069" y="14291"/>
                  </a:cubicBezTo>
                  <a:cubicBezTo>
                    <a:pt x="11954" y="13259"/>
                    <a:pt x="11367" y="12327"/>
                    <a:pt x="10492" y="11768"/>
                  </a:cubicBezTo>
                  <a:cubicBezTo>
                    <a:pt x="10230" y="11608"/>
                    <a:pt x="9922" y="11521"/>
                    <a:pt x="9612" y="11521"/>
                  </a:cubicBezTo>
                  <a:cubicBezTo>
                    <a:pt x="9533" y="11521"/>
                    <a:pt x="9453" y="11527"/>
                    <a:pt x="9374" y="11539"/>
                  </a:cubicBezTo>
                  <a:cubicBezTo>
                    <a:pt x="8858" y="8858"/>
                    <a:pt x="7339" y="6565"/>
                    <a:pt x="5619" y="4487"/>
                  </a:cubicBezTo>
                  <a:lnTo>
                    <a:pt x="5619" y="4487"/>
                  </a:lnTo>
                  <a:cubicBezTo>
                    <a:pt x="6266" y="4889"/>
                    <a:pt x="6962" y="5034"/>
                    <a:pt x="7688" y="5034"/>
                  </a:cubicBezTo>
                  <a:cubicBezTo>
                    <a:pt x="9576" y="5034"/>
                    <a:pt x="11668" y="4052"/>
                    <a:pt x="13626" y="4052"/>
                  </a:cubicBezTo>
                  <a:cubicBezTo>
                    <a:pt x="14136" y="4052"/>
                    <a:pt x="14636" y="4118"/>
                    <a:pt x="15122" y="4286"/>
                  </a:cubicBezTo>
                  <a:cubicBezTo>
                    <a:pt x="15132" y="4290"/>
                    <a:pt x="15143" y="4291"/>
                    <a:pt x="15154" y="4291"/>
                  </a:cubicBezTo>
                  <a:cubicBezTo>
                    <a:pt x="15236" y="4291"/>
                    <a:pt x="15330" y="4203"/>
                    <a:pt x="15279" y="4114"/>
                  </a:cubicBezTo>
                  <a:cubicBezTo>
                    <a:pt x="14434" y="2552"/>
                    <a:pt x="13158" y="1463"/>
                    <a:pt x="11367" y="1162"/>
                  </a:cubicBezTo>
                  <a:cubicBezTo>
                    <a:pt x="11081" y="1118"/>
                    <a:pt x="10793" y="1097"/>
                    <a:pt x="10505" y="1097"/>
                  </a:cubicBezTo>
                  <a:cubicBezTo>
                    <a:pt x="9754" y="1097"/>
                    <a:pt x="9004" y="1244"/>
                    <a:pt x="8299" y="1535"/>
                  </a:cubicBezTo>
                  <a:cubicBezTo>
                    <a:pt x="7038" y="2022"/>
                    <a:pt x="6135" y="3082"/>
                    <a:pt x="4931" y="3641"/>
                  </a:cubicBezTo>
                  <a:cubicBezTo>
                    <a:pt x="4874" y="3584"/>
                    <a:pt x="4831" y="3541"/>
                    <a:pt x="4774" y="3484"/>
                  </a:cubicBezTo>
                  <a:cubicBezTo>
                    <a:pt x="4759" y="3469"/>
                    <a:pt x="4759" y="3469"/>
                    <a:pt x="4745" y="3469"/>
                  </a:cubicBezTo>
                  <a:cubicBezTo>
                    <a:pt x="3699" y="2265"/>
                    <a:pt x="2566" y="1148"/>
                    <a:pt x="1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 rot="-7262667">
            <a:off x="521481" y="4756861"/>
            <a:ext cx="485451" cy="363580"/>
          </a:xfrm>
          <a:custGeom>
            <a:avLst/>
            <a:gdLst/>
            <a:ahLst/>
            <a:cxnLst/>
            <a:rect l="l" t="t" r="r" b="b"/>
            <a:pathLst>
              <a:path w="15045" h="11268" extrusionOk="0">
                <a:moveTo>
                  <a:pt x="12147" y="4703"/>
                </a:moveTo>
                <a:cubicBezTo>
                  <a:pt x="12605" y="4703"/>
                  <a:pt x="13055" y="4831"/>
                  <a:pt x="13454" y="5060"/>
                </a:cubicBezTo>
                <a:cubicBezTo>
                  <a:pt x="14256" y="5548"/>
                  <a:pt x="12379" y="6049"/>
                  <a:pt x="12250" y="6078"/>
                </a:cubicBezTo>
                <a:cubicBezTo>
                  <a:pt x="12112" y="6092"/>
                  <a:pt x="12133" y="6265"/>
                  <a:pt x="12250" y="6265"/>
                </a:cubicBezTo>
                <a:cubicBezTo>
                  <a:pt x="12255" y="6265"/>
                  <a:pt x="12259" y="6265"/>
                  <a:pt x="12264" y="6264"/>
                </a:cubicBezTo>
                <a:cubicBezTo>
                  <a:pt x="13081" y="6293"/>
                  <a:pt x="13869" y="6565"/>
                  <a:pt x="14514" y="7038"/>
                </a:cubicBezTo>
                <a:cubicBezTo>
                  <a:pt x="14815" y="7251"/>
                  <a:pt x="14498" y="7305"/>
                  <a:pt x="14168" y="7305"/>
                </a:cubicBezTo>
                <a:cubicBezTo>
                  <a:pt x="13964" y="7305"/>
                  <a:pt x="13754" y="7284"/>
                  <a:pt x="13683" y="7268"/>
                </a:cubicBezTo>
                <a:cubicBezTo>
                  <a:pt x="13167" y="7182"/>
                  <a:pt x="12651" y="7067"/>
                  <a:pt x="12135" y="6909"/>
                </a:cubicBezTo>
                <a:cubicBezTo>
                  <a:pt x="12120" y="6902"/>
                  <a:pt x="12106" y="6898"/>
                  <a:pt x="12093" y="6898"/>
                </a:cubicBezTo>
                <a:cubicBezTo>
                  <a:pt x="12005" y="6898"/>
                  <a:pt x="11964" y="7046"/>
                  <a:pt x="12063" y="7096"/>
                </a:cubicBezTo>
                <a:cubicBezTo>
                  <a:pt x="12723" y="7454"/>
                  <a:pt x="13411" y="7913"/>
                  <a:pt x="13597" y="8701"/>
                </a:cubicBezTo>
                <a:cubicBezTo>
                  <a:pt x="13669" y="9002"/>
                  <a:pt x="13471" y="9088"/>
                  <a:pt x="13223" y="9088"/>
                </a:cubicBezTo>
                <a:cubicBezTo>
                  <a:pt x="12928" y="9088"/>
                  <a:pt x="12563" y="8968"/>
                  <a:pt x="12493" y="8944"/>
                </a:cubicBezTo>
                <a:cubicBezTo>
                  <a:pt x="12235" y="8873"/>
                  <a:pt x="11977" y="8758"/>
                  <a:pt x="11719" y="8643"/>
                </a:cubicBezTo>
                <a:cubicBezTo>
                  <a:pt x="10845" y="8228"/>
                  <a:pt x="9197" y="6895"/>
                  <a:pt x="9355" y="5791"/>
                </a:cubicBezTo>
                <a:lnTo>
                  <a:pt x="9355" y="5791"/>
                </a:lnTo>
                <a:cubicBezTo>
                  <a:pt x="10229" y="6121"/>
                  <a:pt x="11117" y="6350"/>
                  <a:pt x="12035" y="6494"/>
                </a:cubicBezTo>
                <a:cubicBezTo>
                  <a:pt x="12039" y="6494"/>
                  <a:pt x="12043" y="6495"/>
                  <a:pt x="12047" y="6495"/>
                </a:cubicBezTo>
                <a:cubicBezTo>
                  <a:pt x="12109" y="6495"/>
                  <a:pt x="12130" y="6392"/>
                  <a:pt x="12049" y="6379"/>
                </a:cubicBezTo>
                <a:cubicBezTo>
                  <a:pt x="11160" y="6250"/>
                  <a:pt x="10286" y="6021"/>
                  <a:pt x="9440" y="5705"/>
                </a:cubicBezTo>
                <a:cubicBezTo>
                  <a:pt x="10114" y="5103"/>
                  <a:pt x="10988" y="4745"/>
                  <a:pt x="11891" y="4716"/>
                </a:cubicBezTo>
                <a:cubicBezTo>
                  <a:pt x="11977" y="4707"/>
                  <a:pt x="12062" y="4703"/>
                  <a:pt x="12147" y="4703"/>
                </a:cubicBezTo>
                <a:close/>
                <a:moveTo>
                  <a:pt x="3163" y="4215"/>
                </a:moveTo>
                <a:lnTo>
                  <a:pt x="3163" y="4215"/>
                </a:lnTo>
                <a:cubicBezTo>
                  <a:pt x="3091" y="5060"/>
                  <a:pt x="2833" y="5863"/>
                  <a:pt x="2532" y="6694"/>
                </a:cubicBezTo>
                <a:cubicBezTo>
                  <a:pt x="2513" y="6750"/>
                  <a:pt x="2562" y="6794"/>
                  <a:pt x="2606" y="6794"/>
                </a:cubicBezTo>
                <a:cubicBezTo>
                  <a:pt x="2629" y="6794"/>
                  <a:pt x="2651" y="6782"/>
                  <a:pt x="2661" y="6752"/>
                </a:cubicBezTo>
                <a:cubicBezTo>
                  <a:pt x="3077" y="5992"/>
                  <a:pt x="3306" y="5132"/>
                  <a:pt x="3320" y="4258"/>
                </a:cubicBezTo>
                <a:cubicBezTo>
                  <a:pt x="3908" y="5032"/>
                  <a:pt x="4209" y="5992"/>
                  <a:pt x="4152" y="6981"/>
                </a:cubicBezTo>
                <a:cubicBezTo>
                  <a:pt x="4152" y="7219"/>
                  <a:pt x="4023" y="8172"/>
                  <a:pt x="3707" y="8172"/>
                </a:cubicBezTo>
                <a:cubicBezTo>
                  <a:pt x="3643" y="8172"/>
                  <a:pt x="3572" y="8133"/>
                  <a:pt x="3492" y="8042"/>
                </a:cubicBezTo>
                <a:cubicBezTo>
                  <a:pt x="3306" y="7769"/>
                  <a:pt x="3148" y="7483"/>
                  <a:pt x="3062" y="7167"/>
                </a:cubicBezTo>
                <a:cubicBezTo>
                  <a:pt x="3047" y="7122"/>
                  <a:pt x="3009" y="7101"/>
                  <a:pt x="2972" y="7101"/>
                </a:cubicBezTo>
                <a:cubicBezTo>
                  <a:pt x="2937" y="7101"/>
                  <a:pt x="2904" y="7119"/>
                  <a:pt x="2890" y="7153"/>
                </a:cubicBezTo>
                <a:cubicBezTo>
                  <a:pt x="2718" y="7755"/>
                  <a:pt x="2475" y="8314"/>
                  <a:pt x="2160" y="8858"/>
                </a:cubicBezTo>
                <a:cubicBezTo>
                  <a:pt x="2059" y="9016"/>
                  <a:pt x="1930" y="9174"/>
                  <a:pt x="1787" y="9303"/>
                </a:cubicBezTo>
                <a:cubicBezTo>
                  <a:pt x="1684" y="9397"/>
                  <a:pt x="1593" y="9437"/>
                  <a:pt x="1514" y="9437"/>
                </a:cubicBezTo>
                <a:cubicBezTo>
                  <a:pt x="1195" y="9437"/>
                  <a:pt x="1062" y="8796"/>
                  <a:pt x="1085" y="8486"/>
                </a:cubicBezTo>
                <a:cubicBezTo>
                  <a:pt x="1142" y="7812"/>
                  <a:pt x="1443" y="7182"/>
                  <a:pt x="1744" y="6594"/>
                </a:cubicBezTo>
                <a:cubicBezTo>
                  <a:pt x="1777" y="6528"/>
                  <a:pt x="1726" y="6479"/>
                  <a:pt x="1668" y="6479"/>
                </a:cubicBezTo>
                <a:cubicBezTo>
                  <a:pt x="1650" y="6479"/>
                  <a:pt x="1632" y="6484"/>
                  <a:pt x="1615" y="6494"/>
                </a:cubicBezTo>
                <a:cubicBezTo>
                  <a:pt x="1414" y="6623"/>
                  <a:pt x="1199" y="6752"/>
                  <a:pt x="984" y="6852"/>
                </a:cubicBezTo>
                <a:cubicBezTo>
                  <a:pt x="855" y="6909"/>
                  <a:pt x="712" y="6952"/>
                  <a:pt x="569" y="6981"/>
                </a:cubicBezTo>
                <a:cubicBezTo>
                  <a:pt x="535" y="6987"/>
                  <a:pt x="504" y="6990"/>
                  <a:pt x="476" y="6990"/>
                </a:cubicBezTo>
                <a:cubicBezTo>
                  <a:pt x="39" y="6990"/>
                  <a:pt x="260" y="6293"/>
                  <a:pt x="368" y="6064"/>
                </a:cubicBezTo>
                <a:cubicBezTo>
                  <a:pt x="841" y="5060"/>
                  <a:pt x="2117" y="4444"/>
                  <a:pt x="3163" y="4215"/>
                </a:cubicBezTo>
                <a:close/>
                <a:moveTo>
                  <a:pt x="6947" y="6078"/>
                </a:moveTo>
                <a:cubicBezTo>
                  <a:pt x="7162" y="6479"/>
                  <a:pt x="7362" y="6881"/>
                  <a:pt x="7563" y="7296"/>
                </a:cubicBezTo>
                <a:cubicBezTo>
                  <a:pt x="7579" y="7333"/>
                  <a:pt x="7608" y="7349"/>
                  <a:pt x="7637" y="7349"/>
                </a:cubicBezTo>
                <a:cubicBezTo>
                  <a:pt x="7686" y="7349"/>
                  <a:pt x="7733" y="7302"/>
                  <a:pt x="7706" y="7239"/>
                </a:cubicBezTo>
                <a:cubicBezTo>
                  <a:pt x="7534" y="6852"/>
                  <a:pt x="7334" y="6465"/>
                  <a:pt x="7133" y="6078"/>
                </a:cubicBezTo>
                <a:lnTo>
                  <a:pt x="7133" y="6078"/>
                </a:lnTo>
                <a:cubicBezTo>
                  <a:pt x="7850" y="6436"/>
                  <a:pt x="8308" y="7081"/>
                  <a:pt x="8781" y="7741"/>
                </a:cubicBezTo>
                <a:cubicBezTo>
                  <a:pt x="9111" y="8199"/>
                  <a:pt x="9383" y="8701"/>
                  <a:pt x="9569" y="9231"/>
                </a:cubicBezTo>
                <a:cubicBezTo>
                  <a:pt x="9667" y="9513"/>
                  <a:pt x="9625" y="9737"/>
                  <a:pt x="9426" y="9737"/>
                </a:cubicBezTo>
                <a:cubicBezTo>
                  <a:pt x="9361" y="9737"/>
                  <a:pt x="9281" y="9714"/>
                  <a:pt x="9183" y="9661"/>
                </a:cubicBezTo>
                <a:cubicBezTo>
                  <a:pt x="8996" y="9518"/>
                  <a:pt x="8839" y="9346"/>
                  <a:pt x="8710" y="9159"/>
                </a:cubicBezTo>
                <a:cubicBezTo>
                  <a:pt x="8552" y="8973"/>
                  <a:pt x="8423" y="8758"/>
                  <a:pt x="8294" y="8543"/>
                </a:cubicBezTo>
                <a:cubicBezTo>
                  <a:pt x="8277" y="8518"/>
                  <a:pt x="8255" y="8508"/>
                  <a:pt x="8234" y="8508"/>
                </a:cubicBezTo>
                <a:cubicBezTo>
                  <a:pt x="8182" y="8508"/>
                  <a:pt x="8130" y="8568"/>
                  <a:pt x="8151" y="8629"/>
                </a:cubicBezTo>
                <a:cubicBezTo>
                  <a:pt x="8308" y="9202"/>
                  <a:pt x="8394" y="9804"/>
                  <a:pt x="8394" y="10406"/>
                </a:cubicBezTo>
                <a:cubicBezTo>
                  <a:pt x="8394" y="10564"/>
                  <a:pt x="8380" y="10736"/>
                  <a:pt x="8337" y="10894"/>
                </a:cubicBezTo>
                <a:cubicBezTo>
                  <a:pt x="8305" y="10897"/>
                  <a:pt x="8274" y="10898"/>
                  <a:pt x="8245" y="10898"/>
                </a:cubicBezTo>
                <a:cubicBezTo>
                  <a:pt x="8011" y="10898"/>
                  <a:pt x="7859" y="10797"/>
                  <a:pt x="7821" y="10593"/>
                </a:cubicBezTo>
                <a:cubicBezTo>
                  <a:pt x="7778" y="10492"/>
                  <a:pt x="7749" y="10392"/>
                  <a:pt x="7706" y="10277"/>
                </a:cubicBezTo>
                <a:cubicBezTo>
                  <a:pt x="7534" y="9718"/>
                  <a:pt x="7377" y="9131"/>
                  <a:pt x="7262" y="8557"/>
                </a:cubicBezTo>
                <a:cubicBezTo>
                  <a:pt x="7255" y="8511"/>
                  <a:pt x="7218" y="8489"/>
                  <a:pt x="7181" y="8489"/>
                </a:cubicBezTo>
                <a:cubicBezTo>
                  <a:pt x="7138" y="8489"/>
                  <a:pt x="7097" y="8518"/>
                  <a:pt x="7104" y="8572"/>
                </a:cubicBezTo>
                <a:cubicBezTo>
                  <a:pt x="7104" y="8715"/>
                  <a:pt x="7104" y="8873"/>
                  <a:pt x="7090" y="9030"/>
                </a:cubicBezTo>
                <a:cubicBezTo>
                  <a:pt x="7081" y="9278"/>
                  <a:pt x="6903" y="9450"/>
                  <a:pt x="6720" y="9450"/>
                </a:cubicBezTo>
                <a:cubicBezTo>
                  <a:pt x="6607" y="9450"/>
                  <a:pt x="6493" y="9384"/>
                  <a:pt x="6416" y="9231"/>
                </a:cubicBezTo>
                <a:cubicBezTo>
                  <a:pt x="6259" y="8916"/>
                  <a:pt x="6173" y="8586"/>
                  <a:pt x="6130" y="8228"/>
                </a:cubicBezTo>
                <a:cubicBezTo>
                  <a:pt x="5972" y="7311"/>
                  <a:pt x="6230" y="6637"/>
                  <a:pt x="6947" y="6078"/>
                </a:cubicBezTo>
                <a:close/>
                <a:moveTo>
                  <a:pt x="2160" y="1"/>
                </a:moveTo>
                <a:cubicBezTo>
                  <a:pt x="2661" y="990"/>
                  <a:pt x="2991" y="2051"/>
                  <a:pt x="3148" y="3154"/>
                </a:cubicBezTo>
                <a:cubicBezTo>
                  <a:pt x="3177" y="3455"/>
                  <a:pt x="3191" y="3756"/>
                  <a:pt x="3177" y="4057"/>
                </a:cubicBezTo>
                <a:cubicBezTo>
                  <a:pt x="1887" y="4344"/>
                  <a:pt x="196" y="5204"/>
                  <a:pt x="38" y="6666"/>
                </a:cubicBezTo>
                <a:cubicBezTo>
                  <a:pt x="1" y="7001"/>
                  <a:pt x="168" y="7116"/>
                  <a:pt x="412" y="7116"/>
                </a:cubicBezTo>
                <a:cubicBezTo>
                  <a:pt x="731" y="7116"/>
                  <a:pt x="1179" y="6920"/>
                  <a:pt x="1472" y="6766"/>
                </a:cubicBezTo>
                <a:lnTo>
                  <a:pt x="1472" y="6766"/>
                </a:lnTo>
                <a:cubicBezTo>
                  <a:pt x="1100" y="7564"/>
                  <a:pt x="346" y="9615"/>
                  <a:pt x="1463" y="9615"/>
                </a:cubicBezTo>
                <a:cubicBezTo>
                  <a:pt x="1511" y="9615"/>
                  <a:pt x="1561" y="9611"/>
                  <a:pt x="1615" y="9604"/>
                </a:cubicBezTo>
                <a:cubicBezTo>
                  <a:pt x="2346" y="9503"/>
                  <a:pt x="2761" y="8199"/>
                  <a:pt x="2991" y="7468"/>
                </a:cubicBezTo>
                <a:cubicBezTo>
                  <a:pt x="3159" y="7847"/>
                  <a:pt x="3505" y="8449"/>
                  <a:pt x="3801" y="8449"/>
                </a:cubicBezTo>
                <a:cubicBezTo>
                  <a:pt x="3909" y="8449"/>
                  <a:pt x="4010" y="8369"/>
                  <a:pt x="4094" y="8171"/>
                </a:cubicBezTo>
                <a:cubicBezTo>
                  <a:pt x="4625" y="6924"/>
                  <a:pt x="4324" y="5132"/>
                  <a:pt x="3320" y="4200"/>
                </a:cubicBezTo>
                <a:cubicBezTo>
                  <a:pt x="3335" y="2767"/>
                  <a:pt x="2876" y="1320"/>
                  <a:pt x="2217" y="44"/>
                </a:cubicBezTo>
                <a:lnTo>
                  <a:pt x="2217" y="44"/>
                </a:lnTo>
                <a:cubicBezTo>
                  <a:pt x="3363" y="1105"/>
                  <a:pt x="4410" y="2265"/>
                  <a:pt x="5327" y="3527"/>
                </a:cubicBezTo>
                <a:cubicBezTo>
                  <a:pt x="5341" y="3541"/>
                  <a:pt x="5341" y="3541"/>
                  <a:pt x="5356" y="3541"/>
                </a:cubicBezTo>
                <a:cubicBezTo>
                  <a:pt x="5915" y="4315"/>
                  <a:pt x="6431" y="5132"/>
                  <a:pt x="6875" y="5963"/>
                </a:cubicBezTo>
                <a:cubicBezTo>
                  <a:pt x="5872" y="6737"/>
                  <a:pt x="5743" y="7855"/>
                  <a:pt x="6158" y="9045"/>
                </a:cubicBezTo>
                <a:cubicBezTo>
                  <a:pt x="6222" y="9237"/>
                  <a:pt x="6436" y="9786"/>
                  <a:pt x="6737" y="9786"/>
                </a:cubicBezTo>
                <a:cubicBezTo>
                  <a:pt x="6772" y="9786"/>
                  <a:pt x="6809" y="9778"/>
                  <a:pt x="6846" y="9761"/>
                </a:cubicBezTo>
                <a:cubicBezTo>
                  <a:pt x="7047" y="9675"/>
                  <a:pt x="7190" y="9475"/>
                  <a:pt x="7219" y="9245"/>
                </a:cubicBezTo>
                <a:cubicBezTo>
                  <a:pt x="7390" y="10053"/>
                  <a:pt x="7718" y="11267"/>
                  <a:pt x="8167" y="11267"/>
                </a:cubicBezTo>
                <a:cubicBezTo>
                  <a:pt x="8244" y="11267"/>
                  <a:pt x="8325" y="11231"/>
                  <a:pt x="8409" y="11152"/>
                </a:cubicBezTo>
                <a:cubicBezTo>
                  <a:pt x="8681" y="10894"/>
                  <a:pt x="8581" y="10292"/>
                  <a:pt x="8552" y="9976"/>
                </a:cubicBezTo>
                <a:cubicBezTo>
                  <a:pt x="8523" y="9675"/>
                  <a:pt x="8480" y="9374"/>
                  <a:pt x="8423" y="9073"/>
                </a:cubicBezTo>
                <a:lnTo>
                  <a:pt x="8423" y="9073"/>
                </a:lnTo>
                <a:cubicBezTo>
                  <a:pt x="8695" y="9489"/>
                  <a:pt x="9039" y="9905"/>
                  <a:pt x="9512" y="10005"/>
                </a:cubicBezTo>
                <a:cubicBezTo>
                  <a:pt x="9540" y="10012"/>
                  <a:pt x="9566" y="10015"/>
                  <a:pt x="9589" y="10015"/>
                </a:cubicBezTo>
                <a:cubicBezTo>
                  <a:pt x="9866" y="10015"/>
                  <a:pt x="9837" y="9575"/>
                  <a:pt x="9784" y="9403"/>
                </a:cubicBezTo>
                <a:cubicBezTo>
                  <a:pt x="9541" y="8514"/>
                  <a:pt x="9039" y="7755"/>
                  <a:pt x="8466" y="7053"/>
                </a:cubicBezTo>
                <a:cubicBezTo>
                  <a:pt x="8108" y="6594"/>
                  <a:pt x="7663" y="5992"/>
                  <a:pt x="7047" y="5920"/>
                </a:cubicBezTo>
                <a:cubicBezTo>
                  <a:pt x="6689" y="5275"/>
                  <a:pt x="6302" y="4630"/>
                  <a:pt x="5886" y="4014"/>
                </a:cubicBezTo>
                <a:lnTo>
                  <a:pt x="5886" y="4014"/>
                </a:lnTo>
                <a:cubicBezTo>
                  <a:pt x="6674" y="4602"/>
                  <a:pt x="7549" y="5075"/>
                  <a:pt x="8466" y="5447"/>
                </a:cubicBezTo>
                <a:cubicBezTo>
                  <a:pt x="8724" y="5548"/>
                  <a:pt x="8982" y="5662"/>
                  <a:pt x="9254" y="5763"/>
                </a:cubicBezTo>
                <a:cubicBezTo>
                  <a:pt x="9140" y="6508"/>
                  <a:pt x="9813" y="7196"/>
                  <a:pt x="10300" y="7698"/>
                </a:cubicBezTo>
                <a:cubicBezTo>
                  <a:pt x="10917" y="8314"/>
                  <a:pt x="11777" y="8944"/>
                  <a:pt x="12637" y="9159"/>
                </a:cubicBezTo>
                <a:cubicBezTo>
                  <a:pt x="12773" y="9190"/>
                  <a:pt x="13004" y="9240"/>
                  <a:pt x="13221" y="9240"/>
                </a:cubicBezTo>
                <a:cubicBezTo>
                  <a:pt x="13506" y="9240"/>
                  <a:pt x="13769" y="9155"/>
                  <a:pt x="13769" y="8830"/>
                </a:cubicBezTo>
                <a:cubicBezTo>
                  <a:pt x="13769" y="8156"/>
                  <a:pt x="13267" y="7655"/>
                  <a:pt x="12723" y="7282"/>
                </a:cubicBezTo>
                <a:lnTo>
                  <a:pt x="12723" y="7282"/>
                </a:lnTo>
                <a:cubicBezTo>
                  <a:pt x="13095" y="7368"/>
                  <a:pt x="13468" y="7440"/>
                  <a:pt x="13841" y="7511"/>
                </a:cubicBezTo>
                <a:cubicBezTo>
                  <a:pt x="13998" y="7544"/>
                  <a:pt x="14150" y="7564"/>
                  <a:pt x="14297" y="7564"/>
                </a:cubicBezTo>
                <a:cubicBezTo>
                  <a:pt x="14537" y="7564"/>
                  <a:pt x="14765" y="7510"/>
                  <a:pt x="14987" y="7368"/>
                </a:cubicBezTo>
                <a:cubicBezTo>
                  <a:pt x="15030" y="7325"/>
                  <a:pt x="15045" y="7253"/>
                  <a:pt x="15002" y="7210"/>
                </a:cubicBezTo>
                <a:cubicBezTo>
                  <a:pt x="14500" y="6623"/>
                  <a:pt x="13669" y="6250"/>
                  <a:pt x="12866" y="6121"/>
                </a:cubicBezTo>
                <a:cubicBezTo>
                  <a:pt x="13210" y="6049"/>
                  <a:pt x="13511" y="5849"/>
                  <a:pt x="13726" y="5576"/>
                </a:cubicBezTo>
                <a:cubicBezTo>
                  <a:pt x="14013" y="5189"/>
                  <a:pt x="13554" y="4874"/>
                  <a:pt x="13239" y="4731"/>
                </a:cubicBezTo>
                <a:cubicBezTo>
                  <a:pt x="12880" y="4568"/>
                  <a:pt x="12473" y="4493"/>
                  <a:pt x="12055" y="4493"/>
                </a:cubicBezTo>
                <a:cubicBezTo>
                  <a:pt x="11035" y="4493"/>
                  <a:pt x="9946" y="4941"/>
                  <a:pt x="9326" y="5662"/>
                </a:cubicBezTo>
                <a:cubicBezTo>
                  <a:pt x="9054" y="5562"/>
                  <a:pt x="8781" y="5462"/>
                  <a:pt x="8509" y="5347"/>
                </a:cubicBezTo>
                <a:cubicBezTo>
                  <a:pt x="7549" y="4989"/>
                  <a:pt x="6646" y="4501"/>
                  <a:pt x="5814" y="3899"/>
                </a:cubicBezTo>
                <a:cubicBezTo>
                  <a:pt x="4825" y="2480"/>
                  <a:pt x="3693" y="1176"/>
                  <a:pt x="24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3"/>
          <p:cNvGrpSpPr/>
          <p:nvPr/>
        </p:nvGrpSpPr>
        <p:grpSpPr>
          <a:xfrm>
            <a:off x="9004265" y="-9752"/>
            <a:ext cx="145266" cy="137993"/>
            <a:chOff x="8955716" y="471723"/>
            <a:chExt cx="181742" cy="172643"/>
          </a:xfrm>
        </p:grpSpPr>
        <p:sp>
          <p:nvSpPr>
            <p:cNvPr id="74" name="Google Shape;74;p3"/>
            <p:cNvSpPr/>
            <p:nvPr/>
          </p:nvSpPr>
          <p:spPr>
            <a:xfrm flipH="1">
              <a:off x="9114029" y="511309"/>
              <a:ext cx="23429" cy="50185"/>
            </a:xfrm>
            <a:custGeom>
              <a:avLst/>
              <a:gdLst/>
              <a:ahLst/>
              <a:cxnLst/>
              <a:rect l="l" t="t" r="r" b="b"/>
              <a:pathLst>
                <a:path w="1331" h="2851" extrusionOk="0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9013131" y="471723"/>
              <a:ext cx="124326" cy="83647"/>
            </a:xfrm>
            <a:custGeom>
              <a:avLst/>
              <a:gdLst/>
              <a:ahLst/>
              <a:cxnLst/>
              <a:rect l="l" t="t" r="r" b="b"/>
              <a:pathLst>
                <a:path w="7063" h="4752" extrusionOk="0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8955716" y="540440"/>
              <a:ext cx="64689" cy="71378"/>
            </a:xfrm>
            <a:custGeom>
              <a:avLst/>
              <a:gdLst/>
              <a:ahLst/>
              <a:cxnLst/>
              <a:rect l="l" t="t" r="r" b="b"/>
              <a:pathLst>
                <a:path w="3675" h="4055" extrusionOk="0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flipH="1">
              <a:off x="8973864" y="548660"/>
              <a:ext cx="43760" cy="24203"/>
            </a:xfrm>
            <a:custGeom>
              <a:avLst/>
              <a:gdLst/>
              <a:ahLst/>
              <a:cxnLst/>
              <a:rect l="l" t="t" r="r" b="b"/>
              <a:pathLst>
                <a:path w="2486" h="1375" extrusionOk="0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flipH="1">
              <a:off x="9052913" y="549012"/>
              <a:ext cx="84545" cy="95353"/>
            </a:xfrm>
            <a:custGeom>
              <a:avLst/>
              <a:gdLst/>
              <a:ahLst/>
              <a:cxnLst/>
              <a:rect l="l" t="t" r="r" b="b"/>
              <a:pathLst>
                <a:path w="4803" h="5417" extrusionOk="0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9090935" y="558694"/>
              <a:ext cx="26457" cy="42492"/>
            </a:xfrm>
            <a:custGeom>
              <a:avLst/>
              <a:gdLst/>
              <a:ahLst/>
              <a:cxnLst/>
              <a:rect l="l" t="t" r="r" b="b"/>
              <a:pathLst>
                <a:path w="1503" h="2414" extrusionOk="0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3"/>
          <p:cNvSpPr/>
          <p:nvPr/>
        </p:nvSpPr>
        <p:spPr>
          <a:xfrm flipH="1">
            <a:off x="8342941" y="-15122"/>
            <a:ext cx="714345" cy="662763"/>
          </a:xfrm>
          <a:custGeom>
            <a:avLst/>
            <a:gdLst/>
            <a:ahLst/>
            <a:cxnLst/>
            <a:rect l="l" t="t" r="r" b="b"/>
            <a:pathLst>
              <a:path w="63455" h="58873" extrusionOk="0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8078165" y="-3631"/>
            <a:ext cx="250362" cy="465492"/>
          </a:xfrm>
          <a:custGeom>
            <a:avLst/>
            <a:gdLst/>
            <a:ahLst/>
            <a:cxnLst/>
            <a:rect l="l" t="t" r="r" b="b"/>
            <a:pathLst>
              <a:path w="17794" h="33084" extrusionOk="0">
                <a:moveTo>
                  <a:pt x="3421" y="3610"/>
                </a:moveTo>
                <a:lnTo>
                  <a:pt x="3421" y="3610"/>
                </a:lnTo>
                <a:cubicBezTo>
                  <a:pt x="3738" y="4402"/>
                  <a:pt x="4181" y="5162"/>
                  <a:pt x="4720" y="5859"/>
                </a:cubicBezTo>
                <a:cubicBezTo>
                  <a:pt x="5543" y="6872"/>
                  <a:pt x="6588" y="7696"/>
                  <a:pt x="7760" y="8297"/>
                </a:cubicBezTo>
                <a:cubicBezTo>
                  <a:pt x="7648" y="8289"/>
                  <a:pt x="7536" y="8286"/>
                  <a:pt x="7425" y="8286"/>
                </a:cubicBezTo>
                <a:cubicBezTo>
                  <a:pt x="6180" y="8286"/>
                  <a:pt x="4987" y="8781"/>
                  <a:pt x="4435" y="9944"/>
                </a:cubicBezTo>
                <a:lnTo>
                  <a:pt x="4371" y="9944"/>
                </a:lnTo>
                <a:cubicBezTo>
                  <a:pt x="4276" y="9501"/>
                  <a:pt x="4181" y="9057"/>
                  <a:pt x="4086" y="8614"/>
                </a:cubicBezTo>
                <a:cubicBezTo>
                  <a:pt x="3770" y="6935"/>
                  <a:pt x="3548" y="5289"/>
                  <a:pt x="3421" y="3610"/>
                </a:cubicBezTo>
                <a:close/>
                <a:moveTo>
                  <a:pt x="4561" y="10926"/>
                </a:moveTo>
                <a:lnTo>
                  <a:pt x="4561" y="10926"/>
                </a:lnTo>
                <a:cubicBezTo>
                  <a:pt x="4815" y="11369"/>
                  <a:pt x="5131" y="11781"/>
                  <a:pt x="5480" y="12161"/>
                </a:cubicBezTo>
                <a:cubicBezTo>
                  <a:pt x="5258" y="12003"/>
                  <a:pt x="5005" y="11812"/>
                  <a:pt x="4751" y="11654"/>
                </a:cubicBezTo>
                <a:cubicBezTo>
                  <a:pt x="4688" y="11401"/>
                  <a:pt x="4625" y="11179"/>
                  <a:pt x="4561" y="10926"/>
                </a:cubicBezTo>
                <a:close/>
                <a:moveTo>
                  <a:pt x="7280" y="8764"/>
                </a:moveTo>
                <a:cubicBezTo>
                  <a:pt x="7671" y="8764"/>
                  <a:pt x="8076" y="8813"/>
                  <a:pt x="8488" y="8899"/>
                </a:cubicBezTo>
                <a:cubicBezTo>
                  <a:pt x="9977" y="9216"/>
                  <a:pt x="10832" y="10356"/>
                  <a:pt x="11687" y="11496"/>
                </a:cubicBezTo>
                <a:cubicBezTo>
                  <a:pt x="12542" y="12604"/>
                  <a:pt x="13619" y="13554"/>
                  <a:pt x="14854" y="14283"/>
                </a:cubicBezTo>
                <a:cubicBezTo>
                  <a:pt x="13904" y="14156"/>
                  <a:pt x="12954" y="14093"/>
                  <a:pt x="12003" y="14061"/>
                </a:cubicBezTo>
                <a:cubicBezTo>
                  <a:pt x="8773" y="13966"/>
                  <a:pt x="6145" y="13079"/>
                  <a:pt x="4561" y="10039"/>
                </a:cubicBezTo>
                <a:cubicBezTo>
                  <a:pt x="5277" y="9116"/>
                  <a:pt x="6228" y="8764"/>
                  <a:pt x="7280" y="8764"/>
                </a:cubicBezTo>
                <a:close/>
                <a:moveTo>
                  <a:pt x="4815" y="11876"/>
                </a:moveTo>
                <a:lnTo>
                  <a:pt x="4815" y="11876"/>
                </a:lnTo>
                <a:cubicBezTo>
                  <a:pt x="5543" y="12414"/>
                  <a:pt x="6145" y="13111"/>
                  <a:pt x="6588" y="13903"/>
                </a:cubicBezTo>
                <a:cubicBezTo>
                  <a:pt x="7158" y="14979"/>
                  <a:pt x="6873" y="16183"/>
                  <a:pt x="6461" y="17291"/>
                </a:cubicBezTo>
                <a:cubicBezTo>
                  <a:pt x="5796" y="15518"/>
                  <a:pt x="5258" y="13713"/>
                  <a:pt x="4815" y="11876"/>
                </a:cubicBezTo>
                <a:close/>
                <a:moveTo>
                  <a:pt x="4308" y="11496"/>
                </a:moveTo>
                <a:cubicBezTo>
                  <a:pt x="4783" y="13681"/>
                  <a:pt x="5416" y="15834"/>
                  <a:pt x="6176" y="17925"/>
                </a:cubicBezTo>
                <a:cubicBezTo>
                  <a:pt x="5321" y="19951"/>
                  <a:pt x="4086" y="21693"/>
                  <a:pt x="3738" y="23942"/>
                </a:cubicBezTo>
                <a:lnTo>
                  <a:pt x="3738" y="23910"/>
                </a:lnTo>
                <a:cubicBezTo>
                  <a:pt x="3680" y="24298"/>
                  <a:pt x="3705" y="24496"/>
                  <a:pt x="3601" y="24496"/>
                </a:cubicBezTo>
                <a:cubicBezTo>
                  <a:pt x="3536" y="24496"/>
                  <a:pt x="3420" y="24418"/>
                  <a:pt x="3199" y="24258"/>
                </a:cubicBezTo>
                <a:cubicBezTo>
                  <a:pt x="2534" y="23720"/>
                  <a:pt x="1964" y="23087"/>
                  <a:pt x="1553" y="22358"/>
                </a:cubicBezTo>
                <a:cubicBezTo>
                  <a:pt x="919" y="21250"/>
                  <a:pt x="603" y="19983"/>
                  <a:pt x="634" y="18716"/>
                </a:cubicBezTo>
                <a:cubicBezTo>
                  <a:pt x="571" y="16024"/>
                  <a:pt x="1743" y="12668"/>
                  <a:pt x="4308" y="11496"/>
                </a:cubicBezTo>
                <a:close/>
                <a:moveTo>
                  <a:pt x="8348" y="19874"/>
                </a:moveTo>
                <a:cubicBezTo>
                  <a:pt x="9273" y="19874"/>
                  <a:pt x="10160" y="20267"/>
                  <a:pt x="10768" y="20996"/>
                </a:cubicBezTo>
                <a:cubicBezTo>
                  <a:pt x="11623" y="21915"/>
                  <a:pt x="12257" y="22992"/>
                  <a:pt x="12637" y="24163"/>
                </a:cubicBezTo>
                <a:cubicBezTo>
                  <a:pt x="13619" y="26950"/>
                  <a:pt x="13650" y="29737"/>
                  <a:pt x="15424" y="32049"/>
                </a:cubicBezTo>
                <a:cubicBezTo>
                  <a:pt x="13239" y="30877"/>
                  <a:pt x="10863" y="30180"/>
                  <a:pt x="8678" y="29009"/>
                </a:cubicBezTo>
                <a:cubicBezTo>
                  <a:pt x="5543" y="27299"/>
                  <a:pt x="5226" y="23055"/>
                  <a:pt x="7158" y="20426"/>
                </a:cubicBezTo>
                <a:lnTo>
                  <a:pt x="7158" y="20426"/>
                </a:lnTo>
                <a:cubicBezTo>
                  <a:pt x="8330" y="23182"/>
                  <a:pt x="9818" y="25842"/>
                  <a:pt x="11560" y="28280"/>
                </a:cubicBezTo>
                <a:cubicBezTo>
                  <a:pt x="11587" y="28317"/>
                  <a:pt x="11627" y="28332"/>
                  <a:pt x="11669" y="28332"/>
                </a:cubicBezTo>
                <a:cubicBezTo>
                  <a:pt x="11771" y="28332"/>
                  <a:pt x="11881" y="28235"/>
                  <a:pt x="11813" y="28122"/>
                </a:cubicBezTo>
                <a:cubicBezTo>
                  <a:pt x="10293" y="25398"/>
                  <a:pt x="8773" y="22802"/>
                  <a:pt x="7506" y="19983"/>
                </a:cubicBezTo>
                <a:cubicBezTo>
                  <a:pt x="7786" y="19910"/>
                  <a:pt x="8069" y="19874"/>
                  <a:pt x="8348" y="19874"/>
                </a:cubicBezTo>
                <a:close/>
                <a:moveTo>
                  <a:pt x="3009" y="0"/>
                </a:moveTo>
                <a:cubicBezTo>
                  <a:pt x="2978" y="158"/>
                  <a:pt x="2978" y="317"/>
                  <a:pt x="2978" y="475"/>
                </a:cubicBezTo>
                <a:cubicBezTo>
                  <a:pt x="2883" y="1140"/>
                  <a:pt x="2914" y="1805"/>
                  <a:pt x="3073" y="2470"/>
                </a:cubicBezTo>
                <a:cubicBezTo>
                  <a:pt x="3136" y="4370"/>
                  <a:pt x="3358" y="6270"/>
                  <a:pt x="3643" y="8171"/>
                </a:cubicBezTo>
                <a:cubicBezTo>
                  <a:pt x="3801" y="9152"/>
                  <a:pt x="3991" y="10102"/>
                  <a:pt x="4213" y="11084"/>
                </a:cubicBezTo>
                <a:cubicBezTo>
                  <a:pt x="1489" y="12256"/>
                  <a:pt x="413" y="15454"/>
                  <a:pt x="223" y="18210"/>
                </a:cubicBezTo>
                <a:cubicBezTo>
                  <a:pt x="1" y="20996"/>
                  <a:pt x="1363" y="23688"/>
                  <a:pt x="3770" y="25145"/>
                </a:cubicBezTo>
                <a:cubicBezTo>
                  <a:pt x="3802" y="25161"/>
                  <a:pt x="3837" y="25169"/>
                  <a:pt x="3871" y="25169"/>
                </a:cubicBezTo>
                <a:cubicBezTo>
                  <a:pt x="3970" y="25169"/>
                  <a:pt x="4063" y="25104"/>
                  <a:pt x="4086" y="24987"/>
                </a:cubicBezTo>
                <a:cubicBezTo>
                  <a:pt x="4118" y="22517"/>
                  <a:pt x="5416" y="20553"/>
                  <a:pt x="6366" y="18431"/>
                </a:cubicBezTo>
                <a:cubicBezTo>
                  <a:pt x="6556" y="18970"/>
                  <a:pt x="6778" y="19476"/>
                  <a:pt x="7000" y="19983"/>
                </a:cubicBezTo>
                <a:cubicBezTo>
                  <a:pt x="5321" y="22105"/>
                  <a:pt x="4941" y="25208"/>
                  <a:pt x="6556" y="27489"/>
                </a:cubicBezTo>
                <a:cubicBezTo>
                  <a:pt x="8710" y="30592"/>
                  <a:pt x="13270" y="31036"/>
                  <a:pt x="16310" y="33062"/>
                </a:cubicBezTo>
                <a:cubicBezTo>
                  <a:pt x="16335" y="33077"/>
                  <a:pt x="16361" y="33083"/>
                  <a:pt x="16388" y="33083"/>
                </a:cubicBezTo>
                <a:cubicBezTo>
                  <a:pt x="16536" y="33083"/>
                  <a:pt x="16698" y="32885"/>
                  <a:pt x="16564" y="32777"/>
                </a:cubicBezTo>
                <a:cubicBezTo>
                  <a:pt x="13460" y="29895"/>
                  <a:pt x="14030" y="25557"/>
                  <a:pt x="12003" y="22105"/>
                </a:cubicBezTo>
                <a:cubicBezTo>
                  <a:pt x="11349" y="20972"/>
                  <a:pt x="9954" y="19499"/>
                  <a:pt x="8535" y="19499"/>
                </a:cubicBezTo>
                <a:cubicBezTo>
                  <a:pt x="8168" y="19499"/>
                  <a:pt x="7800" y="19597"/>
                  <a:pt x="7443" y="19825"/>
                </a:cubicBezTo>
                <a:cubicBezTo>
                  <a:pt x="7253" y="19381"/>
                  <a:pt x="7063" y="18906"/>
                  <a:pt x="6873" y="18463"/>
                </a:cubicBezTo>
                <a:cubicBezTo>
                  <a:pt x="6778" y="18241"/>
                  <a:pt x="6715" y="18020"/>
                  <a:pt x="6620" y="17798"/>
                </a:cubicBezTo>
                <a:cubicBezTo>
                  <a:pt x="6841" y="17260"/>
                  <a:pt x="7031" y="16721"/>
                  <a:pt x="7158" y="16151"/>
                </a:cubicBezTo>
                <a:cubicBezTo>
                  <a:pt x="7443" y="14979"/>
                  <a:pt x="7095" y="13776"/>
                  <a:pt x="6240" y="12889"/>
                </a:cubicBezTo>
                <a:lnTo>
                  <a:pt x="6240" y="12889"/>
                </a:lnTo>
                <a:cubicBezTo>
                  <a:pt x="7190" y="13618"/>
                  <a:pt x="8267" y="14093"/>
                  <a:pt x="9438" y="14314"/>
                </a:cubicBezTo>
                <a:cubicBezTo>
                  <a:pt x="12067" y="14853"/>
                  <a:pt x="14759" y="14283"/>
                  <a:pt x="17292" y="15486"/>
                </a:cubicBezTo>
                <a:cubicBezTo>
                  <a:pt x="17329" y="15503"/>
                  <a:pt x="17366" y="15510"/>
                  <a:pt x="17401" y="15510"/>
                </a:cubicBezTo>
                <a:cubicBezTo>
                  <a:pt x="17634" y="15510"/>
                  <a:pt x="17793" y="15185"/>
                  <a:pt x="17546" y="15074"/>
                </a:cubicBezTo>
                <a:cubicBezTo>
                  <a:pt x="15709" y="14283"/>
                  <a:pt x="14030" y="13491"/>
                  <a:pt x="12700" y="11971"/>
                </a:cubicBezTo>
                <a:cubicBezTo>
                  <a:pt x="12225" y="11464"/>
                  <a:pt x="11845" y="10926"/>
                  <a:pt x="11433" y="10419"/>
                </a:cubicBezTo>
                <a:lnTo>
                  <a:pt x="11433" y="10419"/>
                </a:lnTo>
                <a:cubicBezTo>
                  <a:pt x="11940" y="10799"/>
                  <a:pt x="12415" y="11242"/>
                  <a:pt x="12827" y="11717"/>
                </a:cubicBezTo>
                <a:cubicBezTo>
                  <a:pt x="12886" y="11777"/>
                  <a:pt x="12955" y="11802"/>
                  <a:pt x="13020" y="11802"/>
                </a:cubicBezTo>
                <a:cubicBezTo>
                  <a:pt x="13164" y="11802"/>
                  <a:pt x="13292" y="11680"/>
                  <a:pt x="13270" y="11527"/>
                </a:cubicBezTo>
                <a:cubicBezTo>
                  <a:pt x="12447" y="8076"/>
                  <a:pt x="11402" y="2945"/>
                  <a:pt x="8710" y="507"/>
                </a:cubicBezTo>
                <a:cubicBezTo>
                  <a:pt x="8742" y="348"/>
                  <a:pt x="8773" y="158"/>
                  <a:pt x="8805" y="0"/>
                </a:cubicBezTo>
                <a:lnTo>
                  <a:pt x="8362" y="0"/>
                </a:lnTo>
                <a:cubicBezTo>
                  <a:pt x="8362" y="63"/>
                  <a:pt x="8330" y="127"/>
                  <a:pt x="8330" y="190"/>
                </a:cubicBezTo>
                <a:cubicBezTo>
                  <a:pt x="8298" y="348"/>
                  <a:pt x="8267" y="507"/>
                  <a:pt x="8235" y="665"/>
                </a:cubicBezTo>
                <a:cubicBezTo>
                  <a:pt x="7918" y="1900"/>
                  <a:pt x="7538" y="3135"/>
                  <a:pt x="7190" y="4339"/>
                </a:cubicBezTo>
                <a:cubicBezTo>
                  <a:pt x="6778" y="2787"/>
                  <a:pt x="6018" y="1425"/>
                  <a:pt x="5290" y="0"/>
                </a:cubicBezTo>
                <a:lnTo>
                  <a:pt x="4751" y="0"/>
                </a:lnTo>
                <a:cubicBezTo>
                  <a:pt x="5606" y="1742"/>
                  <a:pt x="6588" y="3420"/>
                  <a:pt x="6936" y="5384"/>
                </a:cubicBezTo>
                <a:cubicBezTo>
                  <a:pt x="6954" y="5505"/>
                  <a:pt x="7076" y="5579"/>
                  <a:pt x="7194" y="5579"/>
                </a:cubicBezTo>
                <a:cubicBezTo>
                  <a:pt x="7290" y="5579"/>
                  <a:pt x="7383" y="5530"/>
                  <a:pt x="7411" y="5415"/>
                </a:cubicBezTo>
                <a:cubicBezTo>
                  <a:pt x="7791" y="3959"/>
                  <a:pt x="8235" y="2470"/>
                  <a:pt x="8615" y="1013"/>
                </a:cubicBezTo>
                <a:cubicBezTo>
                  <a:pt x="10895" y="3230"/>
                  <a:pt x="11845" y="7569"/>
                  <a:pt x="12574" y="10736"/>
                </a:cubicBezTo>
                <a:cubicBezTo>
                  <a:pt x="10800" y="9057"/>
                  <a:pt x="8488" y="8234"/>
                  <a:pt x="6430" y="6904"/>
                </a:cubicBezTo>
                <a:cubicBezTo>
                  <a:pt x="4625" y="5700"/>
                  <a:pt x="3484" y="3705"/>
                  <a:pt x="3294" y="1552"/>
                </a:cubicBezTo>
                <a:cubicBezTo>
                  <a:pt x="3263" y="1045"/>
                  <a:pt x="3263" y="507"/>
                  <a:pt x="32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2227431" flipH="1">
            <a:off x="-105440" y="4129443"/>
            <a:ext cx="271826" cy="366266"/>
          </a:xfrm>
          <a:custGeom>
            <a:avLst/>
            <a:gdLst/>
            <a:ahLst/>
            <a:cxnLst/>
            <a:rect l="l" t="t" r="r" b="b"/>
            <a:pathLst>
              <a:path w="12817" h="17270" extrusionOk="0">
                <a:moveTo>
                  <a:pt x="5029" y="1"/>
                </a:moveTo>
                <a:cubicBezTo>
                  <a:pt x="4905" y="1"/>
                  <a:pt x="4780" y="24"/>
                  <a:pt x="4656" y="73"/>
                </a:cubicBezTo>
                <a:cubicBezTo>
                  <a:pt x="4023" y="327"/>
                  <a:pt x="3643" y="992"/>
                  <a:pt x="3801" y="1657"/>
                </a:cubicBezTo>
                <a:cubicBezTo>
                  <a:pt x="3902" y="2008"/>
                  <a:pt x="4142" y="2121"/>
                  <a:pt x="4426" y="2121"/>
                </a:cubicBezTo>
                <a:cubicBezTo>
                  <a:pt x="4500" y="2121"/>
                  <a:pt x="4578" y="2113"/>
                  <a:pt x="4656" y="2100"/>
                </a:cubicBezTo>
                <a:lnTo>
                  <a:pt x="4656" y="2100"/>
                </a:lnTo>
                <a:cubicBezTo>
                  <a:pt x="3770" y="4317"/>
                  <a:pt x="3136" y="6660"/>
                  <a:pt x="2788" y="9004"/>
                </a:cubicBezTo>
                <a:cubicBezTo>
                  <a:pt x="2630" y="10017"/>
                  <a:pt x="2471" y="10999"/>
                  <a:pt x="2344" y="11981"/>
                </a:cubicBezTo>
                <a:cubicBezTo>
                  <a:pt x="2091" y="11632"/>
                  <a:pt x="1869" y="11252"/>
                  <a:pt x="1711" y="10872"/>
                </a:cubicBezTo>
                <a:cubicBezTo>
                  <a:pt x="1584" y="10556"/>
                  <a:pt x="1458" y="10239"/>
                  <a:pt x="1394" y="9922"/>
                </a:cubicBezTo>
                <a:cubicBezTo>
                  <a:pt x="1901" y="9891"/>
                  <a:pt x="2313" y="9574"/>
                  <a:pt x="2503" y="9130"/>
                </a:cubicBezTo>
                <a:cubicBezTo>
                  <a:pt x="2797" y="8395"/>
                  <a:pt x="2054" y="8015"/>
                  <a:pt x="1439" y="8015"/>
                </a:cubicBezTo>
                <a:cubicBezTo>
                  <a:pt x="1391" y="8015"/>
                  <a:pt x="1345" y="8018"/>
                  <a:pt x="1299" y="8022"/>
                </a:cubicBezTo>
                <a:cubicBezTo>
                  <a:pt x="1268" y="8022"/>
                  <a:pt x="1236" y="8054"/>
                  <a:pt x="1236" y="8054"/>
                </a:cubicBezTo>
                <a:cubicBezTo>
                  <a:pt x="824" y="8054"/>
                  <a:pt x="349" y="8149"/>
                  <a:pt x="191" y="8497"/>
                </a:cubicBezTo>
                <a:cubicBezTo>
                  <a:pt x="1" y="9099"/>
                  <a:pt x="349" y="9732"/>
                  <a:pt x="951" y="9891"/>
                </a:cubicBezTo>
                <a:cubicBezTo>
                  <a:pt x="1078" y="9922"/>
                  <a:pt x="1204" y="9922"/>
                  <a:pt x="1299" y="9922"/>
                </a:cubicBezTo>
                <a:cubicBezTo>
                  <a:pt x="1363" y="10271"/>
                  <a:pt x="1458" y="10587"/>
                  <a:pt x="1553" y="10936"/>
                </a:cubicBezTo>
                <a:cubicBezTo>
                  <a:pt x="1679" y="11411"/>
                  <a:pt x="1933" y="11822"/>
                  <a:pt x="2249" y="12171"/>
                </a:cubicBezTo>
                <a:cubicBezTo>
                  <a:pt x="2249" y="12202"/>
                  <a:pt x="2281" y="12234"/>
                  <a:pt x="2313" y="12234"/>
                </a:cubicBezTo>
                <a:cubicBezTo>
                  <a:pt x="2059" y="13881"/>
                  <a:pt x="1996" y="15528"/>
                  <a:pt x="2091" y="17174"/>
                </a:cubicBezTo>
                <a:cubicBezTo>
                  <a:pt x="2091" y="17238"/>
                  <a:pt x="2147" y="17269"/>
                  <a:pt x="2202" y="17269"/>
                </a:cubicBezTo>
                <a:cubicBezTo>
                  <a:pt x="2257" y="17269"/>
                  <a:pt x="2313" y="17238"/>
                  <a:pt x="2313" y="17174"/>
                </a:cubicBezTo>
                <a:cubicBezTo>
                  <a:pt x="2344" y="16446"/>
                  <a:pt x="2344" y="15718"/>
                  <a:pt x="2376" y="15021"/>
                </a:cubicBezTo>
                <a:cubicBezTo>
                  <a:pt x="4435" y="13754"/>
                  <a:pt x="6018" y="11759"/>
                  <a:pt x="7380" y="9827"/>
                </a:cubicBezTo>
                <a:cubicBezTo>
                  <a:pt x="8742" y="7832"/>
                  <a:pt x="9787" y="5679"/>
                  <a:pt x="10515" y="3367"/>
                </a:cubicBezTo>
                <a:cubicBezTo>
                  <a:pt x="10740" y="3561"/>
                  <a:pt x="10973" y="3643"/>
                  <a:pt x="11195" y="3643"/>
                </a:cubicBezTo>
                <a:cubicBezTo>
                  <a:pt x="12096" y="3643"/>
                  <a:pt x="12816" y="2280"/>
                  <a:pt x="12130" y="1467"/>
                </a:cubicBezTo>
                <a:cubicBezTo>
                  <a:pt x="11887" y="1183"/>
                  <a:pt x="11528" y="1060"/>
                  <a:pt x="11154" y="1060"/>
                </a:cubicBezTo>
                <a:cubicBezTo>
                  <a:pt x="10654" y="1060"/>
                  <a:pt x="10127" y="1280"/>
                  <a:pt x="9818" y="1625"/>
                </a:cubicBezTo>
                <a:cubicBezTo>
                  <a:pt x="9280" y="2227"/>
                  <a:pt x="9913" y="2828"/>
                  <a:pt x="10420" y="3208"/>
                </a:cubicBezTo>
                <a:cubicBezTo>
                  <a:pt x="8647" y="7547"/>
                  <a:pt x="6366" y="12139"/>
                  <a:pt x="2408" y="14831"/>
                </a:cubicBezTo>
                <a:cubicBezTo>
                  <a:pt x="2440" y="13817"/>
                  <a:pt x="2535" y="12836"/>
                  <a:pt x="2630" y="11854"/>
                </a:cubicBezTo>
                <a:cubicBezTo>
                  <a:pt x="4403" y="9764"/>
                  <a:pt x="5701" y="7325"/>
                  <a:pt x="6461" y="4728"/>
                </a:cubicBezTo>
                <a:cubicBezTo>
                  <a:pt x="6525" y="4760"/>
                  <a:pt x="6588" y="4760"/>
                  <a:pt x="6683" y="4760"/>
                </a:cubicBezTo>
                <a:cubicBezTo>
                  <a:pt x="6718" y="4764"/>
                  <a:pt x="6752" y="4766"/>
                  <a:pt x="6786" y="4766"/>
                </a:cubicBezTo>
                <a:cubicBezTo>
                  <a:pt x="7312" y="4766"/>
                  <a:pt x="7758" y="4314"/>
                  <a:pt x="7728" y="3778"/>
                </a:cubicBezTo>
                <a:cubicBezTo>
                  <a:pt x="7760" y="3493"/>
                  <a:pt x="7633" y="3177"/>
                  <a:pt x="7443" y="2987"/>
                </a:cubicBezTo>
                <a:cubicBezTo>
                  <a:pt x="7317" y="2860"/>
                  <a:pt x="7158" y="2797"/>
                  <a:pt x="7000" y="2765"/>
                </a:cubicBezTo>
                <a:cubicBezTo>
                  <a:pt x="7000" y="2733"/>
                  <a:pt x="7032" y="2733"/>
                  <a:pt x="7063" y="2733"/>
                </a:cubicBezTo>
                <a:cubicBezTo>
                  <a:pt x="7118" y="2679"/>
                  <a:pt x="7078" y="2600"/>
                  <a:pt x="7025" y="2600"/>
                </a:cubicBezTo>
                <a:cubicBezTo>
                  <a:pt x="7017" y="2600"/>
                  <a:pt x="7009" y="2602"/>
                  <a:pt x="7000" y="2607"/>
                </a:cubicBezTo>
                <a:lnTo>
                  <a:pt x="6683" y="2733"/>
                </a:lnTo>
                <a:cubicBezTo>
                  <a:pt x="6620" y="2733"/>
                  <a:pt x="6525" y="2765"/>
                  <a:pt x="6430" y="2765"/>
                </a:cubicBezTo>
                <a:cubicBezTo>
                  <a:pt x="6335" y="2765"/>
                  <a:pt x="6303" y="2860"/>
                  <a:pt x="6335" y="2955"/>
                </a:cubicBezTo>
                <a:cubicBezTo>
                  <a:pt x="6018" y="3082"/>
                  <a:pt x="5765" y="3335"/>
                  <a:pt x="5670" y="3683"/>
                </a:cubicBezTo>
                <a:cubicBezTo>
                  <a:pt x="5606" y="4127"/>
                  <a:pt x="5891" y="4570"/>
                  <a:pt x="6335" y="4665"/>
                </a:cubicBezTo>
                <a:cubicBezTo>
                  <a:pt x="5321" y="7072"/>
                  <a:pt x="4118" y="9384"/>
                  <a:pt x="2661" y="11537"/>
                </a:cubicBezTo>
                <a:cubicBezTo>
                  <a:pt x="3041" y="8339"/>
                  <a:pt x="3738" y="5140"/>
                  <a:pt x="4751" y="2068"/>
                </a:cubicBezTo>
                <a:lnTo>
                  <a:pt x="4878" y="2037"/>
                </a:lnTo>
                <a:lnTo>
                  <a:pt x="4878" y="2037"/>
                </a:lnTo>
                <a:cubicBezTo>
                  <a:pt x="4846" y="2100"/>
                  <a:pt x="4878" y="2163"/>
                  <a:pt x="4941" y="2163"/>
                </a:cubicBezTo>
                <a:cubicBezTo>
                  <a:pt x="4959" y="2164"/>
                  <a:pt x="4976" y="2164"/>
                  <a:pt x="4994" y="2164"/>
                </a:cubicBezTo>
                <a:cubicBezTo>
                  <a:pt x="5665" y="2164"/>
                  <a:pt x="6174" y="1576"/>
                  <a:pt x="6081" y="928"/>
                </a:cubicBezTo>
                <a:cubicBezTo>
                  <a:pt x="6005" y="393"/>
                  <a:pt x="5538" y="1"/>
                  <a:pt x="50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flipH="1">
            <a:off x="-9801" y="4369701"/>
            <a:ext cx="645824" cy="788652"/>
          </a:xfrm>
          <a:custGeom>
            <a:avLst/>
            <a:gdLst/>
            <a:ahLst/>
            <a:cxnLst/>
            <a:rect l="l" t="t" r="r" b="b"/>
            <a:pathLst>
              <a:path w="38068" h="46487" extrusionOk="0">
                <a:moveTo>
                  <a:pt x="19345" y="3479"/>
                </a:moveTo>
                <a:cubicBezTo>
                  <a:pt x="19336" y="3484"/>
                  <a:pt x="19328" y="3490"/>
                  <a:pt x="19319" y="3495"/>
                </a:cubicBezTo>
                <a:cubicBezTo>
                  <a:pt x="19333" y="3495"/>
                  <a:pt x="19341" y="3489"/>
                  <a:pt x="19345" y="3479"/>
                </a:cubicBezTo>
                <a:close/>
                <a:moveTo>
                  <a:pt x="6841" y="328"/>
                </a:moveTo>
                <a:cubicBezTo>
                  <a:pt x="9407" y="3875"/>
                  <a:pt x="11972" y="7327"/>
                  <a:pt x="14284" y="11032"/>
                </a:cubicBezTo>
                <a:cubicBezTo>
                  <a:pt x="13144" y="9702"/>
                  <a:pt x="11718" y="8530"/>
                  <a:pt x="10515" y="7295"/>
                </a:cubicBezTo>
                <a:cubicBezTo>
                  <a:pt x="9565" y="6282"/>
                  <a:pt x="8647" y="5237"/>
                  <a:pt x="7697" y="4191"/>
                </a:cubicBezTo>
                <a:cubicBezTo>
                  <a:pt x="7190" y="3621"/>
                  <a:pt x="6683" y="3051"/>
                  <a:pt x="6176" y="2481"/>
                </a:cubicBezTo>
                <a:cubicBezTo>
                  <a:pt x="5733" y="2133"/>
                  <a:pt x="5353" y="1721"/>
                  <a:pt x="4973" y="1278"/>
                </a:cubicBezTo>
                <a:cubicBezTo>
                  <a:pt x="5131" y="930"/>
                  <a:pt x="5416" y="645"/>
                  <a:pt x="5796" y="518"/>
                </a:cubicBezTo>
                <a:cubicBezTo>
                  <a:pt x="6113" y="391"/>
                  <a:pt x="6493" y="328"/>
                  <a:pt x="6841" y="328"/>
                </a:cubicBezTo>
                <a:close/>
                <a:moveTo>
                  <a:pt x="13112" y="4476"/>
                </a:moveTo>
                <a:lnTo>
                  <a:pt x="13112" y="4476"/>
                </a:lnTo>
                <a:cubicBezTo>
                  <a:pt x="13175" y="4540"/>
                  <a:pt x="13239" y="4603"/>
                  <a:pt x="13302" y="4698"/>
                </a:cubicBezTo>
                <a:cubicBezTo>
                  <a:pt x="14189" y="5902"/>
                  <a:pt x="15044" y="7327"/>
                  <a:pt x="15234" y="8847"/>
                </a:cubicBezTo>
                <a:cubicBezTo>
                  <a:pt x="15329" y="9734"/>
                  <a:pt x="15360" y="10589"/>
                  <a:pt x="15329" y="11444"/>
                </a:cubicBezTo>
                <a:cubicBezTo>
                  <a:pt x="15012" y="9005"/>
                  <a:pt x="14252" y="6630"/>
                  <a:pt x="13112" y="4476"/>
                </a:cubicBezTo>
                <a:close/>
                <a:moveTo>
                  <a:pt x="7158" y="360"/>
                </a:moveTo>
                <a:lnTo>
                  <a:pt x="7158" y="360"/>
                </a:lnTo>
                <a:cubicBezTo>
                  <a:pt x="8203" y="550"/>
                  <a:pt x="9217" y="993"/>
                  <a:pt x="10103" y="1658"/>
                </a:cubicBezTo>
                <a:cubicBezTo>
                  <a:pt x="10990" y="2260"/>
                  <a:pt x="11813" y="2988"/>
                  <a:pt x="12542" y="3780"/>
                </a:cubicBezTo>
                <a:cubicBezTo>
                  <a:pt x="13935" y="6440"/>
                  <a:pt x="14885" y="9353"/>
                  <a:pt x="15265" y="12362"/>
                </a:cubicBezTo>
                <a:cubicBezTo>
                  <a:pt x="15202" y="12299"/>
                  <a:pt x="15170" y="12235"/>
                  <a:pt x="15139" y="12172"/>
                </a:cubicBezTo>
                <a:cubicBezTo>
                  <a:pt x="13049" y="7897"/>
                  <a:pt x="9913" y="4191"/>
                  <a:pt x="7158" y="360"/>
                </a:cubicBezTo>
                <a:close/>
                <a:moveTo>
                  <a:pt x="4878" y="1500"/>
                </a:moveTo>
                <a:lnTo>
                  <a:pt x="4878" y="1500"/>
                </a:lnTo>
                <a:cubicBezTo>
                  <a:pt x="5480" y="2323"/>
                  <a:pt x="6366" y="3020"/>
                  <a:pt x="7031" y="3780"/>
                </a:cubicBezTo>
                <a:cubicBezTo>
                  <a:pt x="7950" y="4825"/>
                  <a:pt x="8837" y="5902"/>
                  <a:pt x="9787" y="6915"/>
                </a:cubicBezTo>
                <a:cubicBezTo>
                  <a:pt x="10737" y="7928"/>
                  <a:pt x="11718" y="8910"/>
                  <a:pt x="12700" y="9892"/>
                </a:cubicBezTo>
                <a:cubicBezTo>
                  <a:pt x="13144" y="10304"/>
                  <a:pt x="13587" y="10747"/>
                  <a:pt x="13999" y="11159"/>
                </a:cubicBezTo>
                <a:cubicBezTo>
                  <a:pt x="14347" y="11602"/>
                  <a:pt x="14695" y="12045"/>
                  <a:pt x="15012" y="12489"/>
                </a:cubicBezTo>
                <a:cubicBezTo>
                  <a:pt x="11845" y="9892"/>
                  <a:pt x="8520" y="7548"/>
                  <a:pt x="5321" y="4983"/>
                </a:cubicBezTo>
                <a:cubicBezTo>
                  <a:pt x="4973" y="4033"/>
                  <a:pt x="4530" y="2545"/>
                  <a:pt x="4878" y="1500"/>
                </a:cubicBezTo>
                <a:close/>
                <a:moveTo>
                  <a:pt x="5448" y="5300"/>
                </a:moveTo>
                <a:lnTo>
                  <a:pt x="5448" y="5300"/>
                </a:lnTo>
                <a:cubicBezTo>
                  <a:pt x="7095" y="6630"/>
                  <a:pt x="8805" y="7865"/>
                  <a:pt x="10452" y="9195"/>
                </a:cubicBezTo>
                <a:cubicBezTo>
                  <a:pt x="11940" y="10494"/>
                  <a:pt x="13555" y="11697"/>
                  <a:pt x="15234" y="12742"/>
                </a:cubicBezTo>
                <a:cubicBezTo>
                  <a:pt x="15234" y="12774"/>
                  <a:pt x="15234" y="12774"/>
                  <a:pt x="15234" y="12774"/>
                </a:cubicBezTo>
                <a:cubicBezTo>
                  <a:pt x="12447" y="12204"/>
                  <a:pt x="9882" y="11317"/>
                  <a:pt x="7950" y="9132"/>
                </a:cubicBezTo>
                <a:cubicBezTo>
                  <a:pt x="6905" y="8023"/>
                  <a:pt x="6050" y="6725"/>
                  <a:pt x="5448" y="5300"/>
                </a:cubicBezTo>
                <a:close/>
                <a:moveTo>
                  <a:pt x="18179" y="4825"/>
                </a:moveTo>
                <a:cubicBezTo>
                  <a:pt x="17862" y="6788"/>
                  <a:pt x="17609" y="8783"/>
                  <a:pt x="17482" y="10779"/>
                </a:cubicBezTo>
                <a:cubicBezTo>
                  <a:pt x="17451" y="11824"/>
                  <a:pt x="17482" y="12837"/>
                  <a:pt x="17482" y="13882"/>
                </a:cubicBezTo>
                <a:cubicBezTo>
                  <a:pt x="17482" y="13945"/>
                  <a:pt x="17482" y="13977"/>
                  <a:pt x="17482" y="14040"/>
                </a:cubicBezTo>
                <a:cubicBezTo>
                  <a:pt x="17197" y="12457"/>
                  <a:pt x="17071" y="10842"/>
                  <a:pt x="17071" y="9227"/>
                </a:cubicBezTo>
                <a:cubicBezTo>
                  <a:pt x="17039" y="8150"/>
                  <a:pt x="17197" y="7105"/>
                  <a:pt x="17546" y="6123"/>
                </a:cubicBezTo>
                <a:cubicBezTo>
                  <a:pt x="17736" y="5680"/>
                  <a:pt x="17957" y="5237"/>
                  <a:pt x="18179" y="4825"/>
                </a:cubicBezTo>
                <a:close/>
                <a:moveTo>
                  <a:pt x="21441" y="3431"/>
                </a:moveTo>
                <a:cubicBezTo>
                  <a:pt x="22201" y="3970"/>
                  <a:pt x="22708" y="5047"/>
                  <a:pt x="22866" y="5902"/>
                </a:cubicBezTo>
                <a:cubicBezTo>
                  <a:pt x="22423" y="6598"/>
                  <a:pt x="22043" y="7327"/>
                  <a:pt x="21726" y="8087"/>
                </a:cubicBezTo>
                <a:cubicBezTo>
                  <a:pt x="21156" y="9100"/>
                  <a:pt x="20554" y="10114"/>
                  <a:pt x="19984" y="11159"/>
                </a:cubicBezTo>
                <a:cubicBezTo>
                  <a:pt x="19224" y="12489"/>
                  <a:pt x="18559" y="13882"/>
                  <a:pt x="17989" y="15339"/>
                </a:cubicBezTo>
                <a:cubicBezTo>
                  <a:pt x="18401" y="13470"/>
                  <a:pt x="18907" y="11602"/>
                  <a:pt x="19541" y="9797"/>
                </a:cubicBezTo>
                <a:cubicBezTo>
                  <a:pt x="20237" y="7707"/>
                  <a:pt x="20839" y="5553"/>
                  <a:pt x="21441" y="3431"/>
                </a:cubicBezTo>
                <a:close/>
                <a:moveTo>
                  <a:pt x="22898" y="6250"/>
                </a:moveTo>
                <a:lnTo>
                  <a:pt x="22898" y="6250"/>
                </a:lnTo>
                <a:cubicBezTo>
                  <a:pt x="23151" y="7865"/>
                  <a:pt x="23024" y="9480"/>
                  <a:pt x="22518" y="11032"/>
                </a:cubicBezTo>
                <a:cubicBezTo>
                  <a:pt x="22296" y="11285"/>
                  <a:pt x="22043" y="11539"/>
                  <a:pt x="21853" y="11824"/>
                </a:cubicBezTo>
                <a:cubicBezTo>
                  <a:pt x="21409" y="12394"/>
                  <a:pt x="20934" y="12964"/>
                  <a:pt x="20396" y="13470"/>
                </a:cubicBezTo>
                <a:cubicBezTo>
                  <a:pt x="19572" y="14389"/>
                  <a:pt x="18686" y="15276"/>
                  <a:pt x="17926" y="16226"/>
                </a:cubicBezTo>
                <a:cubicBezTo>
                  <a:pt x="17926" y="16194"/>
                  <a:pt x="17894" y="16131"/>
                  <a:pt x="17894" y="16099"/>
                </a:cubicBezTo>
                <a:cubicBezTo>
                  <a:pt x="18622" y="14231"/>
                  <a:pt x="19509" y="12394"/>
                  <a:pt x="20522" y="10652"/>
                </a:cubicBezTo>
                <a:cubicBezTo>
                  <a:pt x="20934" y="9924"/>
                  <a:pt x="21378" y="9195"/>
                  <a:pt x="21758" y="8467"/>
                </a:cubicBezTo>
                <a:cubicBezTo>
                  <a:pt x="22138" y="7738"/>
                  <a:pt x="22454" y="6947"/>
                  <a:pt x="22898" y="6250"/>
                </a:cubicBezTo>
                <a:close/>
                <a:moveTo>
                  <a:pt x="22486" y="11222"/>
                </a:moveTo>
                <a:lnTo>
                  <a:pt x="22486" y="11222"/>
                </a:lnTo>
                <a:cubicBezTo>
                  <a:pt x="22201" y="12109"/>
                  <a:pt x="21758" y="12932"/>
                  <a:pt x="21156" y="13660"/>
                </a:cubicBezTo>
                <a:cubicBezTo>
                  <a:pt x="20206" y="14706"/>
                  <a:pt x="19129" y="15624"/>
                  <a:pt x="17957" y="16384"/>
                </a:cubicBezTo>
                <a:cubicBezTo>
                  <a:pt x="17957" y="16368"/>
                  <a:pt x="17957" y="16360"/>
                  <a:pt x="17957" y="16352"/>
                </a:cubicBezTo>
                <a:cubicBezTo>
                  <a:pt x="18876" y="15497"/>
                  <a:pt x="19667" y="14516"/>
                  <a:pt x="20522" y="13597"/>
                </a:cubicBezTo>
                <a:cubicBezTo>
                  <a:pt x="21188" y="12869"/>
                  <a:pt x="21758" y="11919"/>
                  <a:pt x="22486" y="11222"/>
                </a:cubicBezTo>
                <a:close/>
                <a:moveTo>
                  <a:pt x="5448" y="11602"/>
                </a:moveTo>
                <a:cubicBezTo>
                  <a:pt x="6050" y="12394"/>
                  <a:pt x="6873" y="12900"/>
                  <a:pt x="7633" y="13534"/>
                </a:cubicBezTo>
                <a:cubicBezTo>
                  <a:pt x="8647" y="14326"/>
                  <a:pt x="9597" y="15244"/>
                  <a:pt x="10578" y="16131"/>
                </a:cubicBezTo>
                <a:cubicBezTo>
                  <a:pt x="11687" y="17144"/>
                  <a:pt x="12827" y="18157"/>
                  <a:pt x="13999" y="19139"/>
                </a:cubicBezTo>
                <a:cubicBezTo>
                  <a:pt x="13967" y="19139"/>
                  <a:pt x="13967" y="19108"/>
                  <a:pt x="13935" y="19108"/>
                </a:cubicBezTo>
                <a:cubicBezTo>
                  <a:pt x="13524" y="18854"/>
                  <a:pt x="13112" y="18569"/>
                  <a:pt x="12700" y="18316"/>
                </a:cubicBezTo>
                <a:cubicBezTo>
                  <a:pt x="12669" y="18316"/>
                  <a:pt x="12637" y="18347"/>
                  <a:pt x="12669" y="18379"/>
                </a:cubicBezTo>
                <a:cubicBezTo>
                  <a:pt x="12717" y="18412"/>
                  <a:pt x="12758" y="18444"/>
                  <a:pt x="12799" y="18473"/>
                </a:cubicBezTo>
                <a:lnTo>
                  <a:pt x="12799" y="18473"/>
                </a:lnTo>
                <a:cubicBezTo>
                  <a:pt x="11761" y="17929"/>
                  <a:pt x="10697" y="17438"/>
                  <a:pt x="9692" y="16859"/>
                </a:cubicBezTo>
                <a:cubicBezTo>
                  <a:pt x="7475" y="15529"/>
                  <a:pt x="5353" y="14104"/>
                  <a:pt x="3295" y="12552"/>
                </a:cubicBezTo>
                <a:cubicBezTo>
                  <a:pt x="3706" y="11855"/>
                  <a:pt x="4561" y="11665"/>
                  <a:pt x="5448" y="11602"/>
                </a:cubicBezTo>
                <a:close/>
                <a:moveTo>
                  <a:pt x="9217" y="12330"/>
                </a:moveTo>
                <a:lnTo>
                  <a:pt x="9217" y="12330"/>
                </a:lnTo>
                <a:cubicBezTo>
                  <a:pt x="10768" y="13059"/>
                  <a:pt x="12130" y="14167"/>
                  <a:pt x="13144" y="15529"/>
                </a:cubicBezTo>
                <a:cubicBezTo>
                  <a:pt x="14347" y="16922"/>
                  <a:pt x="15265" y="18506"/>
                  <a:pt x="15867" y="20248"/>
                </a:cubicBezTo>
                <a:cubicBezTo>
                  <a:pt x="14854" y="18727"/>
                  <a:pt x="13777" y="17302"/>
                  <a:pt x="12605" y="15909"/>
                </a:cubicBezTo>
                <a:cubicBezTo>
                  <a:pt x="12004" y="15181"/>
                  <a:pt x="11370" y="14452"/>
                  <a:pt x="10673" y="13787"/>
                </a:cubicBezTo>
                <a:cubicBezTo>
                  <a:pt x="10167" y="13344"/>
                  <a:pt x="9692" y="12869"/>
                  <a:pt x="9217" y="12330"/>
                </a:cubicBezTo>
                <a:close/>
                <a:moveTo>
                  <a:pt x="5670" y="11602"/>
                </a:moveTo>
                <a:cubicBezTo>
                  <a:pt x="5891" y="11602"/>
                  <a:pt x="6081" y="11602"/>
                  <a:pt x="6303" y="11634"/>
                </a:cubicBezTo>
                <a:cubicBezTo>
                  <a:pt x="7190" y="11665"/>
                  <a:pt x="8077" y="11887"/>
                  <a:pt x="8900" y="12204"/>
                </a:cubicBezTo>
                <a:cubicBezTo>
                  <a:pt x="9850" y="13629"/>
                  <a:pt x="11338" y="14737"/>
                  <a:pt x="12447" y="16036"/>
                </a:cubicBezTo>
                <a:cubicBezTo>
                  <a:pt x="13619" y="17461"/>
                  <a:pt x="14727" y="18918"/>
                  <a:pt x="15867" y="20374"/>
                </a:cubicBezTo>
                <a:cubicBezTo>
                  <a:pt x="15614" y="20184"/>
                  <a:pt x="15360" y="20026"/>
                  <a:pt x="15139" y="19868"/>
                </a:cubicBezTo>
                <a:cubicBezTo>
                  <a:pt x="13650" y="18537"/>
                  <a:pt x="12194" y="17239"/>
                  <a:pt x="10737" y="15941"/>
                </a:cubicBezTo>
                <a:cubicBezTo>
                  <a:pt x="9850" y="15117"/>
                  <a:pt x="8963" y="14262"/>
                  <a:pt x="8013" y="13534"/>
                </a:cubicBezTo>
                <a:cubicBezTo>
                  <a:pt x="7190" y="12964"/>
                  <a:pt x="6398" y="12299"/>
                  <a:pt x="5670" y="11602"/>
                </a:cubicBezTo>
                <a:close/>
                <a:moveTo>
                  <a:pt x="3263" y="12647"/>
                </a:moveTo>
                <a:cubicBezTo>
                  <a:pt x="5258" y="14262"/>
                  <a:pt x="7380" y="15687"/>
                  <a:pt x="9597" y="16986"/>
                </a:cubicBezTo>
                <a:cubicBezTo>
                  <a:pt x="11655" y="18157"/>
                  <a:pt x="13999" y="19044"/>
                  <a:pt x="15804" y="20628"/>
                </a:cubicBezTo>
                <a:cubicBezTo>
                  <a:pt x="15202" y="20184"/>
                  <a:pt x="14410" y="20058"/>
                  <a:pt x="13714" y="19773"/>
                </a:cubicBezTo>
                <a:cubicBezTo>
                  <a:pt x="12510" y="19298"/>
                  <a:pt x="11307" y="18854"/>
                  <a:pt x="10135" y="18347"/>
                </a:cubicBezTo>
                <a:cubicBezTo>
                  <a:pt x="7982" y="17429"/>
                  <a:pt x="5796" y="16542"/>
                  <a:pt x="3675" y="15497"/>
                </a:cubicBezTo>
                <a:lnTo>
                  <a:pt x="3611" y="15497"/>
                </a:lnTo>
                <a:cubicBezTo>
                  <a:pt x="3231" y="14801"/>
                  <a:pt x="3041" y="14009"/>
                  <a:pt x="3104" y="13217"/>
                </a:cubicBezTo>
                <a:cubicBezTo>
                  <a:pt x="3104" y="13027"/>
                  <a:pt x="3168" y="12837"/>
                  <a:pt x="3263" y="12647"/>
                </a:cubicBezTo>
                <a:close/>
                <a:moveTo>
                  <a:pt x="27634" y="10077"/>
                </a:moveTo>
                <a:cubicBezTo>
                  <a:pt x="27824" y="10077"/>
                  <a:pt x="28009" y="10108"/>
                  <a:pt x="28186" y="10177"/>
                </a:cubicBezTo>
                <a:cubicBezTo>
                  <a:pt x="27046" y="12267"/>
                  <a:pt x="25526" y="14231"/>
                  <a:pt x="24196" y="16226"/>
                </a:cubicBezTo>
                <a:cubicBezTo>
                  <a:pt x="23246" y="17682"/>
                  <a:pt x="22296" y="19108"/>
                  <a:pt x="21473" y="20628"/>
                </a:cubicBezTo>
                <a:cubicBezTo>
                  <a:pt x="21979" y="19234"/>
                  <a:pt x="22423" y="17809"/>
                  <a:pt x="22929" y="16416"/>
                </a:cubicBezTo>
                <a:cubicBezTo>
                  <a:pt x="23531" y="14737"/>
                  <a:pt x="24164" y="13122"/>
                  <a:pt x="24924" y="11507"/>
                </a:cubicBezTo>
                <a:cubicBezTo>
                  <a:pt x="25781" y="10728"/>
                  <a:pt x="26766" y="10077"/>
                  <a:pt x="27634" y="10077"/>
                </a:cubicBezTo>
                <a:close/>
                <a:moveTo>
                  <a:pt x="3770" y="15751"/>
                </a:moveTo>
                <a:lnTo>
                  <a:pt x="3770" y="15751"/>
                </a:lnTo>
                <a:cubicBezTo>
                  <a:pt x="5543" y="16922"/>
                  <a:pt x="7728" y="17619"/>
                  <a:pt x="9692" y="18442"/>
                </a:cubicBezTo>
                <a:cubicBezTo>
                  <a:pt x="11718" y="19298"/>
                  <a:pt x="13809" y="19931"/>
                  <a:pt x="15835" y="20786"/>
                </a:cubicBezTo>
                <a:cubicBezTo>
                  <a:pt x="14569" y="20659"/>
                  <a:pt x="13302" y="20533"/>
                  <a:pt x="12035" y="20343"/>
                </a:cubicBezTo>
                <a:cubicBezTo>
                  <a:pt x="10705" y="20121"/>
                  <a:pt x="9280" y="20121"/>
                  <a:pt x="7982" y="19804"/>
                </a:cubicBezTo>
                <a:cubicBezTo>
                  <a:pt x="6240" y="18854"/>
                  <a:pt x="4783" y="17461"/>
                  <a:pt x="3770" y="15751"/>
                </a:cubicBezTo>
                <a:close/>
                <a:moveTo>
                  <a:pt x="8362" y="20026"/>
                </a:moveTo>
                <a:cubicBezTo>
                  <a:pt x="9438" y="20248"/>
                  <a:pt x="10578" y="20279"/>
                  <a:pt x="11655" y="20438"/>
                </a:cubicBezTo>
                <a:cubicBezTo>
                  <a:pt x="12922" y="20659"/>
                  <a:pt x="14220" y="20786"/>
                  <a:pt x="15519" y="20849"/>
                </a:cubicBezTo>
                <a:cubicBezTo>
                  <a:pt x="14639" y="20955"/>
                  <a:pt x="13745" y="21040"/>
                  <a:pt x="12858" y="21040"/>
                </a:cubicBezTo>
                <a:cubicBezTo>
                  <a:pt x="11891" y="21040"/>
                  <a:pt x="10933" y="20940"/>
                  <a:pt x="10008" y="20659"/>
                </a:cubicBezTo>
                <a:cubicBezTo>
                  <a:pt x="9438" y="20501"/>
                  <a:pt x="8900" y="20279"/>
                  <a:pt x="8362" y="20026"/>
                </a:cubicBezTo>
                <a:close/>
                <a:moveTo>
                  <a:pt x="24861" y="11602"/>
                </a:moveTo>
                <a:lnTo>
                  <a:pt x="24861" y="11602"/>
                </a:lnTo>
                <a:cubicBezTo>
                  <a:pt x="23183" y="14801"/>
                  <a:pt x="22296" y="18284"/>
                  <a:pt x="20871" y="21578"/>
                </a:cubicBezTo>
                <a:cubicBezTo>
                  <a:pt x="20744" y="18696"/>
                  <a:pt x="21568" y="15846"/>
                  <a:pt x="23214" y="13439"/>
                </a:cubicBezTo>
                <a:cubicBezTo>
                  <a:pt x="23689" y="12774"/>
                  <a:pt x="24259" y="12172"/>
                  <a:pt x="24861" y="11602"/>
                </a:cubicBezTo>
                <a:close/>
                <a:moveTo>
                  <a:pt x="28281" y="10209"/>
                </a:moveTo>
                <a:cubicBezTo>
                  <a:pt x="28598" y="10399"/>
                  <a:pt x="28883" y="10652"/>
                  <a:pt x="29041" y="11000"/>
                </a:cubicBezTo>
                <a:cubicBezTo>
                  <a:pt x="29105" y="11095"/>
                  <a:pt x="29168" y="11222"/>
                  <a:pt x="29231" y="11349"/>
                </a:cubicBezTo>
                <a:cubicBezTo>
                  <a:pt x="27838" y="13249"/>
                  <a:pt x="26445" y="15054"/>
                  <a:pt x="24893" y="16827"/>
                </a:cubicBezTo>
                <a:cubicBezTo>
                  <a:pt x="23531" y="18411"/>
                  <a:pt x="22233" y="20026"/>
                  <a:pt x="20998" y="21704"/>
                </a:cubicBezTo>
                <a:cubicBezTo>
                  <a:pt x="21061" y="21578"/>
                  <a:pt x="21124" y="21451"/>
                  <a:pt x="21188" y="21324"/>
                </a:cubicBezTo>
                <a:cubicBezTo>
                  <a:pt x="22233" y="19393"/>
                  <a:pt x="23499" y="17556"/>
                  <a:pt x="24734" y="15687"/>
                </a:cubicBezTo>
                <a:cubicBezTo>
                  <a:pt x="25906" y="13882"/>
                  <a:pt x="27268" y="12109"/>
                  <a:pt x="28281" y="10209"/>
                </a:cubicBezTo>
                <a:close/>
                <a:moveTo>
                  <a:pt x="29263" y="13977"/>
                </a:moveTo>
                <a:cubicBezTo>
                  <a:pt x="28883" y="15339"/>
                  <a:pt x="28218" y="16606"/>
                  <a:pt x="27331" y="17682"/>
                </a:cubicBezTo>
                <a:lnTo>
                  <a:pt x="27331" y="17714"/>
                </a:lnTo>
                <a:cubicBezTo>
                  <a:pt x="25653" y="19804"/>
                  <a:pt x="23373" y="20913"/>
                  <a:pt x="21029" y="22053"/>
                </a:cubicBezTo>
                <a:cubicBezTo>
                  <a:pt x="22676" y="20786"/>
                  <a:pt x="24259" y="19361"/>
                  <a:pt x="25811" y="17967"/>
                </a:cubicBezTo>
                <a:cubicBezTo>
                  <a:pt x="27110" y="16764"/>
                  <a:pt x="28281" y="15434"/>
                  <a:pt x="29263" y="13977"/>
                </a:cubicBezTo>
                <a:close/>
                <a:moveTo>
                  <a:pt x="29263" y="11444"/>
                </a:moveTo>
                <a:cubicBezTo>
                  <a:pt x="29516" y="12204"/>
                  <a:pt x="29516" y="13059"/>
                  <a:pt x="29326" y="13819"/>
                </a:cubicBezTo>
                <a:cubicBezTo>
                  <a:pt x="28123" y="15497"/>
                  <a:pt x="26730" y="17017"/>
                  <a:pt x="25178" y="18347"/>
                </a:cubicBezTo>
                <a:cubicBezTo>
                  <a:pt x="23753" y="19583"/>
                  <a:pt x="22201" y="20723"/>
                  <a:pt x="20903" y="22084"/>
                </a:cubicBezTo>
                <a:cubicBezTo>
                  <a:pt x="20903" y="22053"/>
                  <a:pt x="20903" y="21989"/>
                  <a:pt x="20903" y="21958"/>
                </a:cubicBezTo>
                <a:cubicBezTo>
                  <a:pt x="23563" y="18379"/>
                  <a:pt x="26666" y="15117"/>
                  <a:pt x="29263" y="11444"/>
                </a:cubicBezTo>
                <a:close/>
                <a:moveTo>
                  <a:pt x="15769" y="23541"/>
                </a:moveTo>
                <a:cubicBezTo>
                  <a:pt x="18117" y="23541"/>
                  <a:pt x="20250" y="24312"/>
                  <a:pt x="22106" y="25916"/>
                </a:cubicBezTo>
                <a:lnTo>
                  <a:pt x="21631" y="25916"/>
                </a:lnTo>
                <a:cubicBezTo>
                  <a:pt x="19794" y="25695"/>
                  <a:pt x="17926" y="25505"/>
                  <a:pt x="16089" y="25378"/>
                </a:cubicBezTo>
                <a:cubicBezTo>
                  <a:pt x="15533" y="25359"/>
                  <a:pt x="14977" y="25348"/>
                  <a:pt x="14420" y="25348"/>
                </a:cubicBezTo>
                <a:cubicBezTo>
                  <a:pt x="13140" y="25348"/>
                  <a:pt x="11859" y="25404"/>
                  <a:pt x="10578" y="25536"/>
                </a:cubicBezTo>
                <a:cubicBezTo>
                  <a:pt x="10515" y="25536"/>
                  <a:pt x="10515" y="25631"/>
                  <a:pt x="10578" y="25631"/>
                </a:cubicBezTo>
                <a:cubicBezTo>
                  <a:pt x="11912" y="25610"/>
                  <a:pt x="13231" y="25544"/>
                  <a:pt x="14556" y="25544"/>
                </a:cubicBezTo>
                <a:cubicBezTo>
                  <a:pt x="15181" y="25544"/>
                  <a:pt x="15807" y="25559"/>
                  <a:pt x="16437" y="25600"/>
                </a:cubicBezTo>
                <a:cubicBezTo>
                  <a:pt x="17767" y="25695"/>
                  <a:pt x="19097" y="25821"/>
                  <a:pt x="20427" y="25948"/>
                </a:cubicBezTo>
                <a:cubicBezTo>
                  <a:pt x="18844" y="26011"/>
                  <a:pt x="17229" y="26170"/>
                  <a:pt x="15677" y="26296"/>
                </a:cubicBezTo>
                <a:cubicBezTo>
                  <a:pt x="13365" y="26455"/>
                  <a:pt x="11053" y="26645"/>
                  <a:pt x="8773" y="26961"/>
                </a:cubicBezTo>
                <a:cubicBezTo>
                  <a:pt x="8615" y="25030"/>
                  <a:pt x="12479" y="23921"/>
                  <a:pt x="13872" y="23700"/>
                </a:cubicBezTo>
                <a:cubicBezTo>
                  <a:pt x="14518" y="23594"/>
                  <a:pt x="15151" y="23541"/>
                  <a:pt x="15769" y="23541"/>
                </a:cubicBezTo>
                <a:close/>
                <a:moveTo>
                  <a:pt x="35470" y="17682"/>
                </a:moveTo>
                <a:cubicBezTo>
                  <a:pt x="36199" y="17967"/>
                  <a:pt x="36547" y="18632"/>
                  <a:pt x="36642" y="19393"/>
                </a:cubicBezTo>
                <a:cubicBezTo>
                  <a:pt x="35344" y="21198"/>
                  <a:pt x="33538" y="22559"/>
                  <a:pt x="31987" y="24206"/>
                </a:cubicBezTo>
                <a:cubicBezTo>
                  <a:pt x="31068" y="25188"/>
                  <a:pt x="30150" y="26201"/>
                  <a:pt x="29231" y="27215"/>
                </a:cubicBezTo>
                <a:cubicBezTo>
                  <a:pt x="29738" y="26486"/>
                  <a:pt x="30182" y="25726"/>
                  <a:pt x="30625" y="24935"/>
                </a:cubicBezTo>
                <a:cubicBezTo>
                  <a:pt x="30625" y="24903"/>
                  <a:pt x="30625" y="24840"/>
                  <a:pt x="30593" y="24840"/>
                </a:cubicBezTo>
                <a:cubicBezTo>
                  <a:pt x="31005" y="24175"/>
                  <a:pt x="31417" y="23541"/>
                  <a:pt x="31860" y="22908"/>
                </a:cubicBezTo>
                <a:cubicBezTo>
                  <a:pt x="32493" y="21958"/>
                  <a:pt x="33253" y="21039"/>
                  <a:pt x="33855" y="20026"/>
                </a:cubicBezTo>
                <a:cubicBezTo>
                  <a:pt x="34330" y="19203"/>
                  <a:pt x="34869" y="18442"/>
                  <a:pt x="35470" y="17682"/>
                </a:cubicBezTo>
                <a:close/>
                <a:moveTo>
                  <a:pt x="34855" y="17608"/>
                </a:moveTo>
                <a:cubicBezTo>
                  <a:pt x="34944" y="17608"/>
                  <a:pt x="35033" y="17612"/>
                  <a:pt x="35122" y="17619"/>
                </a:cubicBezTo>
                <a:lnTo>
                  <a:pt x="35217" y="17619"/>
                </a:lnTo>
                <a:cubicBezTo>
                  <a:pt x="34615" y="18442"/>
                  <a:pt x="34045" y="19298"/>
                  <a:pt x="33507" y="20184"/>
                </a:cubicBezTo>
                <a:cubicBezTo>
                  <a:pt x="32873" y="21166"/>
                  <a:pt x="32145" y="22116"/>
                  <a:pt x="31480" y="23098"/>
                </a:cubicBezTo>
                <a:cubicBezTo>
                  <a:pt x="30847" y="24080"/>
                  <a:pt x="30245" y="25061"/>
                  <a:pt x="29612" y="26043"/>
                </a:cubicBezTo>
                <a:cubicBezTo>
                  <a:pt x="29168" y="26708"/>
                  <a:pt x="28693" y="27341"/>
                  <a:pt x="28218" y="27943"/>
                </a:cubicBezTo>
                <a:cubicBezTo>
                  <a:pt x="28408" y="27500"/>
                  <a:pt x="28566" y="27056"/>
                  <a:pt x="28788" y="26613"/>
                </a:cubicBezTo>
                <a:cubicBezTo>
                  <a:pt x="29231" y="25695"/>
                  <a:pt x="29675" y="24776"/>
                  <a:pt x="30150" y="23858"/>
                </a:cubicBezTo>
                <a:cubicBezTo>
                  <a:pt x="31100" y="22021"/>
                  <a:pt x="31860" y="20026"/>
                  <a:pt x="32905" y="18221"/>
                </a:cubicBezTo>
                <a:cubicBezTo>
                  <a:pt x="33467" y="17827"/>
                  <a:pt x="34154" y="17608"/>
                  <a:pt x="34855" y="17608"/>
                </a:cubicBezTo>
                <a:close/>
                <a:moveTo>
                  <a:pt x="36674" y="19583"/>
                </a:moveTo>
                <a:cubicBezTo>
                  <a:pt x="36705" y="20058"/>
                  <a:pt x="36674" y="20564"/>
                  <a:pt x="36515" y="21039"/>
                </a:cubicBezTo>
                <a:cubicBezTo>
                  <a:pt x="36357" y="21609"/>
                  <a:pt x="36135" y="22179"/>
                  <a:pt x="35882" y="22718"/>
                </a:cubicBezTo>
                <a:lnTo>
                  <a:pt x="35850" y="22718"/>
                </a:lnTo>
                <a:cubicBezTo>
                  <a:pt x="34394" y="23795"/>
                  <a:pt x="33063" y="24966"/>
                  <a:pt x="31575" y="25980"/>
                </a:cubicBezTo>
                <a:cubicBezTo>
                  <a:pt x="30530" y="26708"/>
                  <a:pt x="29485" y="27468"/>
                  <a:pt x="28471" y="28228"/>
                </a:cubicBezTo>
                <a:cubicBezTo>
                  <a:pt x="28566" y="28133"/>
                  <a:pt x="28630" y="28038"/>
                  <a:pt x="28725" y="27911"/>
                </a:cubicBezTo>
                <a:cubicBezTo>
                  <a:pt x="30023" y="26581"/>
                  <a:pt x="31258" y="25125"/>
                  <a:pt x="32588" y="23795"/>
                </a:cubicBezTo>
                <a:cubicBezTo>
                  <a:pt x="33950" y="22401"/>
                  <a:pt x="35502" y="21166"/>
                  <a:pt x="36674" y="19583"/>
                </a:cubicBezTo>
                <a:close/>
                <a:moveTo>
                  <a:pt x="32683" y="18379"/>
                </a:moveTo>
                <a:lnTo>
                  <a:pt x="32683" y="18379"/>
                </a:lnTo>
                <a:cubicBezTo>
                  <a:pt x="31797" y="20026"/>
                  <a:pt x="31037" y="21768"/>
                  <a:pt x="30150" y="23446"/>
                </a:cubicBezTo>
                <a:cubicBezTo>
                  <a:pt x="29675" y="24365"/>
                  <a:pt x="29231" y="25283"/>
                  <a:pt x="28756" y="26201"/>
                </a:cubicBezTo>
                <a:cubicBezTo>
                  <a:pt x="28440" y="26930"/>
                  <a:pt x="28155" y="27690"/>
                  <a:pt x="27838" y="28386"/>
                </a:cubicBezTo>
                <a:cubicBezTo>
                  <a:pt x="27838" y="25568"/>
                  <a:pt x="28408" y="22813"/>
                  <a:pt x="30277" y="20596"/>
                </a:cubicBezTo>
                <a:cubicBezTo>
                  <a:pt x="30973" y="19741"/>
                  <a:pt x="31797" y="19013"/>
                  <a:pt x="32683" y="18379"/>
                </a:cubicBezTo>
                <a:close/>
                <a:moveTo>
                  <a:pt x="35787" y="22908"/>
                </a:moveTo>
                <a:cubicBezTo>
                  <a:pt x="35502" y="23446"/>
                  <a:pt x="35154" y="23953"/>
                  <a:pt x="34805" y="24460"/>
                </a:cubicBezTo>
                <a:cubicBezTo>
                  <a:pt x="34014" y="25631"/>
                  <a:pt x="32968" y="26613"/>
                  <a:pt x="31733" y="27278"/>
                </a:cubicBezTo>
                <a:cubicBezTo>
                  <a:pt x="30568" y="27814"/>
                  <a:pt x="29371" y="28255"/>
                  <a:pt x="28142" y="28634"/>
                </a:cubicBezTo>
                <a:lnTo>
                  <a:pt x="28142" y="28634"/>
                </a:lnTo>
                <a:cubicBezTo>
                  <a:pt x="28149" y="28629"/>
                  <a:pt x="28155" y="28622"/>
                  <a:pt x="28155" y="28608"/>
                </a:cubicBezTo>
                <a:cubicBezTo>
                  <a:pt x="29421" y="28006"/>
                  <a:pt x="30562" y="26898"/>
                  <a:pt x="31702" y="26106"/>
                </a:cubicBezTo>
                <a:cubicBezTo>
                  <a:pt x="33158" y="25125"/>
                  <a:pt x="34425" y="24016"/>
                  <a:pt x="35787" y="22908"/>
                </a:cubicBezTo>
                <a:close/>
                <a:moveTo>
                  <a:pt x="19509" y="26328"/>
                </a:moveTo>
                <a:cubicBezTo>
                  <a:pt x="18591" y="26550"/>
                  <a:pt x="17704" y="26835"/>
                  <a:pt x="16881" y="27120"/>
                </a:cubicBezTo>
                <a:cubicBezTo>
                  <a:pt x="14949" y="27753"/>
                  <a:pt x="13049" y="28482"/>
                  <a:pt x="11117" y="29115"/>
                </a:cubicBezTo>
                <a:cubicBezTo>
                  <a:pt x="11117" y="29115"/>
                  <a:pt x="11117" y="29115"/>
                  <a:pt x="11085" y="29147"/>
                </a:cubicBezTo>
                <a:cubicBezTo>
                  <a:pt x="10103" y="28893"/>
                  <a:pt x="9280" y="28386"/>
                  <a:pt x="8900" y="27500"/>
                </a:cubicBezTo>
                <a:cubicBezTo>
                  <a:pt x="8837" y="27373"/>
                  <a:pt x="8805" y="27246"/>
                  <a:pt x="8773" y="27120"/>
                </a:cubicBezTo>
                <a:lnTo>
                  <a:pt x="8805" y="27120"/>
                </a:lnTo>
                <a:cubicBezTo>
                  <a:pt x="11085" y="26866"/>
                  <a:pt x="13397" y="26645"/>
                  <a:pt x="15709" y="26486"/>
                </a:cubicBezTo>
                <a:cubicBezTo>
                  <a:pt x="16944" y="26423"/>
                  <a:pt x="18211" y="26391"/>
                  <a:pt x="19509" y="26328"/>
                </a:cubicBezTo>
                <a:close/>
                <a:moveTo>
                  <a:pt x="22074" y="26075"/>
                </a:moveTo>
                <a:lnTo>
                  <a:pt x="22264" y="26106"/>
                </a:lnTo>
                <a:cubicBezTo>
                  <a:pt x="22264" y="26138"/>
                  <a:pt x="22264" y="26138"/>
                  <a:pt x="22296" y="26170"/>
                </a:cubicBezTo>
                <a:cubicBezTo>
                  <a:pt x="20237" y="27816"/>
                  <a:pt x="17989" y="29020"/>
                  <a:pt x="15329" y="29305"/>
                </a:cubicBezTo>
                <a:cubicBezTo>
                  <a:pt x="14780" y="29369"/>
                  <a:pt x="14231" y="29402"/>
                  <a:pt x="13684" y="29402"/>
                </a:cubicBezTo>
                <a:cubicBezTo>
                  <a:pt x="12874" y="29402"/>
                  <a:pt x="12069" y="29329"/>
                  <a:pt x="11275" y="29178"/>
                </a:cubicBezTo>
                <a:cubicBezTo>
                  <a:pt x="13175" y="28608"/>
                  <a:pt x="15012" y="27911"/>
                  <a:pt x="16912" y="27310"/>
                </a:cubicBezTo>
                <a:cubicBezTo>
                  <a:pt x="18622" y="26771"/>
                  <a:pt x="20332" y="26486"/>
                  <a:pt x="22074" y="26075"/>
                </a:cubicBezTo>
                <a:close/>
                <a:moveTo>
                  <a:pt x="30915" y="30833"/>
                </a:moveTo>
                <a:cubicBezTo>
                  <a:pt x="31209" y="30833"/>
                  <a:pt x="31503" y="30840"/>
                  <a:pt x="31797" y="30857"/>
                </a:cubicBezTo>
                <a:cubicBezTo>
                  <a:pt x="33032" y="30920"/>
                  <a:pt x="34457" y="31015"/>
                  <a:pt x="35534" y="31680"/>
                </a:cubicBezTo>
                <a:cubicBezTo>
                  <a:pt x="35724" y="31775"/>
                  <a:pt x="35882" y="31902"/>
                  <a:pt x="36040" y="32060"/>
                </a:cubicBezTo>
                <a:cubicBezTo>
                  <a:pt x="35098" y="32116"/>
                  <a:pt x="34155" y="32144"/>
                  <a:pt x="33213" y="32144"/>
                </a:cubicBezTo>
                <a:cubicBezTo>
                  <a:pt x="30422" y="32144"/>
                  <a:pt x="27640" y="31900"/>
                  <a:pt x="24893" y="31427"/>
                </a:cubicBezTo>
                <a:lnTo>
                  <a:pt x="24988" y="31363"/>
                </a:lnTo>
                <a:cubicBezTo>
                  <a:pt x="26947" y="31170"/>
                  <a:pt x="28929" y="30833"/>
                  <a:pt x="30915" y="30833"/>
                </a:cubicBezTo>
                <a:close/>
                <a:moveTo>
                  <a:pt x="24893" y="31490"/>
                </a:moveTo>
                <a:cubicBezTo>
                  <a:pt x="27214" y="32156"/>
                  <a:pt x="29650" y="32333"/>
                  <a:pt x="32080" y="32333"/>
                </a:cubicBezTo>
                <a:cubicBezTo>
                  <a:pt x="33463" y="32333"/>
                  <a:pt x="34843" y="32276"/>
                  <a:pt x="36199" y="32218"/>
                </a:cubicBezTo>
                <a:cubicBezTo>
                  <a:pt x="36864" y="32915"/>
                  <a:pt x="37149" y="33865"/>
                  <a:pt x="36452" y="34784"/>
                </a:cubicBezTo>
                <a:cubicBezTo>
                  <a:pt x="34425" y="34309"/>
                  <a:pt x="32367" y="33992"/>
                  <a:pt x="30372" y="33454"/>
                </a:cubicBezTo>
                <a:cubicBezTo>
                  <a:pt x="29263" y="33169"/>
                  <a:pt x="28155" y="32852"/>
                  <a:pt x="27078" y="32503"/>
                </a:cubicBezTo>
                <a:cubicBezTo>
                  <a:pt x="26318" y="32282"/>
                  <a:pt x="25590" y="31965"/>
                  <a:pt x="24924" y="31522"/>
                </a:cubicBezTo>
                <a:cubicBezTo>
                  <a:pt x="24893" y="31522"/>
                  <a:pt x="24893" y="31522"/>
                  <a:pt x="24893" y="31490"/>
                </a:cubicBezTo>
                <a:close/>
                <a:moveTo>
                  <a:pt x="25739" y="32192"/>
                </a:moveTo>
                <a:cubicBezTo>
                  <a:pt x="25810" y="32229"/>
                  <a:pt x="25890" y="32262"/>
                  <a:pt x="25970" y="32282"/>
                </a:cubicBezTo>
                <a:cubicBezTo>
                  <a:pt x="27141" y="32725"/>
                  <a:pt x="28345" y="33137"/>
                  <a:pt x="29548" y="33454"/>
                </a:cubicBezTo>
                <a:cubicBezTo>
                  <a:pt x="31797" y="34055"/>
                  <a:pt x="34045" y="34467"/>
                  <a:pt x="36294" y="34974"/>
                </a:cubicBezTo>
                <a:cubicBezTo>
                  <a:pt x="35597" y="35765"/>
                  <a:pt x="34647" y="36272"/>
                  <a:pt x="33602" y="36462"/>
                </a:cubicBezTo>
                <a:cubicBezTo>
                  <a:pt x="32145" y="35544"/>
                  <a:pt x="30435" y="35164"/>
                  <a:pt x="28978" y="34277"/>
                </a:cubicBezTo>
                <a:cubicBezTo>
                  <a:pt x="27908" y="33604"/>
                  <a:pt x="26837" y="32843"/>
                  <a:pt x="25739" y="32192"/>
                </a:cubicBezTo>
                <a:close/>
                <a:moveTo>
                  <a:pt x="5290" y="34435"/>
                </a:moveTo>
                <a:cubicBezTo>
                  <a:pt x="6240" y="34530"/>
                  <a:pt x="7158" y="34879"/>
                  <a:pt x="7950" y="35417"/>
                </a:cubicBezTo>
                <a:cubicBezTo>
                  <a:pt x="8330" y="35765"/>
                  <a:pt x="8742" y="36114"/>
                  <a:pt x="9090" y="36525"/>
                </a:cubicBezTo>
                <a:cubicBezTo>
                  <a:pt x="7887" y="35575"/>
                  <a:pt x="6556" y="34879"/>
                  <a:pt x="5131" y="34435"/>
                </a:cubicBezTo>
                <a:close/>
                <a:moveTo>
                  <a:pt x="25368" y="32187"/>
                </a:moveTo>
                <a:lnTo>
                  <a:pt x="25368" y="32187"/>
                </a:lnTo>
                <a:cubicBezTo>
                  <a:pt x="26635" y="33010"/>
                  <a:pt x="27870" y="33865"/>
                  <a:pt x="29136" y="34625"/>
                </a:cubicBezTo>
                <a:cubicBezTo>
                  <a:pt x="30435" y="35385"/>
                  <a:pt x="31892" y="35797"/>
                  <a:pt x="33158" y="36525"/>
                </a:cubicBezTo>
                <a:cubicBezTo>
                  <a:pt x="32901" y="36557"/>
                  <a:pt x="32642" y="36572"/>
                  <a:pt x="32383" y="36572"/>
                </a:cubicBezTo>
                <a:cubicBezTo>
                  <a:pt x="31589" y="36572"/>
                  <a:pt x="30795" y="36424"/>
                  <a:pt x="30055" y="36114"/>
                </a:cubicBezTo>
                <a:cubicBezTo>
                  <a:pt x="28123" y="35322"/>
                  <a:pt x="26603" y="33865"/>
                  <a:pt x="25368" y="32187"/>
                </a:cubicBezTo>
                <a:close/>
                <a:moveTo>
                  <a:pt x="7506" y="32408"/>
                </a:moveTo>
                <a:cubicBezTo>
                  <a:pt x="8203" y="33390"/>
                  <a:pt x="8932" y="34372"/>
                  <a:pt x="9755" y="35290"/>
                </a:cubicBezTo>
                <a:cubicBezTo>
                  <a:pt x="10167" y="35765"/>
                  <a:pt x="10642" y="36177"/>
                  <a:pt x="11053" y="36652"/>
                </a:cubicBezTo>
                <a:cubicBezTo>
                  <a:pt x="11085" y="36684"/>
                  <a:pt x="11117" y="36684"/>
                  <a:pt x="11117" y="36715"/>
                </a:cubicBezTo>
                <a:cubicBezTo>
                  <a:pt x="10325" y="36145"/>
                  <a:pt x="9565" y="35480"/>
                  <a:pt x="8900" y="34784"/>
                </a:cubicBezTo>
                <a:cubicBezTo>
                  <a:pt x="8425" y="34340"/>
                  <a:pt x="8045" y="33802"/>
                  <a:pt x="7792" y="33232"/>
                </a:cubicBezTo>
                <a:cubicBezTo>
                  <a:pt x="7665" y="32947"/>
                  <a:pt x="7570" y="32693"/>
                  <a:pt x="7506" y="32408"/>
                </a:cubicBezTo>
                <a:close/>
                <a:moveTo>
                  <a:pt x="634" y="35290"/>
                </a:moveTo>
                <a:cubicBezTo>
                  <a:pt x="3263" y="35765"/>
                  <a:pt x="5860" y="36145"/>
                  <a:pt x="8457" y="36779"/>
                </a:cubicBezTo>
                <a:cubicBezTo>
                  <a:pt x="8074" y="36745"/>
                  <a:pt x="7688" y="36735"/>
                  <a:pt x="7301" y="36735"/>
                </a:cubicBezTo>
                <a:cubicBezTo>
                  <a:pt x="6766" y="36735"/>
                  <a:pt x="6229" y="36754"/>
                  <a:pt x="5698" y="36754"/>
                </a:cubicBezTo>
                <a:cubicBezTo>
                  <a:pt x="5529" y="36754"/>
                  <a:pt x="5362" y="36752"/>
                  <a:pt x="5195" y="36747"/>
                </a:cubicBezTo>
                <a:cubicBezTo>
                  <a:pt x="4340" y="36715"/>
                  <a:pt x="3516" y="36652"/>
                  <a:pt x="2661" y="36620"/>
                </a:cubicBezTo>
                <a:cubicBezTo>
                  <a:pt x="2186" y="36589"/>
                  <a:pt x="1711" y="36557"/>
                  <a:pt x="1268" y="36525"/>
                </a:cubicBezTo>
                <a:cubicBezTo>
                  <a:pt x="1094" y="36541"/>
                  <a:pt x="919" y="36549"/>
                  <a:pt x="745" y="36549"/>
                </a:cubicBezTo>
                <a:cubicBezTo>
                  <a:pt x="571" y="36549"/>
                  <a:pt x="397" y="36541"/>
                  <a:pt x="223" y="36525"/>
                </a:cubicBezTo>
                <a:cubicBezTo>
                  <a:pt x="128" y="36304"/>
                  <a:pt x="159" y="36050"/>
                  <a:pt x="254" y="35829"/>
                </a:cubicBezTo>
                <a:cubicBezTo>
                  <a:pt x="318" y="35639"/>
                  <a:pt x="476" y="35449"/>
                  <a:pt x="634" y="35290"/>
                </a:cubicBezTo>
                <a:close/>
                <a:moveTo>
                  <a:pt x="4094" y="34360"/>
                </a:moveTo>
                <a:cubicBezTo>
                  <a:pt x="4260" y="34360"/>
                  <a:pt x="4427" y="34364"/>
                  <a:pt x="4593" y="34372"/>
                </a:cubicBezTo>
                <a:cubicBezTo>
                  <a:pt x="6335" y="34910"/>
                  <a:pt x="7982" y="35797"/>
                  <a:pt x="9438" y="36937"/>
                </a:cubicBezTo>
                <a:cubicBezTo>
                  <a:pt x="9407" y="36937"/>
                  <a:pt x="9343" y="36905"/>
                  <a:pt x="9312" y="36905"/>
                </a:cubicBezTo>
                <a:cubicBezTo>
                  <a:pt x="6588" y="35924"/>
                  <a:pt x="3611" y="35670"/>
                  <a:pt x="761" y="35195"/>
                </a:cubicBezTo>
                <a:cubicBezTo>
                  <a:pt x="1331" y="34815"/>
                  <a:pt x="1933" y="34562"/>
                  <a:pt x="2598" y="34467"/>
                </a:cubicBezTo>
                <a:cubicBezTo>
                  <a:pt x="3097" y="34396"/>
                  <a:pt x="3595" y="34360"/>
                  <a:pt x="4094" y="34360"/>
                </a:cubicBezTo>
                <a:close/>
                <a:moveTo>
                  <a:pt x="8558" y="30400"/>
                </a:moveTo>
                <a:cubicBezTo>
                  <a:pt x="9072" y="30400"/>
                  <a:pt x="9575" y="30559"/>
                  <a:pt x="10008" y="30857"/>
                </a:cubicBezTo>
                <a:cubicBezTo>
                  <a:pt x="10103" y="31363"/>
                  <a:pt x="10230" y="31838"/>
                  <a:pt x="10420" y="32313"/>
                </a:cubicBezTo>
                <a:cubicBezTo>
                  <a:pt x="10610" y="32978"/>
                  <a:pt x="10800" y="33675"/>
                  <a:pt x="10990" y="34372"/>
                </a:cubicBezTo>
                <a:cubicBezTo>
                  <a:pt x="11212" y="35290"/>
                  <a:pt x="11528" y="36177"/>
                  <a:pt x="11908" y="37064"/>
                </a:cubicBezTo>
                <a:cubicBezTo>
                  <a:pt x="11275" y="36050"/>
                  <a:pt x="10705" y="35037"/>
                  <a:pt x="10198" y="33992"/>
                </a:cubicBezTo>
                <a:cubicBezTo>
                  <a:pt x="9628" y="32757"/>
                  <a:pt x="8963" y="31585"/>
                  <a:pt x="8298" y="30413"/>
                </a:cubicBezTo>
                <a:cubicBezTo>
                  <a:pt x="8385" y="30404"/>
                  <a:pt x="8472" y="30400"/>
                  <a:pt x="8558" y="30400"/>
                </a:cubicBezTo>
                <a:close/>
                <a:moveTo>
                  <a:pt x="8235" y="30413"/>
                </a:moveTo>
                <a:cubicBezTo>
                  <a:pt x="8900" y="31743"/>
                  <a:pt x="9628" y="33073"/>
                  <a:pt x="10262" y="34435"/>
                </a:cubicBezTo>
                <a:cubicBezTo>
                  <a:pt x="10673" y="35417"/>
                  <a:pt x="11180" y="36335"/>
                  <a:pt x="11813" y="37190"/>
                </a:cubicBezTo>
                <a:cubicBezTo>
                  <a:pt x="11782" y="37190"/>
                  <a:pt x="11750" y="37159"/>
                  <a:pt x="11718" y="37127"/>
                </a:cubicBezTo>
                <a:lnTo>
                  <a:pt x="11750" y="37127"/>
                </a:lnTo>
                <a:cubicBezTo>
                  <a:pt x="10958" y="36430"/>
                  <a:pt x="10230" y="35670"/>
                  <a:pt x="9565" y="34879"/>
                </a:cubicBezTo>
                <a:cubicBezTo>
                  <a:pt x="8837" y="33960"/>
                  <a:pt x="8108" y="33042"/>
                  <a:pt x="7443" y="32092"/>
                </a:cubicBezTo>
                <a:cubicBezTo>
                  <a:pt x="7348" y="31743"/>
                  <a:pt x="7380" y="31363"/>
                  <a:pt x="7506" y="31015"/>
                </a:cubicBezTo>
                <a:cubicBezTo>
                  <a:pt x="7633" y="30730"/>
                  <a:pt x="7887" y="30508"/>
                  <a:pt x="8235" y="30413"/>
                </a:cubicBezTo>
                <a:close/>
                <a:moveTo>
                  <a:pt x="20989" y="30520"/>
                </a:moveTo>
                <a:cubicBezTo>
                  <a:pt x="21278" y="30520"/>
                  <a:pt x="21551" y="30619"/>
                  <a:pt x="21758" y="30825"/>
                </a:cubicBezTo>
                <a:cubicBezTo>
                  <a:pt x="21979" y="32187"/>
                  <a:pt x="21789" y="33549"/>
                  <a:pt x="21789" y="34910"/>
                </a:cubicBezTo>
                <a:cubicBezTo>
                  <a:pt x="21821" y="35765"/>
                  <a:pt x="21853" y="36589"/>
                  <a:pt x="21884" y="37412"/>
                </a:cubicBezTo>
                <a:cubicBezTo>
                  <a:pt x="21789" y="36874"/>
                  <a:pt x="21663" y="36335"/>
                  <a:pt x="21504" y="35829"/>
                </a:cubicBezTo>
                <a:cubicBezTo>
                  <a:pt x="21504" y="35797"/>
                  <a:pt x="21504" y="35797"/>
                  <a:pt x="21473" y="35797"/>
                </a:cubicBezTo>
                <a:cubicBezTo>
                  <a:pt x="21378" y="35322"/>
                  <a:pt x="21283" y="34879"/>
                  <a:pt x="21188" y="34435"/>
                </a:cubicBezTo>
                <a:cubicBezTo>
                  <a:pt x="21061" y="33707"/>
                  <a:pt x="20998" y="33010"/>
                  <a:pt x="20839" y="32313"/>
                </a:cubicBezTo>
                <a:cubicBezTo>
                  <a:pt x="20681" y="31743"/>
                  <a:pt x="20586" y="31173"/>
                  <a:pt x="20522" y="30603"/>
                </a:cubicBezTo>
                <a:cubicBezTo>
                  <a:pt x="20677" y="30548"/>
                  <a:pt x="20835" y="30520"/>
                  <a:pt x="20989" y="30520"/>
                </a:cubicBezTo>
                <a:close/>
                <a:moveTo>
                  <a:pt x="10167" y="30983"/>
                </a:moveTo>
                <a:lnTo>
                  <a:pt x="10167" y="30983"/>
                </a:lnTo>
                <a:cubicBezTo>
                  <a:pt x="10737" y="31427"/>
                  <a:pt x="11212" y="31933"/>
                  <a:pt x="11623" y="32535"/>
                </a:cubicBezTo>
                <a:cubicBezTo>
                  <a:pt x="11782" y="32757"/>
                  <a:pt x="11908" y="33010"/>
                  <a:pt x="12035" y="33232"/>
                </a:cubicBezTo>
                <a:cubicBezTo>
                  <a:pt x="12035" y="33454"/>
                  <a:pt x="12035" y="33644"/>
                  <a:pt x="12099" y="33865"/>
                </a:cubicBezTo>
                <a:cubicBezTo>
                  <a:pt x="12130" y="34309"/>
                  <a:pt x="12162" y="34752"/>
                  <a:pt x="12162" y="35227"/>
                </a:cubicBezTo>
                <a:cubicBezTo>
                  <a:pt x="12194" y="35955"/>
                  <a:pt x="12194" y="36715"/>
                  <a:pt x="12257" y="37475"/>
                </a:cubicBezTo>
                <a:cubicBezTo>
                  <a:pt x="12225" y="37475"/>
                  <a:pt x="12225" y="37444"/>
                  <a:pt x="12194" y="37444"/>
                </a:cubicBezTo>
                <a:cubicBezTo>
                  <a:pt x="11718" y="36304"/>
                  <a:pt x="11307" y="35132"/>
                  <a:pt x="11022" y="33929"/>
                </a:cubicBezTo>
                <a:cubicBezTo>
                  <a:pt x="10863" y="33454"/>
                  <a:pt x="10768" y="32947"/>
                  <a:pt x="10610" y="32440"/>
                </a:cubicBezTo>
                <a:cubicBezTo>
                  <a:pt x="10452" y="31965"/>
                  <a:pt x="10262" y="31490"/>
                  <a:pt x="10167" y="30983"/>
                </a:cubicBezTo>
                <a:close/>
                <a:moveTo>
                  <a:pt x="12099" y="33327"/>
                </a:moveTo>
                <a:lnTo>
                  <a:pt x="12099" y="33327"/>
                </a:lnTo>
                <a:cubicBezTo>
                  <a:pt x="12352" y="33834"/>
                  <a:pt x="12510" y="34404"/>
                  <a:pt x="12574" y="34974"/>
                </a:cubicBezTo>
                <a:cubicBezTo>
                  <a:pt x="12605" y="35829"/>
                  <a:pt x="12542" y="36684"/>
                  <a:pt x="12352" y="37539"/>
                </a:cubicBezTo>
                <a:cubicBezTo>
                  <a:pt x="12320" y="37539"/>
                  <a:pt x="12320" y="37507"/>
                  <a:pt x="12320" y="37507"/>
                </a:cubicBezTo>
                <a:cubicBezTo>
                  <a:pt x="12352" y="36747"/>
                  <a:pt x="12289" y="35987"/>
                  <a:pt x="12257" y="35227"/>
                </a:cubicBezTo>
                <a:cubicBezTo>
                  <a:pt x="12225" y="34625"/>
                  <a:pt x="12099" y="33960"/>
                  <a:pt x="12099" y="33327"/>
                </a:cubicBezTo>
                <a:close/>
                <a:moveTo>
                  <a:pt x="14125" y="30445"/>
                </a:moveTo>
                <a:cubicBezTo>
                  <a:pt x="14537" y="31838"/>
                  <a:pt x="14727" y="33359"/>
                  <a:pt x="15012" y="34784"/>
                </a:cubicBezTo>
                <a:cubicBezTo>
                  <a:pt x="15202" y="35829"/>
                  <a:pt x="15424" y="36842"/>
                  <a:pt x="15677" y="37887"/>
                </a:cubicBezTo>
                <a:cubicBezTo>
                  <a:pt x="15329" y="37032"/>
                  <a:pt x="14885" y="36240"/>
                  <a:pt x="14505" y="35417"/>
                </a:cubicBezTo>
                <a:cubicBezTo>
                  <a:pt x="14062" y="34435"/>
                  <a:pt x="13650" y="33454"/>
                  <a:pt x="13302" y="32408"/>
                </a:cubicBezTo>
                <a:cubicBezTo>
                  <a:pt x="13334" y="31553"/>
                  <a:pt x="13555" y="30698"/>
                  <a:pt x="14125" y="30445"/>
                </a:cubicBezTo>
                <a:close/>
                <a:moveTo>
                  <a:pt x="286" y="36652"/>
                </a:moveTo>
                <a:lnTo>
                  <a:pt x="286" y="36652"/>
                </a:lnTo>
                <a:cubicBezTo>
                  <a:pt x="888" y="36715"/>
                  <a:pt x="1553" y="36715"/>
                  <a:pt x="2186" y="36715"/>
                </a:cubicBezTo>
                <a:cubicBezTo>
                  <a:pt x="3041" y="36779"/>
                  <a:pt x="3865" y="36874"/>
                  <a:pt x="4720" y="36905"/>
                </a:cubicBezTo>
                <a:cubicBezTo>
                  <a:pt x="5575" y="36937"/>
                  <a:pt x="6430" y="36937"/>
                  <a:pt x="7253" y="36969"/>
                </a:cubicBezTo>
                <a:cubicBezTo>
                  <a:pt x="7633" y="36969"/>
                  <a:pt x="8013" y="36937"/>
                  <a:pt x="8393" y="36937"/>
                </a:cubicBezTo>
                <a:cubicBezTo>
                  <a:pt x="8710" y="37000"/>
                  <a:pt x="9058" y="37032"/>
                  <a:pt x="9375" y="37095"/>
                </a:cubicBezTo>
                <a:cubicBezTo>
                  <a:pt x="6905" y="37317"/>
                  <a:pt x="4435" y="37729"/>
                  <a:pt x="1964" y="37982"/>
                </a:cubicBezTo>
                <a:cubicBezTo>
                  <a:pt x="1394" y="37729"/>
                  <a:pt x="571" y="37254"/>
                  <a:pt x="286" y="36652"/>
                </a:cubicBezTo>
                <a:close/>
                <a:moveTo>
                  <a:pt x="20396" y="30667"/>
                </a:moveTo>
                <a:cubicBezTo>
                  <a:pt x="20491" y="31300"/>
                  <a:pt x="20586" y="31902"/>
                  <a:pt x="20744" y="32503"/>
                </a:cubicBezTo>
                <a:cubicBezTo>
                  <a:pt x="20871" y="33232"/>
                  <a:pt x="20966" y="33960"/>
                  <a:pt x="21124" y="34657"/>
                </a:cubicBezTo>
                <a:cubicBezTo>
                  <a:pt x="21251" y="35354"/>
                  <a:pt x="21409" y="36050"/>
                  <a:pt x="21568" y="36747"/>
                </a:cubicBezTo>
                <a:cubicBezTo>
                  <a:pt x="21631" y="37222"/>
                  <a:pt x="21726" y="37697"/>
                  <a:pt x="21758" y="38172"/>
                </a:cubicBezTo>
                <a:cubicBezTo>
                  <a:pt x="21663" y="37887"/>
                  <a:pt x="21536" y="37634"/>
                  <a:pt x="21441" y="37349"/>
                </a:cubicBezTo>
                <a:cubicBezTo>
                  <a:pt x="21251" y="36747"/>
                  <a:pt x="21029" y="36177"/>
                  <a:pt x="20871" y="35575"/>
                </a:cubicBezTo>
                <a:cubicBezTo>
                  <a:pt x="20491" y="34340"/>
                  <a:pt x="19952" y="33169"/>
                  <a:pt x="19636" y="31933"/>
                </a:cubicBezTo>
                <a:cubicBezTo>
                  <a:pt x="19731" y="31458"/>
                  <a:pt x="19984" y="31015"/>
                  <a:pt x="20332" y="30698"/>
                </a:cubicBezTo>
                <a:cubicBezTo>
                  <a:pt x="20364" y="30698"/>
                  <a:pt x="20364" y="30698"/>
                  <a:pt x="20396" y="30667"/>
                </a:cubicBezTo>
                <a:close/>
                <a:moveTo>
                  <a:pt x="21853" y="30888"/>
                </a:moveTo>
                <a:lnTo>
                  <a:pt x="21853" y="30888"/>
                </a:lnTo>
                <a:cubicBezTo>
                  <a:pt x="22074" y="31110"/>
                  <a:pt x="22264" y="31332"/>
                  <a:pt x="22423" y="31585"/>
                </a:cubicBezTo>
                <a:cubicBezTo>
                  <a:pt x="22613" y="31933"/>
                  <a:pt x="22739" y="32250"/>
                  <a:pt x="22866" y="32598"/>
                </a:cubicBezTo>
                <a:cubicBezTo>
                  <a:pt x="22866" y="32598"/>
                  <a:pt x="22834" y="32630"/>
                  <a:pt x="22834" y="32630"/>
                </a:cubicBezTo>
                <a:cubicBezTo>
                  <a:pt x="22676" y="33707"/>
                  <a:pt x="22581" y="34784"/>
                  <a:pt x="22391" y="35860"/>
                </a:cubicBezTo>
                <a:cubicBezTo>
                  <a:pt x="22233" y="36620"/>
                  <a:pt x="22106" y="37412"/>
                  <a:pt x="22011" y="38172"/>
                </a:cubicBezTo>
                <a:cubicBezTo>
                  <a:pt x="21979" y="38109"/>
                  <a:pt x="21979" y="38014"/>
                  <a:pt x="21979" y="37951"/>
                </a:cubicBezTo>
                <a:cubicBezTo>
                  <a:pt x="21979" y="36779"/>
                  <a:pt x="21884" y="35639"/>
                  <a:pt x="21884" y="34499"/>
                </a:cubicBezTo>
                <a:cubicBezTo>
                  <a:pt x="21884" y="33295"/>
                  <a:pt x="22011" y="32092"/>
                  <a:pt x="21853" y="30888"/>
                </a:cubicBezTo>
                <a:close/>
                <a:moveTo>
                  <a:pt x="19604" y="32092"/>
                </a:moveTo>
                <a:cubicBezTo>
                  <a:pt x="19921" y="33200"/>
                  <a:pt x="20332" y="34277"/>
                  <a:pt x="20681" y="35385"/>
                </a:cubicBezTo>
                <a:cubicBezTo>
                  <a:pt x="20871" y="35987"/>
                  <a:pt x="21061" y="36589"/>
                  <a:pt x="21251" y="37190"/>
                </a:cubicBezTo>
                <a:cubicBezTo>
                  <a:pt x="21409" y="37634"/>
                  <a:pt x="21631" y="38077"/>
                  <a:pt x="21789" y="38521"/>
                </a:cubicBezTo>
                <a:cubicBezTo>
                  <a:pt x="20586" y="37285"/>
                  <a:pt x="19636" y="35860"/>
                  <a:pt x="19509" y="34087"/>
                </a:cubicBezTo>
                <a:cubicBezTo>
                  <a:pt x="19446" y="33422"/>
                  <a:pt x="19477" y="32757"/>
                  <a:pt x="19604" y="32092"/>
                </a:cubicBezTo>
                <a:close/>
                <a:moveTo>
                  <a:pt x="22898" y="32725"/>
                </a:moveTo>
                <a:cubicBezTo>
                  <a:pt x="22993" y="33105"/>
                  <a:pt x="23088" y="33454"/>
                  <a:pt x="23151" y="33834"/>
                </a:cubicBezTo>
                <a:cubicBezTo>
                  <a:pt x="23309" y="34689"/>
                  <a:pt x="23246" y="35544"/>
                  <a:pt x="23024" y="36367"/>
                </a:cubicBezTo>
                <a:cubicBezTo>
                  <a:pt x="22739" y="37095"/>
                  <a:pt x="22391" y="37824"/>
                  <a:pt x="22043" y="38521"/>
                </a:cubicBezTo>
                <a:cubicBezTo>
                  <a:pt x="22043" y="38489"/>
                  <a:pt x="22043" y="38489"/>
                  <a:pt x="22043" y="38489"/>
                </a:cubicBezTo>
                <a:cubicBezTo>
                  <a:pt x="22328" y="37665"/>
                  <a:pt x="22359" y="36715"/>
                  <a:pt x="22518" y="35860"/>
                </a:cubicBezTo>
                <a:cubicBezTo>
                  <a:pt x="22708" y="34815"/>
                  <a:pt x="22771" y="33802"/>
                  <a:pt x="22898" y="32725"/>
                </a:cubicBezTo>
                <a:close/>
                <a:moveTo>
                  <a:pt x="13302" y="32472"/>
                </a:moveTo>
                <a:lnTo>
                  <a:pt x="13302" y="32472"/>
                </a:lnTo>
                <a:cubicBezTo>
                  <a:pt x="13935" y="34594"/>
                  <a:pt x="15044" y="36494"/>
                  <a:pt x="15835" y="38552"/>
                </a:cubicBezTo>
                <a:cubicBezTo>
                  <a:pt x="14537" y="37349"/>
                  <a:pt x="13682" y="35734"/>
                  <a:pt x="13365" y="33992"/>
                </a:cubicBezTo>
                <a:cubicBezTo>
                  <a:pt x="13302" y="33485"/>
                  <a:pt x="13270" y="32978"/>
                  <a:pt x="13302" y="32472"/>
                </a:cubicBezTo>
                <a:close/>
                <a:moveTo>
                  <a:pt x="14521" y="30366"/>
                </a:moveTo>
                <a:cubicBezTo>
                  <a:pt x="14632" y="30366"/>
                  <a:pt x="14743" y="30382"/>
                  <a:pt x="14854" y="30413"/>
                </a:cubicBezTo>
                <a:cubicBezTo>
                  <a:pt x="14949" y="30445"/>
                  <a:pt x="15012" y="30477"/>
                  <a:pt x="15107" y="30508"/>
                </a:cubicBezTo>
                <a:cubicBezTo>
                  <a:pt x="15297" y="31933"/>
                  <a:pt x="15455" y="33327"/>
                  <a:pt x="15550" y="34752"/>
                </a:cubicBezTo>
                <a:cubicBezTo>
                  <a:pt x="15645" y="36019"/>
                  <a:pt x="15740" y="37285"/>
                  <a:pt x="15962" y="38552"/>
                </a:cubicBezTo>
                <a:cubicBezTo>
                  <a:pt x="15930" y="38457"/>
                  <a:pt x="15899" y="38394"/>
                  <a:pt x="15867" y="38299"/>
                </a:cubicBezTo>
                <a:cubicBezTo>
                  <a:pt x="15487" y="37000"/>
                  <a:pt x="15265" y="35670"/>
                  <a:pt x="14980" y="34340"/>
                </a:cubicBezTo>
                <a:cubicBezTo>
                  <a:pt x="14727" y="33042"/>
                  <a:pt x="14569" y="31680"/>
                  <a:pt x="14189" y="30413"/>
                </a:cubicBezTo>
                <a:cubicBezTo>
                  <a:pt x="14300" y="30382"/>
                  <a:pt x="14410" y="30366"/>
                  <a:pt x="14521" y="30366"/>
                </a:cubicBezTo>
                <a:close/>
                <a:moveTo>
                  <a:pt x="16247" y="31617"/>
                </a:moveTo>
                <a:lnTo>
                  <a:pt x="16247" y="31617"/>
                </a:lnTo>
                <a:cubicBezTo>
                  <a:pt x="16659" y="32377"/>
                  <a:pt x="16912" y="33232"/>
                  <a:pt x="16976" y="34087"/>
                </a:cubicBezTo>
                <a:cubicBezTo>
                  <a:pt x="17166" y="35702"/>
                  <a:pt x="16659" y="37190"/>
                  <a:pt x="16120" y="38679"/>
                </a:cubicBezTo>
                <a:cubicBezTo>
                  <a:pt x="16279" y="37412"/>
                  <a:pt x="16342" y="36114"/>
                  <a:pt x="16437" y="34847"/>
                </a:cubicBezTo>
                <a:cubicBezTo>
                  <a:pt x="16501" y="33770"/>
                  <a:pt x="16437" y="32693"/>
                  <a:pt x="16247" y="31617"/>
                </a:cubicBezTo>
                <a:close/>
                <a:moveTo>
                  <a:pt x="9597" y="37127"/>
                </a:moveTo>
                <a:lnTo>
                  <a:pt x="9597" y="37127"/>
                </a:lnTo>
                <a:cubicBezTo>
                  <a:pt x="8229" y="38019"/>
                  <a:pt x="6834" y="38688"/>
                  <a:pt x="5201" y="38688"/>
                </a:cubicBezTo>
                <a:cubicBezTo>
                  <a:pt x="5094" y="38688"/>
                  <a:pt x="4987" y="38685"/>
                  <a:pt x="4878" y="38679"/>
                </a:cubicBezTo>
                <a:lnTo>
                  <a:pt x="4878" y="38647"/>
                </a:lnTo>
                <a:cubicBezTo>
                  <a:pt x="3928" y="38616"/>
                  <a:pt x="3009" y="38426"/>
                  <a:pt x="2154" y="38077"/>
                </a:cubicBezTo>
                <a:cubicBezTo>
                  <a:pt x="3421" y="37951"/>
                  <a:pt x="4688" y="37729"/>
                  <a:pt x="5986" y="37602"/>
                </a:cubicBezTo>
                <a:cubicBezTo>
                  <a:pt x="7190" y="37539"/>
                  <a:pt x="8393" y="37380"/>
                  <a:pt x="9597" y="37127"/>
                </a:cubicBezTo>
                <a:close/>
                <a:moveTo>
                  <a:pt x="15139" y="30540"/>
                </a:moveTo>
                <a:lnTo>
                  <a:pt x="15139" y="30540"/>
                </a:lnTo>
                <a:cubicBezTo>
                  <a:pt x="15582" y="30762"/>
                  <a:pt x="15962" y="31110"/>
                  <a:pt x="16184" y="31553"/>
                </a:cubicBezTo>
                <a:cubicBezTo>
                  <a:pt x="16374" y="32788"/>
                  <a:pt x="16437" y="34055"/>
                  <a:pt x="16342" y="35290"/>
                </a:cubicBezTo>
                <a:cubicBezTo>
                  <a:pt x="16184" y="36430"/>
                  <a:pt x="16089" y="37570"/>
                  <a:pt x="16057" y="38742"/>
                </a:cubicBezTo>
                <a:cubicBezTo>
                  <a:pt x="16057" y="38742"/>
                  <a:pt x="16025" y="38711"/>
                  <a:pt x="16025" y="38711"/>
                </a:cubicBezTo>
                <a:cubicBezTo>
                  <a:pt x="15645" y="35987"/>
                  <a:pt x="15582" y="33232"/>
                  <a:pt x="15139" y="30540"/>
                </a:cubicBezTo>
                <a:close/>
                <a:moveTo>
                  <a:pt x="8904" y="39143"/>
                </a:moveTo>
                <a:cubicBezTo>
                  <a:pt x="9228" y="39143"/>
                  <a:pt x="9555" y="39168"/>
                  <a:pt x="9882" y="39217"/>
                </a:cubicBezTo>
                <a:cubicBezTo>
                  <a:pt x="10990" y="39312"/>
                  <a:pt x="12067" y="39629"/>
                  <a:pt x="13080" y="40104"/>
                </a:cubicBezTo>
                <a:cubicBezTo>
                  <a:pt x="12004" y="39882"/>
                  <a:pt x="10927" y="39724"/>
                  <a:pt x="9818" y="39597"/>
                </a:cubicBezTo>
                <a:cubicBezTo>
                  <a:pt x="9401" y="39551"/>
                  <a:pt x="8967" y="39522"/>
                  <a:pt x="8540" y="39522"/>
                </a:cubicBezTo>
                <a:cubicBezTo>
                  <a:pt x="8384" y="39522"/>
                  <a:pt x="8229" y="39525"/>
                  <a:pt x="8077" y="39534"/>
                </a:cubicBezTo>
                <a:cubicBezTo>
                  <a:pt x="7665" y="39534"/>
                  <a:pt x="7221" y="39534"/>
                  <a:pt x="6810" y="39502"/>
                </a:cubicBezTo>
                <a:cubicBezTo>
                  <a:pt x="7485" y="39263"/>
                  <a:pt x="8190" y="39143"/>
                  <a:pt x="8904" y="39143"/>
                </a:cubicBezTo>
                <a:close/>
                <a:moveTo>
                  <a:pt x="6620" y="39597"/>
                </a:moveTo>
                <a:cubicBezTo>
                  <a:pt x="7633" y="39787"/>
                  <a:pt x="8742" y="39661"/>
                  <a:pt x="9787" y="39756"/>
                </a:cubicBezTo>
                <a:cubicBezTo>
                  <a:pt x="10927" y="39851"/>
                  <a:pt x="12035" y="40009"/>
                  <a:pt x="13144" y="40167"/>
                </a:cubicBezTo>
                <a:cubicBezTo>
                  <a:pt x="12954" y="40199"/>
                  <a:pt x="12764" y="40231"/>
                  <a:pt x="12605" y="40262"/>
                </a:cubicBezTo>
                <a:cubicBezTo>
                  <a:pt x="11402" y="40326"/>
                  <a:pt x="10198" y="40357"/>
                  <a:pt x="8995" y="40421"/>
                </a:cubicBezTo>
                <a:cubicBezTo>
                  <a:pt x="8267" y="40452"/>
                  <a:pt x="7506" y="40452"/>
                  <a:pt x="6778" y="40547"/>
                </a:cubicBezTo>
                <a:cubicBezTo>
                  <a:pt x="6176" y="40642"/>
                  <a:pt x="5575" y="40706"/>
                  <a:pt x="4941" y="40706"/>
                </a:cubicBezTo>
                <a:cubicBezTo>
                  <a:pt x="5036" y="40642"/>
                  <a:pt x="5131" y="40547"/>
                  <a:pt x="5226" y="40452"/>
                </a:cubicBezTo>
                <a:cubicBezTo>
                  <a:pt x="5638" y="40104"/>
                  <a:pt x="6113" y="39819"/>
                  <a:pt x="6620" y="39597"/>
                </a:cubicBezTo>
                <a:close/>
                <a:moveTo>
                  <a:pt x="11782" y="40421"/>
                </a:moveTo>
                <a:cubicBezTo>
                  <a:pt x="11782" y="40421"/>
                  <a:pt x="11782" y="40421"/>
                  <a:pt x="11750" y="40452"/>
                </a:cubicBezTo>
                <a:cubicBezTo>
                  <a:pt x="11465" y="40516"/>
                  <a:pt x="11180" y="40547"/>
                  <a:pt x="10895" y="40642"/>
                </a:cubicBezTo>
                <a:cubicBezTo>
                  <a:pt x="10863" y="40642"/>
                  <a:pt x="10863" y="40674"/>
                  <a:pt x="10895" y="40674"/>
                </a:cubicBezTo>
                <a:cubicBezTo>
                  <a:pt x="10958" y="40642"/>
                  <a:pt x="11022" y="40642"/>
                  <a:pt x="11085" y="40642"/>
                </a:cubicBezTo>
                <a:cubicBezTo>
                  <a:pt x="10357" y="40832"/>
                  <a:pt x="9660" y="41086"/>
                  <a:pt x="8932" y="41276"/>
                </a:cubicBezTo>
                <a:cubicBezTo>
                  <a:pt x="7411" y="41656"/>
                  <a:pt x="5860" y="41941"/>
                  <a:pt x="4308" y="42131"/>
                </a:cubicBezTo>
                <a:cubicBezTo>
                  <a:pt x="4181" y="41656"/>
                  <a:pt x="4498" y="41212"/>
                  <a:pt x="4846" y="40832"/>
                </a:cubicBezTo>
                <a:cubicBezTo>
                  <a:pt x="4953" y="40838"/>
                  <a:pt x="5059" y="40841"/>
                  <a:pt x="5166" y="40841"/>
                </a:cubicBezTo>
                <a:cubicBezTo>
                  <a:pt x="5660" y="40841"/>
                  <a:pt x="6151" y="40784"/>
                  <a:pt x="6620" y="40706"/>
                </a:cubicBezTo>
                <a:cubicBezTo>
                  <a:pt x="7411" y="40611"/>
                  <a:pt x="8235" y="40611"/>
                  <a:pt x="9027" y="40579"/>
                </a:cubicBezTo>
                <a:cubicBezTo>
                  <a:pt x="9945" y="40547"/>
                  <a:pt x="10863" y="40516"/>
                  <a:pt x="11782" y="40421"/>
                </a:cubicBezTo>
                <a:close/>
                <a:moveTo>
                  <a:pt x="13175" y="40516"/>
                </a:moveTo>
                <a:lnTo>
                  <a:pt x="13175" y="40516"/>
                </a:lnTo>
                <a:cubicBezTo>
                  <a:pt x="12542" y="41434"/>
                  <a:pt x="11687" y="42226"/>
                  <a:pt x="10705" y="42796"/>
                </a:cubicBezTo>
                <a:cubicBezTo>
                  <a:pt x="10388" y="42954"/>
                  <a:pt x="10072" y="43113"/>
                  <a:pt x="9723" y="43208"/>
                </a:cubicBezTo>
                <a:cubicBezTo>
                  <a:pt x="10293" y="42859"/>
                  <a:pt x="10800" y="42384"/>
                  <a:pt x="11338" y="42004"/>
                </a:cubicBezTo>
                <a:cubicBezTo>
                  <a:pt x="11972" y="41561"/>
                  <a:pt x="12605" y="41054"/>
                  <a:pt x="13175" y="40516"/>
                </a:cubicBezTo>
                <a:close/>
                <a:moveTo>
                  <a:pt x="13207" y="40294"/>
                </a:moveTo>
                <a:lnTo>
                  <a:pt x="13207" y="40294"/>
                </a:lnTo>
                <a:cubicBezTo>
                  <a:pt x="12764" y="40421"/>
                  <a:pt x="12352" y="40611"/>
                  <a:pt x="11940" y="40832"/>
                </a:cubicBezTo>
                <a:cubicBezTo>
                  <a:pt x="11212" y="41149"/>
                  <a:pt x="10515" y="41434"/>
                  <a:pt x="9787" y="41751"/>
                </a:cubicBezTo>
                <a:cubicBezTo>
                  <a:pt x="8457" y="42257"/>
                  <a:pt x="7126" y="42828"/>
                  <a:pt x="5733" y="43271"/>
                </a:cubicBezTo>
                <a:cubicBezTo>
                  <a:pt x="5733" y="43271"/>
                  <a:pt x="5733" y="43271"/>
                  <a:pt x="5733" y="43303"/>
                </a:cubicBezTo>
                <a:cubicBezTo>
                  <a:pt x="5258" y="43144"/>
                  <a:pt x="4815" y="42891"/>
                  <a:pt x="4498" y="42511"/>
                </a:cubicBezTo>
                <a:cubicBezTo>
                  <a:pt x="4435" y="42416"/>
                  <a:pt x="4371" y="42321"/>
                  <a:pt x="4340" y="42194"/>
                </a:cubicBezTo>
                <a:cubicBezTo>
                  <a:pt x="5891" y="42036"/>
                  <a:pt x="7443" y="41782"/>
                  <a:pt x="8963" y="41371"/>
                </a:cubicBezTo>
                <a:cubicBezTo>
                  <a:pt x="10357" y="41022"/>
                  <a:pt x="11750" y="40389"/>
                  <a:pt x="13207" y="40294"/>
                </a:cubicBezTo>
                <a:close/>
                <a:moveTo>
                  <a:pt x="13302" y="40357"/>
                </a:moveTo>
                <a:cubicBezTo>
                  <a:pt x="12700" y="40832"/>
                  <a:pt x="12099" y="41339"/>
                  <a:pt x="11465" y="41782"/>
                </a:cubicBezTo>
                <a:cubicBezTo>
                  <a:pt x="10800" y="42257"/>
                  <a:pt x="10167" y="42891"/>
                  <a:pt x="9470" y="43303"/>
                </a:cubicBezTo>
                <a:cubicBezTo>
                  <a:pt x="8855" y="43469"/>
                  <a:pt x="8222" y="43556"/>
                  <a:pt x="7591" y="43556"/>
                </a:cubicBezTo>
                <a:cubicBezTo>
                  <a:pt x="7019" y="43556"/>
                  <a:pt x="6448" y="43485"/>
                  <a:pt x="5891" y="43334"/>
                </a:cubicBezTo>
                <a:cubicBezTo>
                  <a:pt x="7158" y="43081"/>
                  <a:pt x="8425" y="42447"/>
                  <a:pt x="9628" y="41972"/>
                </a:cubicBezTo>
                <a:cubicBezTo>
                  <a:pt x="10863" y="41466"/>
                  <a:pt x="12067" y="40864"/>
                  <a:pt x="13302" y="40357"/>
                </a:cubicBezTo>
                <a:close/>
                <a:moveTo>
                  <a:pt x="18369" y="39914"/>
                </a:moveTo>
                <a:cubicBezTo>
                  <a:pt x="18401" y="39914"/>
                  <a:pt x="18401" y="39946"/>
                  <a:pt x="18432" y="39946"/>
                </a:cubicBezTo>
                <a:cubicBezTo>
                  <a:pt x="18306" y="41529"/>
                  <a:pt x="17704" y="43018"/>
                  <a:pt x="16754" y="44284"/>
                </a:cubicBezTo>
                <a:cubicBezTo>
                  <a:pt x="16215" y="44949"/>
                  <a:pt x="15614" y="45519"/>
                  <a:pt x="14917" y="45963"/>
                </a:cubicBezTo>
                <a:cubicBezTo>
                  <a:pt x="15519" y="44918"/>
                  <a:pt x="15994" y="43809"/>
                  <a:pt x="16564" y="42733"/>
                </a:cubicBezTo>
                <a:cubicBezTo>
                  <a:pt x="17071" y="41751"/>
                  <a:pt x="17704" y="40896"/>
                  <a:pt x="18306" y="39977"/>
                </a:cubicBezTo>
                <a:cubicBezTo>
                  <a:pt x="18306" y="39977"/>
                  <a:pt x="18337" y="39946"/>
                  <a:pt x="18369" y="39914"/>
                </a:cubicBezTo>
                <a:close/>
                <a:moveTo>
                  <a:pt x="18242" y="39914"/>
                </a:moveTo>
                <a:lnTo>
                  <a:pt x="18242" y="39914"/>
                </a:lnTo>
                <a:cubicBezTo>
                  <a:pt x="18179" y="39977"/>
                  <a:pt x="18116" y="40041"/>
                  <a:pt x="18021" y="40104"/>
                </a:cubicBezTo>
                <a:cubicBezTo>
                  <a:pt x="17134" y="40801"/>
                  <a:pt x="16247" y="41497"/>
                  <a:pt x="15392" y="42257"/>
                </a:cubicBezTo>
                <a:cubicBezTo>
                  <a:pt x="14537" y="43018"/>
                  <a:pt x="13777" y="43809"/>
                  <a:pt x="13049" y="44664"/>
                </a:cubicBezTo>
                <a:cubicBezTo>
                  <a:pt x="13017" y="44696"/>
                  <a:pt x="13080" y="44728"/>
                  <a:pt x="13080" y="44728"/>
                </a:cubicBezTo>
                <a:cubicBezTo>
                  <a:pt x="13935" y="43873"/>
                  <a:pt x="14727" y="42986"/>
                  <a:pt x="15645" y="42194"/>
                </a:cubicBezTo>
                <a:cubicBezTo>
                  <a:pt x="16247" y="41656"/>
                  <a:pt x="16881" y="41149"/>
                  <a:pt x="17514" y="40611"/>
                </a:cubicBezTo>
                <a:lnTo>
                  <a:pt x="17514" y="40611"/>
                </a:lnTo>
                <a:cubicBezTo>
                  <a:pt x="16849" y="41339"/>
                  <a:pt x="16215" y="42099"/>
                  <a:pt x="15582" y="42828"/>
                </a:cubicBezTo>
                <a:cubicBezTo>
                  <a:pt x="14664" y="43873"/>
                  <a:pt x="13745" y="44949"/>
                  <a:pt x="12890" y="46089"/>
                </a:cubicBezTo>
                <a:cubicBezTo>
                  <a:pt x="11972" y="45298"/>
                  <a:pt x="13175" y="43144"/>
                  <a:pt x="13682" y="42479"/>
                </a:cubicBezTo>
                <a:cubicBezTo>
                  <a:pt x="14727" y="40959"/>
                  <a:pt x="16406" y="40009"/>
                  <a:pt x="18242" y="39914"/>
                </a:cubicBezTo>
                <a:close/>
                <a:moveTo>
                  <a:pt x="17261" y="41181"/>
                </a:moveTo>
                <a:lnTo>
                  <a:pt x="17261" y="41181"/>
                </a:lnTo>
                <a:cubicBezTo>
                  <a:pt x="16976" y="41687"/>
                  <a:pt x="16722" y="42194"/>
                  <a:pt x="16469" y="42669"/>
                </a:cubicBezTo>
                <a:cubicBezTo>
                  <a:pt x="15899" y="43778"/>
                  <a:pt x="15392" y="44886"/>
                  <a:pt x="14822" y="45994"/>
                </a:cubicBezTo>
                <a:cubicBezTo>
                  <a:pt x="14822" y="45994"/>
                  <a:pt x="14822" y="46026"/>
                  <a:pt x="14822" y="46026"/>
                </a:cubicBezTo>
                <a:cubicBezTo>
                  <a:pt x="14512" y="46233"/>
                  <a:pt x="14134" y="46345"/>
                  <a:pt x="13750" y="46345"/>
                </a:cubicBezTo>
                <a:cubicBezTo>
                  <a:pt x="13546" y="46345"/>
                  <a:pt x="13341" y="46314"/>
                  <a:pt x="13144" y="46248"/>
                </a:cubicBezTo>
                <a:cubicBezTo>
                  <a:pt x="13080" y="46216"/>
                  <a:pt x="13017" y="46184"/>
                  <a:pt x="12954" y="46153"/>
                </a:cubicBezTo>
                <a:cubicBezTo>
                  <a:pt x="12954" y="46121"/>
                  <a:pt x="12954" y="46121"/>
                  <a:pt x="12954" y="46121"/>
                </a:cubicBezTo>
                <a:cubicBezTo>
                  <a:pt x="13840" y="45044"/>
                  <a:pt x="14759" y="43968"/>
                  <a:pt x="15709" y="42891"/>
                </a:cubicBezTo>
                <a:cubicBezTo>
                  <a:pt x="16215" y="42321"/>
                  <a:pt x="16754" y="41782"/>
                  <a:pt x="17261" y="41181"/>
                </a:cubicBezTo>
                <a:close/>
                <a:moveTo>
                  <a:pt x="6636" y="0"/>
                </a:moveTo>
                <a:cubicBezTo>
                  <a:pt x="6185" y="0"/>
                  <a:pt x="5759" y="108"/>
                  <a:pt x="5416" y="391"/>
                </a:cubicBezTo>
                <a:cubicBezTo>
                  <a:pt x="5131" y="613"/>
                  <a:pt x="4910" y="898"/>
                  <a:pt x="4751" y="1215"/>
                </a:cubicBezTo>
                <a:cubicBezTo>
                  <a:pt x="3611" y="3431"/>
                  <a:pt x="5828" y="7010"/>
                  <a:pt x="7095" y="8593"/>
                </a:cubicBezTo>
                <a:cubicBezTo>
                  <a:pt x="9122" y="11064"/>
                  <a:pt x="12035" y="12647"/>
                  <a:pt x="15234" y="12932"/>
                </a:cubicBezTo>
                <a:cubicBezTo>
                  <a:pt x="15257" y="12978"/>
                  <a:pt x="15297" y="13008"/>
                  <a:pt x="15342" y="13008"/>
                </a:cubicBezTo>
                <a:cubicBezTo>
                  <a:pt x="15358" y="13008"/>
                  <a:pt x="15375" y="13004"/>
                  <a:pt x="15392" y="12995"/>
                </a:cubicBezTo>
                <a:cubicBezTo>
                  <a:pt x="17989" y="16637"/>
                  <a:pt x="19889" y="20818"/>
                  <a:pt x="21726" y="24840"/>
                </a:cubicBezTo>
                <a:cubicBezTo>
                  <a:pt x="21726" y="24840"/>
                  <a:pt x="21726" y="24871"/>
                  <a:pt x="21726" y="24871"/>
                </a:cubicBezTo>
                <a:cubicBezTo>
                  <a:pt x="20016" y="23383"/>
                  <a:pt x="18211" y="21989"/>
                  <a:pt x="16310" y="20691"/>
                </a:cubicBezTo>
                <a:cubicBezTo>
                  <a:pt x="15740" y="18316"/>
                  <a:pt x="14125" y="15909"/>
                  <a:pt x="12415" y="14199"/>
                </a:cubicBezTo>
                <a:cubicBezTo>
                  <a:pt x="10745" y="12529"/>
                  <a:pt x="8452" y="11224"/>
                  <a:pt x="6048" y="11224"/>
                </a:cubicBezTo>
                <a:cubicBezTo>
                  <a:pt x="5535" y="11224"/>
                  <a:pt x="5016" y="11284"/>
                  <a:pt x="4498" y="11412"/>
                </a:cubicBezTo>
                <a:cubicBezTo>
                  <a:pt x="1046" y="12235"/>
                  <a:pt x="3580" y="16542"/>
                  <a:pt x="5100" y="18062"/>
                </a:cubicBezTo>
                <a:cubicBezTo>
                  <a:pt x="6430" y="19424"/>
                  <a:pt x="8077" y="20406"/>
                  <a:pt x="9913" y="20913"/>
                </a:cubicBezTo>
                <a:cubicBezTo>
                  <a:pt x="10963" y="21142"/>
                  <a:pt x="12029" y="21261"/>
                  <a:pt x="13095" y="21261"/>
                </a:cubicBezTo>
                <a:cubicBezTo>
                  <a:pt x="14088" y="21261"/>
                  <a:pt x="15080" y="21158"/>
                  <a:pt x="16057" y="20944"/>
                </a:cubicBezTo>
                <a:cubicBezTo>
                  <a:pt x="16092" y="20997"/>
                  <a:pt x="16146" y="21020"/>
                  <a:pt x="16203" y="21020"/>
                </a:cubicBezTo>
                <a:cubicBezTo>
                  <a:pt x="16250" y="21020"/>
                  <a:pt x="16299" y="21004"/>
                  <a:pt x="16342" y="20976"/>
                </a:cubicBezTo>
                <a:cubicBezTo>
                  <a:pt x="18021" y="22211"/>
                  <a:pt x="19636" y="23509"/>
                  <a:pt x="21219" y="24903"/>
                </a:cubicBezTo>
                <a:cubicBezTo>
                  <a:pt x="20332" y="24270"/>
                  <a:pt x="19351" y="23795"/>
                  <a:pt x="18274" y="23509"/>
                </a:cubicBezTo>
                <a:cubicBezTo>
                  <a:pt x="17452" y="23323"/>
                  <a:pt x="16606" y="23228"/>
                  <a:pt x="15761" y="23228"/>
                </a:cubicBezTo>
                <a:cubicBezTo>
                  <a:pt x="14880" y="23228"/>
                  <a:pt x="14000" y="23331"/>
                  <a:pt x="13144" y="23541"/>
                </a:cubicBezTo>
                <a:cubicBezTo>
                  <a:pt x="11750" y="23890"/>
                  <a:pt x="7855" y="25093"/>
                  <a:pt x="8488" y="27183"/>
                </a:cubicBezTo>
                <a:cubicBezTo>
                  <a:pt x="9081" y="29150"/>
                  <a:pt x="11553" y="29558"/>
                  <a:pt x="13487" y="29558"/>
                </a:cubicBezTo>
                <a:cubicBezTo>
                  <a:pt x="13826" y="29558"/>
                  <a:pt x="14149" y="29545"/>
                  <a:pt x="14442" y="29527"/>
                </a:cubicBezTo>
                <a:cubicBezTo>
                  <a:pt x="17356" y="29368"/>
                  <a:pt x="20142" y="28228"/>
                  <a:pt x="22328" y="26233"/>
                </a:cubicBezTo>
                <a:cubicBezTo>
                  <a:pt x="24798" y="32060"/>
                  <a:pt x="26445" y="38014"/>
                  <a:pt x="26888" y="44348"/>
                </a:cubicBezTo>
                <a:cubicBezTo>
                  <a:pt x="25495" y="43208"/>
                  <a:pt x="23974" y="42226"/>
                  <a:pt x="22391" y="41434"/>
                </a:cubicBezTo>
                <a:cubicBezTo>
                  <a:pt x="22043" y="41276"/>
                  <a:pt x="21789" y="41149"/>
                  <a:pt x="21884" y="40864"/>
                </a:cubicBezTo>
                <a:cubicBezTo>
                  <a:pt x="22043" y="40199"/>
                  <a:pt x="22074" y="39502"/>
                  <a:pt x="22043" y="38837"/>
                </a:cubicBezTo>
                <a:cubicBezTo>
                  <a:pt x="22043" y="38837"/>
                  <a:pt x="22043" y="38806"/>
                  <a:pt x="22043" y="38806"/>
                </a:cubicBezTo>
                <a:cubicBezTo>
                  <a:pt x="22486" y="37760"/>
                  <a:pt x="23119" y="36810"/>
                  <a:pt x="23278" y="35670"/>
                </a:cubicBezTo>
                <a:cubicBezTo>
                  <a:pt x="23404" y="34784"/>
                  <a:pt x="23373" y="33865"/>
                  <a:pt x="23119" y="33010"/>
                </a:cubicBezTo>
                <a:cubicBezTo>
                  <a:pt x="22961" y="32155"/>
                  <a:pt x="22549" y="31395"/>
                  <a:pt x="21979" y="30762"/>
                </a:cubicBezTo>
                <a:cubicBezTo>
                  <a:pt x="21714" y="30519"/>
                  <a:pt x="21295" y="30322"/>
                  <a:pt x="20904" y="30322"/>
                </a:cubicBezTo>
                <a:cubicBezTo>
                  <a:pt x="20735" y="30322"/>
                  <a:pt x="20571" y="30359"/>
                  <a:pt x="20427" y="30445"/>
                </a:cubicBezTo>
                <a:cubicBezTo>
                  <a:pt x="19351" y="31078"/>
                  <a:pt x="19256" y="32820"/>
                  <a:pt x="19287" y="33929"/>
                </a:cubicBezTo>
                <a:cubicBezTo>
                  <a:pt x="19319" y="35860"/>
                  <a:pt x="20364" y="37539"/>
                  <a:pt x="21821" y="38774"/>
                </a:cubicBezTo>
                <a:cubicBezTo>
                  <a:pt x="21853" y="39249"/>
                  <a:pt x="21853" y="39724"/>
                  <a:pt x="21789" y="40199"/>
                </a:cubicBezTo>
                <a:cubicBezTo>
                  <a:pt x="21758" y="40516"/>
                  <a:pt x="21694" y="40801"/>
                  <a:pt x="21663" y="41086"/>
                </a:cubicBezTo>
                <a:cubicBezTo>
                  <a:pt x="20617" y="40579"/>
                  <a:pt x="19541" y="40136"/>
                  <a:pt x="18464" y="39724"/>
                </a:cubicBezTo>
                <a:cubicBezTo>
                  <a:pt x="18464" y="39692"/>
                  <a:pt x="18464" y="39692"/>
                  <a:pt x="18464" y="39692"/>
                </a:cubicBezTo>
                <a:cubicBezTo>
                  <a:pt x="18369" y="39661"/>
                  <a:pt x="18306" y="39629"/>
                  <a:pt x="18211" y="39597"/>
                </a:cubicBezTo>
                <a:cubicBezTo>
                  <a:pt x="18211" y="39597"/>
                  <a:pt x="18179" y="39566"/>
                  <a:pt x="18147" y="39566"/>
                </a:cubicBezTo>
                <a:cubicBezTo>
                  <a:pt x="17926" y="39502"/>
                  <a:pt x="17704" y="39407"/>
                  <a:pt x="17514" y="39344"/>
                </a:cubicBezTo>
                <a:cubicBezTo>
                  <a:pt x="17071" y="39154"/>
                  <a:pt x="16627" y="38996"/>
                  <a:pt x="16152" y="38837"/>
                </a:cubicBezTo>
                <a:cubicBezTo>
                  <a:pt x="17007" y="37064"/>
                  <a:pt x="17482" y="35132"/>
                  <a:pt x="17039" y="33200"/>
                </a:cubicBezTo>
                <a:cubicBezTo>
                  <a:pt x="16768" y="32146"/>
                  <a:pt x="16010" y="30176"/>
                  <a:pt x="14656" y="30176"/>
                </a:cubicBezTo>
                <a:cubicBezTo>
                  <a:pt x="14586" y="30176"/>
                  <a:pt x="14515" y="30181"/>
                  <a:pt x="14442" y="30192"/>
                </a:cubicBezTo>
                <a:cubicBezTo>
                  <a:pt x="12985" y="30382"/>
                  <a:pt x="12954" y="32503"/>
                  <a:pt x="13080" y="33612"/>
                </a:cubicBezTo>
                <a:cubicBezTo>
                  <a:pt x="13334" y="35512"/>
                  <a:pt x="14220" y="37285"/>
                  <a:pt x="15614" y="38647"/>
                </a:cubicBezTo>
                <a:cubicBezTo>
                  <a:pt x="14569" y="38267"/>
                  <a:pt x="13492" y="37919"/>
                  <a:pt x="12447" y="37634"/>
                </a:cubicBezTo>
                <a:cubicBezTo>
                  <a:pt x="12447" y="37602"/>
                  <a:pt x="12415" y="37570"/>
                  <a:pt x="12415" y="37570"/>
                </a:cubicBezTo>
                <a:lnTo>
                  <a:pt x="12384" y="37570"/>
                </a:lnTo>
                <a:cubicBezTo>
                  <a:pt x="13112" y="35765"/>
                  <a:pt x="12795" y="33707"/>
                  <a:pt x="11623" y="32187"/>
                </a:cubicBezTo>
                <a:cubicBezTo>
                  <a:pt x="11017" y="31387"/>
                  <a:pt x="9799" y="30141"/>
                  <a:pt x="8635" y="30141"/>
                </a:cubicBezTo>
                <a:cubicBezTo>
                  <a:pt x="8279" y="30141"/>
                  <a:pt x="7928" y="30258"/>
                  <a:pt x="7602" y="30540"/>
                </a:cubicBezTo>
                <a:cubicBezTo>
                  <a:pt x="6556" y="31427"/>
                  <a:pt x="7570" y="33580"/>
                  <a:pt x="8267" y="34404"/>
                </a:cubicBezTo>
                <a:cubicBezTo>
                  <a:pt x="9312" y="35575"/>
                  <a:pt x="10515" y="36620"/>
                  <a:pt x="11845" y="37475"/>
                </a:cubicBezTo>
                <a:cubicBezTo>
                  <a:pt x="11148" y="37285"/>
                  <a:pt x="10452" y="37127"/>
                  <a:pt x="9723" y="37032"/>
                </a:cubicBezTo>
                <a:cubicBezTo>
                  <a:pt x="8615" y="35354"/>
                  <a:pt x="6746" y="34309"/>
                  <a:pt x="4751" y="34182"/>
                </a:cubicBezTo>
                <a:cubicBezTo>
                  <a:pt x="4521" y="34162"/>
                  <a:pt x="4290" y="34151"/>
                  <a:pt x="4060" y="34151"/>
                </a:cubicBezTo>
                <a:cubicBezTo>
                  <a:pt x="3216" y="34151"/>
                  <a:pt x="2381" y="34288"/>
                  <a:pt x="1584" y="34562"/>
                </a:cubicBezTo>
                <a:cubicBezTo>
                  <a:pt x="983" y="34784"/>
                  <a:pt x="96" y="35195"/>
                  <a:pt x="33" y="35955"/>
                </a:cubicBezTo>
                <a:cubicBezTo>
                  <a:pt x="1" y="36177"/>
                  <a:pt x="33" y="36399"/>
                  <a:pt x="96" y="36589"/>
                </a:cubicBezTo>
                <a:cubicBezTo>
                  <a:pt x="539" y="38046"/>
                  <a:pt x="3041" y="38647"/>
                  <a:pt x="4276" y="38806"/>
                </a:cubicBezTo>
                <a:cubicBezTo>
                  <a:pt x="4520" y="38830"/>
                  <a:pt x="4764" y="38841"/>
                  <a:pt x="5007" y="38841"/>
                </a:cubicBezTo>
                <a:cubicBezTo>
                  <a:pt x="6696" y="38841"/>
                  <a:pt x="8363" y="38270"/>
                  <a:pt x="9692" y="37190"/>
                </a:cubicBezTo>
                <a:cubicBezTo>
                  <a:pt x="9701" y="37200"/>
                  <a:pt x="9710" y="37204"/>
                  <a:pt x="9719" y="37204"/>
                </a:cubicBezTo>
                <a:cubicBezTo>
                  <a:pt x="9742" y="37204"/>
                  <a:pt x="9764" y="37181"/>
                  <a:pt x="9787" y="37159"/>
                </a:cubicBezTo>
                <a:cubicBezTo>
                  <a:pt x="12479" y="37634"/>
                  <a:pt x="15107" y="38647"/>
                  <a:pt x="17609" y="39597"/>
                </a:cubicBezTo>
                <a:cubicBezTo>
                  <a:pt x="17609" y="39597"/>
                  <a:pt x="17609" y="39629"/>
                  <a:pt x="17641" y="39629"/>
                </a:cubicBezTo>
                <a:cubicBezTo>
                  <a:pt x="16247" y="39692"/>
                  <a:pt x="14854" y="39882"/>
                  <a:pt x="13460" y="40104"/>
                </a:cubicBezTo>
                <a:cubicBezTo>
                  <a:pt x="12147" y="39371"/>
                  <a:pt x="10687" y="38962"/>
                  <a:pt x="9165" y="38962"/>
                </a:cubicBezTo>
                <a:cubicBezTo>
                  <a:pt x="9108" y="38962"/>
                  <a:pt x="9052" y="38963"/>
                  <a:pt x="8995" y="38964"/>
                </a:cubicBezTo>
                <a:cubicBezTo>
                  <a:pt x="8954" y="38963"/>
                  <a:pt x="8912" y="38963"/>
                  <a:pt x="8871" y="38963"/>
                </a:cubicBezTo>
                <a:cubicBezTo>
                  <a:pt x="7162" y="38963"/>
                  <a:pt x="5298" y="39603"/>
                  <a:pt x="4340" y="41149"/>
                </a:cubicBezTo>
                <a:cubicBezTo>
                  <a:pt x="3199" y="42954"/>
                  <a:pt x="6145" y="43778"/>
                  <a:pt x="7475" y="43778"/>
                </a:cubicBezTo>
                <a:cubicBezTo>
                  <a:pt x="7532" y="43779"/>
                  <a:pt x="7589" y="43780"/>
                  <a:pt x="7646" y="43780"/>
                </a:cubicBezTo>
                <a:cubicBezTo>
                  <a:pt x="8729" y="43780"/>
                  <a:pt x="9806" y="43496"/>
                  <a:pt x="10768" y="42954"/>
                </a:cubicBezTo>
                <a:cubicBezTo>
                  <a:pt x="11845" y="42289"/>
                  <a:pt x="12764" y="41402"/>
                  <a:pt x="13492" y="40326"/>
                </a:cubicBezTo>
                <a:cubicBezTo>
                  <a:pt x="13555" y="40326"/>
                  <a:pt x="13619" y="40294"/>
                  <a:pt x="13587" y="40231"/>
                </a:cubicBezTo>
                <a:cubicBezTo>
                  <a:pt x="14854" y="40041"/>
                  <a:pt x="16152" y="39914"/>
                  <a:pt x="17419" y="39851"/>
                </a:cubicBezTo>
                <a:lnTo>
                  <a:pt x="17419" y="39851"/>
                </a:lnTo>
                <a:cubicBezTo>
                  <a:pt x="16754" y="39946"/>
                  <a:pt x="16120" y="40167"/>
                  <a:pt x="15550" y="40516"/>
                </a:cubicBezTo>
                <a:cubicBezTo>
                  <a:pt x="14632" y="41054"/>
                  <a:pt x="13872" y="41814"/>
                  <a:pt x="13302" y="42733"/>
                </a:cubicBezTo>
                <a:cubicBezTo>
                  <a:pt x="12859" y="43461"/>
                  <a:pt x="11687" y="45646"/>
                  <a:pt x="12859" y="46279"/>
                </a:cubicBezTo>
                <a:cubicBezTo>
                  <a:pt x="13116" y="46424"/>
                  <a:pt x="13381" y="46486"/>
                  <a:pt x="13647" y="46486"/>
                </a:cubicBezTo>
                <a:cubicBezTo>
                  <a:pt x="14720" y="46486"/>
                  <a:pt x="15803" y="45470"/>
                  <a:pt x="16437" y="44759"/>
                </a:cubicBezTo>
                <a:cubicBezTo>
                  <a:pt x="17672" y="43429"/>
                  <a:pt x="18369" y="41751"/>
                  <a:pt x="18464" y="39946"/>
                </a:cubicBezTo>
                <a:cubicBezTo>
                  <a:pt x="22138" y="41402"/>
                  <a:pt x="25526" y="43493"/>
                  <a:pt x="28471" y="46121"/>
                </a:cubicBezTo>
                <a:cubicBezTo>
                  <a:pt x="28484" y="46133"/>
                  <a:pt x="28498" y="46138"/>
                  <a:pt x="28513" y="46138"/>
                </a:cubicBezTo>
                <a:cubicBezTo>
                  <a:pt x="28576" y="46138"/>
                  <a:pt x="28649" y="46046"/>
                  <a:pt x="28598" y="45994"/>
                </a:cubicBezTo>
                <a:cubicBezTo>
                  <a:pt x="28155" y="45519"/>
                  <a:pt x="27680" y="45044"/>
                  <a:pt x="27205" y="44633"/>
                </a:cubicBezTo>
                <a:cubicBezTo>
                  <a:pt x="27363" y="40516"/>
                  <a:pt x="26508" y="36430"/>
                  <a:pt x="25178" y="32472"/>
                </a:cubicBezTo>
                <a:lnTo>
                  <a:pt x="25178" y="32472"/>
                </a:lnTo>
                <a:cubicBezTo>
                  <a:pt x="26761" y="34467"/>
                  <a:pt x="28756" y="36019"/>
                  <a:pt x="31290" y="36652"/>
                </a:cubicBezTo>
                <a:cubicBezTo>
                  <a:pt x="31758" y="36769"/>
                  <a:pt x="32277" y="36832"/>
                  <a:pt x="32810" y="36832"/>
                </a:cubicBezTo>
                <a:cubicBezTo>
                  <a:pt x="34439" y="36832"/>
                  <a:pt x="36187" y="36240"/>
                  <a:pt x="36927" y="34784"/>
                </a:cubicBezTo>
                <a:cubicBezTo>
                  <a:pt x="38067" y="32567"/>
                  <a:pt x="35819" y="31142"/>
                  <a:pt x="33887" y="30793"/>
                </a:cubicBezTo>
                <a:cubicBezTo>
                  <a:pt x="33000" y="30628"/>
                  <a:pt x="32110" y="30561"/>
                  <a:pt x="31219" y="30561"/>
                </a:cubicBezTo>
                <a:cubicBezTo>
                  <a:pt x="29217" y="30561"/>
                  <a:pt x="27214" y="30898"/>
                  <a:pt x="25241" y="31205"/>
                </a:cubicBezTo>
                <a:cubicBezTo>
                  <a:pt x="26191" y="30635"/>
                  <a:pt x="27046" y="29907"/>
                  <a:pt x="27775" y="29052"/>
                </a:cubicBezTo>
                <a:cubicBezTo>
                  <a:pt x="27806" y="29052"/>
                  <a:pt x="27806" y="29020"/>
                  <a:pt x="27806" y="29020"/>
                </a:cubicBezTo>
                <a:cubicBezTo>
                  <a:pt x="29516" y="28291"/>
                  <a:pt x="31353" y="27911"/>
                  <a:pt x="32842" y="26803"/>
                </a:cubicBezTo>
                <a:cubicBezTo>
                  <a:pt x="34045" y="25885"/>
                  <a:pt x="35027" y="24776"/>
                  <a:pt x="35755" y="23478"/>
                </a:cubicBezTo>
                <a:cubicBezTo>
                  <a:pt x="36452" y="22274"/>
                  <a:pt x="37022" y="20944"/>
                  <a:pt x="36959" y="19551"/>
                </a:cubicBezTo>
                <a:cubicBezTo>
                  <a:pt x="36895" y="18696"/>
                  <a:pt x="36420" y="17619"/>
                  <a:pt x="35502" y="17366"/>
                </a:cubicBezTo>
                <a:cubicBezTo>
                  <a:pt x="35285" y="17310"/>
                  <a:pt x="35067" y="17284"/>
                  <a:pt x="34848" y="17284"/>
                </a:cubicBezTo>
                <a:cubicBezTo>
                  <a:pt x="33081" y="17284"/>
                  <a:pt x="31280" y="18966"/>
                  <a:pt x="30182" y="20121"/>
                </a:cubicBezTo>
                <a:cubicBezTo>
                  <a:pt x="27996" y="22464"/>
                  <a:pt x="27300" y="25631"/>
                  <a:pt x="27585" y="28703"/>
                </a:cubicBezTo>
                <a:cubicBezTo>
                  <a:pt x="27078" y="29305"/>
                  <a:pt x="26508" y="29843"/>
                  <a:pt x="25906" y="30350"/>
                </a:cubicBezTo>
                <a:cubicBezTo>
                  <a:pt x="25495" y="30635"/>
                  <a:pt x="25114" y="30920"/>
                  <a:pt x="24766" y="31237"/>
                </a:cubicBezTo>
                <a:cubicBezTo>
                  <a:pt x="24101" y="29463"/>
                  <a:pt x="23373" y="27690"/>
                  <a:pt x="22613" y="25980"/>
                </a:cubicBezTo>
                <a:cubicBezTo>
                  <a:pt x="22613" y="25948"/>
                  <a:pt x="22613" y="25948"/>
                  <a:pt x="22613" y="25948"/>
                </a:cubicBezTo>
                <a:cubicBezTo>
                  <a:pt x="22549" y="25821"/>
                  <a:pt x="22486" y="25695"/>
                  <a:pt x="22423" y="25568"/>
                </a:cubicBezTo>
                <a:cubicBezTo>
                  <a:pt x="22423" y="25505"/>
                  <a:pt x="22423" y="25473"/>
                  <a:pt x="22359" y="25441"/>
                </a:cubicBezTo>
                <a:cubicBezTo>
                  <a:pt x="22233" y="25093"/>
                  <a:pt x="22074" y="24745"/>
                  <a:pt x="21916" y="24396"/>
                </a:cubicBezTo>
                <a:cubicBezTo>
                  <a:pt x="21568" y="23700"/>
                  <a:pt x="21251" y="23003"/>
                  <a:pt x="20903" y="22274"/>
                </a:cubicBezTo>
                <a:lnTo>
                  <a:pt x="20934" y="22274"/>
                </a:lnTo>
                <a:cubicBezTo>
                  <a:pt x="23911" y="21198"/>
                  <a:pt x="26730" y="19488"/>
                  <a:pt x="28408" y="16701"/>
                </a:cubicBezTo>
                <a:cubicBezTo>
                  <a:pt x="29390" y="15117"/>
                  <a:pt x="30847" y="11697"/>
                  <a:pt x="28851" y="10209"/>
                </a:cubicBezTo>
                <a:cubicBezTo>
                  <a:pt x="28437" y="9903"/>
                  <a:pt x="27997" y="9774"/>
                  <a:pt x="27549" y="9774"/>
                </a:cubicBezTo>
                <a:cubicBezTo>
                  <a:pt x="25911" y="9774"/>
                  <a:pt x="24180" y="11510"/>
                  <a:pt x="23309" y="12679"/>
                </a:cubicBezTo>
                <a:cubicBezTo>
                  <a:pt x="21441" y="15181"/>
                  <a:pt x="20427" y="18252"/>
                  <a:pt x="20491" y="21419"/>
                </a:cubicBezTo>
                <a:cubicBezTo>
                  <a:pt x="19699" y="19773"/>
                  <a:pt x="18876" y="18157"/>
                  <a:pt x="17957" y="16606"/>
                </a:cubicBezTo>
                <a:cubicBezTo>
                  <a:pt x="17989" y="16574"/>
                  <a:pt x="17989" y="16542"/>
                  <a:pt x="17989" y="16479"/>
                </a:cubicBezTo>
                <a:cubicBezTo>
                  <a:pt x="20871" y="15181"/>
                  <a:pt x="22866" y="12457"/>
                  <a:pt x="23246" y="9322"/>
                </a:cubicBezTo>
                <a:cubicBezTo>
                  <a:pt x="23531" y="7200"/>
                  <a:pt x="23436" y="2956"/>
                  <a:pt x="20459" y="2766"/>
                </a:cubicBezTo>
                <a:cubicBezTo>
                  <a:pt x="20417" y="2763"/>
                  <a:pt x="20375" y="2762"/>
                  <a:pt x="20332" y="2762"/>
                </a:cubicBezTo>
                <a:cubicBezTo>
                  <a:pt x="19958" y="2762"/>
                  <a:pt x="19569" y="2884"/>
                  <a:pt x="19256" y="3083"/>
                </a:cubicBezTo>
                <a:cubicBezTo>
                  <a:pt x="19287" y="3210"/>
                  <a:pt x="19319" y="3305"/>
                  <a:pt x="19351" y="3431"/>
                </a:cubicBezTo>
                <a:cubicBezTo>
                  <a:pt x="19351" y="3449"/>
                  <a:pt x="19351" y="3467"/>
                  <a:pt x="19345" y="3479"/>
                </a:cubicBezTo>
                <a:lnTo>
                  <a:pt x="19345" y="3479"/>
                </a:lnTo>
                <a:cubicBezTo>
                  <a:pt x="19495" y="3389"/>
                  <a:pt x="19644" y="3301"/>
                  <a:pt x="19794" y="3241"/>
                </a:cubicBezTo>
                <a:cubicBezTo>
                  <a:pt x="19992" y="3162"/>
                  <a:pt x="20206" y="3122"/>
                  <a:pt x="20423" y="3122"/>
                </a:cubicBezTo>
                <a:cubicBezTo>
                  <a:pt x="20727" y="3122"/>
                  <a:pt x="21037" y="3202"/>
                  <a:pt x="21314" y="3368"/>
                </a:cubicBezTo>
                <a:cubicBezTo>
                  <a:pt x="20586" y="5712"/>
                  <a:pt x="19921" y="8055"/>
                  <a:pt x="19097" y="10399"/>
                </a:cubicBezTo>
                <a:cubicBezTo>
                  <a:pt x="18559" y="11950"/>
                  <a:pt x="17862" y="13692"/>
                  <a:pt x="17736" y="15371"/>
                </a:cubicBezTo>
                <a:cubicBezTo>
                  <a:pt x="17704" y="15339"/>
                  <a:pt x="17704" y="15276"/>
                  <a:pt x="17704" y="15212"/>
                </a:cubicBezTo>
                <a:cubicBezTo>
                  <a:pt x="17609" y="13502"/>
                  <a:pt x="17641" y="11792"/>
                  <a:pt x="17767" y="10082"/>
                </a:cubicBezTo>
                <a:cubicBezTo>
                  <a:pt x="17957" y="8213"/>
                  <a:pt x="18179" y="6282"/>
                  <a:pt x="18464" y="4413"/>
                </a:cubicBezTo>
                <a:cubicBezTo>
                  <a:pt x="18686" y="4096"/>
                  <a:pt x="18939" y="3780"/>
                  <a:pt x="19256" y="3558"/>
                </a:cubicBezTo>
                <a:cubicBezTo>
                  <a:pt x="19224" y="3558"/>
                  <a:pt x="19161" y="3558"/>
                  <a:pt x="19129" y="3495"/>
                </a:cubicBezTo>
                <a:cubicBezTo>
                  <a:pt x="19097" y="3400"/>
                  <a:pt x="19066" y="3305"/>
                  <a:pt x="19034" y="3210"/>
                </a:cubicBezTo>
                <a:cubicBezTo>
                  <a:pt x="17672" y="4255"/>
                  <a:pt x="16881" y="6693"/>
                  <a:pt x="16786" y="8023"/>
                </a:cubicBezTo>
                <a:cubicBezTo>
                  <a:pt x="16627" y="10620"/>
                  <a:pt x="16881" y="13217"/>
                  <a:pt x="17482" y="15751"/>
                </a:cubicBezTo>
                <a:cubicBezTo>
                  <a:pt x="16849" y="14737"/>
                  <a:pt x="16215" y="13755"/>
                  <a:pt x="15519" y="12805"/>
                </a:cubicBezTo>
                <a:cubicBezTo>
                  <a:pt x="16120" y="9544"/>
                  <a:pt x="15139" y="6187"/>
                  <a:pt x="12922" y="3748"/>
                </a:cubicBezTo>
                <a:cubicBezTo>
                  <a:pt x="11782" y="2418"/>
                  <a:pt x="10388" y="1341"/>
                  <a:pt x="8837" y="581"/>
                </a:cubicBezTo>
                <a:cubicBezTo>
                  <a:pt x="8221" y="303"/>
                  <a:pt x="7394" y="0"/>
                  <a:pt x="6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 rot="-5400000" flipH="1">
            <a:off x="8756819" y="2009092"/>
            <a:ext cx="374654" cy="411972"/>
          </a:xfrm>
          <a:custGeom>
            <a:avLst/>
            <a:gdLst/>
            <a:ahLst/>
            <a:cxnLst/>
            <a:rect l="l" t="t" r="r" b="b"/>
            <a:pathLst>
              <a:path w="23974" h="26362" extrusionOk="0">
                <a:moveTo>
                  <a:pt x="7188" y="1309"/>
                </a:moveTo>
                <a:cubicBezTo>
                  <a:pt x="7548" y="1309"/>
                  <a:pt x="7925" y="1364"/>
                  <a:pt x="8298" y="1470"/>
                </a:cubicBezTo>
                <a:cubicBezTo>
                  <a:pt x="9153" y="1755"/>
                  <a:pt x="9945" y="2198"/>
                  <a:pt x="10610" y="2800"/>
                </a:cubicBezTo>
                <a:cubicBezTo>
                  <a:pt x="10705" y="3433"/>
                  <a:pt x="10831" y="4003"/>
                  <a:pt x="11021" y="4605"/>
                </a:cubicBezTo>
                <a:cubicBezTo>
                  <a:pt x="11655" y="6410"/>
                  <a:pt x="12668" y="8057"/>
                  <a:pt x="13650" y="9672"/>
                </a:cubicBezTo>
                <a:cubicBezTo>
                  <a:pt x="14537" y="11129"/>
                  <a:pt x="15582" y="12522"/>
                  <a:pt x="16215" y="14074"/>
                </a:cubicBezTo>
                <a:cubicBezTo>
                  <a:pt x="16057" y="13916"/>
                  <a:pt x="15930" y="13789"/>
                  <a:pt x="15772" y="13631"/>
                </a:cubicBezTo>
                <a:cubicBezTo>
                  <a:pt x="14378" y="11667"/>
                  <a:pt x="12700" y="9862"/>
                  <a:pt x="10451" y="8912"/>
                </a:cubicBezTo>
                <a:cubicBezTo>
                  <a:pt x="9596" y="8532"/>
                  <a:pt x="8678" y="8342"/>
                  <a:pt x="7728" y="8310"/>
                </a:cubicBezTo>
                <a:cubicBezTo>
                  <a:pt x="6366" y="7012"/>
                  <a:pt x="5258" y="5460"/>
                  <a:pt x="5068" y="3592"/>
                </a:cubicBezTo>
                <a:cubicBezTo>
                  <a:pt x="4895" y="1990"/>
                  <a:pt x="5930" y="1309"/>
                  <a:pt x="7188" y="1309"/>
                </a:cubicBezTo>
                <a:close/>
                <a:moveTo>
                  <a:pt x="7082" y="8706"/>
                </a:moveTo>
                <a:cubicBezTo>
                  <a:pt x="7244" y="8706"/>
                  <a:pt x="7407" y="8711"/>
                  <a:pt x="7569" y="8722"/>
                </a:cubicBezTo>
                <a:cubicBezTo>
                  <a:pt x="7791" y="8722"/>
                  <a:pt x="8013" y="8754"/>
                  <a:pt x="8234" y="8754"/>
                </a:cubicBezTo>
                <a:cubicBezTo>
                  <a:pt x="9089" y="8880"/>
                  <a:pt x="9913" y="9102"/>
                  <a:pt x="10705" y="9419"/>
                </a:cubicBezTo>
                <a:cubicBezTo>
                  <a:pt x="12415" y="10147"/>
                  <a:pt x="13682" y="11509"/>
                  <a:pt x="14853" y="12934"/>
                </a:cubicBezTo>
                <a:cubicBezTo>
                  <a:pt x="15233" y="13377"/>
                  <a:pt x="15613" y="13852"/>
                  <a:pt x="15993" y="14296"/>
                </a:cubicBezTo>
                <a:cubicBezTo>
                  <a:pt x="15930" y="14264"/>
                  <a:pt x="15898" y="14264"/>
                  <a:pt x="15835" y="14232"/>
                </a:cubicBezTo>
                <a:cubicBezTo>
                  <a:pt x="15155" y="13974"/>
                  <a:pt x="14376" y="13903"/>
                  <a:pt x="13580" y="13903"/>
                </a:cubicBezTo>
                <a:cubicBezTo>
                  <a:pt x="12593" y="13903"/>
                  <a:pt x="11581" y="14012"/>
                  <a:pt x="10701" y="14012"/>
                </a:cubicBezTo>
                <a:cubicBezTo>
                  <a:pt x="10638" y="14012"/>
                  <a:pt x="10576" y="14012"/>
                  <a:pt x="10515" y="14011"/>
                </a:cubicBezTo>
                <a:cubicBezTo>
                  <a:pt x="8868" y="14011"/>
                  <a:pt x="0" y="13251"/>
                  <a:pt x="3611" y="9925"/>
                </a:cubicBezTo>
                <a:cubicBezTo>
                  <a:pt x="4539" y="9053"/>
                  <a:pt x="5793" y="8706"/>
                  <a:pt x="7082" y="8706"/>
                </a:cubicBezTo>
                <a:close/>
                <a:moveTo>
                  <a:pt x="12123" y="322"/>
                </a:moveTo>
                <a:cubicBezTo>
                  <a:pt x="13195" y="322"/>
                  <a:pt x="14676" y="1461"/>
                  <a:pt x="15202" y="2008"/>
                </a:cubicBezTo>
                <a:cubicBezTo>
                  <a:pt x="16152" y="3117"/>
                  <a:pt x="16848" y="4447"/>
                  <a:pt x="17165" y="5903"/>
                </a:cubicBezTo>
                <a:cubicBezTo>
                  <a:pt x="17862" y="8817"/>
                  <a:pt x="17228" y="11699"/>
                  <a:pt x="16658" y="14549"/>
                </a:cubicBezTo>
                <a:cubicBezTo>
                  <a:pt x="16563" y="14296"/>
                  <a:pt x="16500" y="14042"/>
                  <a:pt x="16405" y="13789"/>
                </a:cubicBezTo>
                <a:cubicBezTo>
                  <a:pt x="16310" y="13567"/>
                  <a:pt x="16215" y="13314"/>
                  <a:pt x="16088" y="13092"/>
                </a:cubicBezTo>
                <a:cubicBezTo>
                  <a:pt x="15328" y="11414"/>
                  <a:pt x="14157" y="9862"/>
                  <a:pt x="13238" y="8310"/>
                </a:cubicBezTo>
                <a:cubicBezTo>
                  <a:pt x="12383" y="6885"/>
                  <a:pt x="11211" y="4985"/>
                  <a:pt x="10926" y="3117"/>
                </a:cubicBezTo>
                <a:cubicBezTo>
                  <a:pt x="10926" y="2927"/>
                  <a:pt x="10895" y="2737"/>
                  <a:pt x="10895" y="2547"/>
                </a:cubicBezTo>
                <a:cubicBezTo>
                  <a:pt x="10863" y="2072"/>
                  <a:pt x="10926" y="1628"/>
                  <a:pt x="11053" y="1153"/>
                </a:cubicBezTo>
                <a:cubicBezTo>
                  <a:pt x="11248" y="548"/>
                  <a:pt x="11645" y="322"/>
                  <a:pt x="12123" y="322"/>
                </a:cubicBezTo>
                <a:close/>
                <a:moveTo>
                  <a:pt x="3421" y="14961"/>
                </a:moveTo>
                <a:lnTo>
                  <a:pt x="3421" y="14961"/>
                </a:lnTo>
                <a:cubicBezTo>
                  <a:pt x="6081" y="16513"/>
                  <a:pt x="9280" y="15974"/>
                  <a:pt x="12288" y="16323"/>
                </a:cubicBezTo>
                <a:cubicBezTo>
                  <a:pt x="14157" y="16513"/>
                  <a:pt x="15835" y="17368"/>
                  <a:pt x="16848" y="18983"/>
                </a:cubicBezTo>
                <a:cubicBezTo>
                  <a:pt x="16532" y="19426"/>
                  <a:pt x="16215" y="19869"/>
                  <a:pt x="15930" y="20313"/>
                </a:cubicBezTo>
                <a:cubicBezTo>
                  <a:pt x="15202" y="21516"/>
                  <a:pt x="14758" y="22878"/>
                  <a:pt x="14663" y="24303"/>
                </a:cubicBezTo>
                <a:cubicBezTo>
                  <a:pt x="9596" y="24145"/>
                  <a:pt x="6081" y="19204"/>
                  <a:pt x="3421" y="14961"/>
                </a:cubicBezTo>
                <a:close/>
                <a:moveTo>
                  <a:pt x="12456" y="0"/>
                </a:moveTo>
                <a:cubicBezTo>
                  <a:pt x="12297" y="0"/>
                  <a:pt x="12136" y="15"/>
                  <a:pt x="11971" y="45"/>
                </a:cubicBezTo>
                <a:cubicBezTo>
                  <a:pt x="10800" y="266"/>
                  <a:pt x="10515" y="1216"/>
                  <a:pt x="10546" y="2293"/>
                </a:cubicBezTo>
                <a:cubicBezTo>
                  <a:pt x="9474" y="1444"/>
                  <a:pt x="8117" y="684"/>
                  <a:pt x="6939" y="684"/>
                </a:cubicBezTo>
                <a:cubicBezTo>
                  <a:pt x="6273" y="684"/>
                  <a:pt x="5663" y="927"/>
                  <a:pt x="5194" y="1533"/>
                </a:cubicBezTo>
                <a:cubicBezTo>
                  <a:pt x="3516" y="3750"/>
                  <a:pt x="5606" y="6695"/>
                  <a:pt x="7158" y="8310"/>
                </a:cubicBezTo>
                <a:cubicBezTo>
                  <a:pt x="5796" y="8342"/>
                  <a:pt x="4466" y="8785"/>
                  <a:pt x="3357" y="9609"/>
                </a:cubicBezTo>
                <a:cubicBezTo>
                  <a:pt x="1046" y="11414"/>
                  <a:pt x="3262" y="13219"/>
                  <a:pt x="5194" y="13789"/>
                </a:cubicBezTo>
                <a:cubicBezTo>
                  <a:pt x="6904" y="14327"/>
                  <a:pt x="8709" y="14391"/>
                  <a:pt x="10483" y="14391"/>
                </a:cubicBezTo>
                <a:cubicBezTo>
                  <a:pt x="10532" y="14392"/>
                  <a:pt x="10582" y="14392"/>
                  <a:pt x="10632" y="14392"/>
                </a:cubicBezTo>
                <a:cubicBezTo>
                  <a:pt x="11517" y="14392"/>
                  <a:pt x="12605" y="14258"/>
                  <a:pt x="13651" y="14258"/>
                </a:cubicBezTo>
                <a:cubicBezTo>
                  <a:pt x="14586" y="14258"/>
                  <a:pt x="15487" y="14365"/>
                  <a:pt x="16183" y="14771"/>
                </a:cubicBezTo>
                <a:cubicBezTo>
                  <a:pt x="16595" y="15943"/>
                  <a:pt x="16880" y="17114"/>
                  <a:pt x="17102" y="18349"/>
                </a:cubicBezTo>
                <a:cubicBezTo>
                  <a:pt x="17133" y="18413"/>
                  <a:pt x="17133" y="18508"/>
                  <a:pt x="17133" y="18571"/>
                </a:cubicBezTo>
                <a:cubicBezTo>
                  <a:pt x="17102" y="18603"/>
                  <a:pt x="17070" y="18634"/>
                  <a:pt x="17070" y="18698"/>
                </a:cubicBezTo>
                <a:cubicBezTo>
                  <a:pt x="16563" y="17874"/>
                  <a:pt x="15898" y="17209"/>
                  <a:pt x="15075" y="16766"/>
                </a:cubicBezTo>
                <a:cubicBezTo>
                  <a:pt x="11275" y="14549"/>
                  <a:pt x="6429" y="16956"/>
                  <a:pt x="2819" y="14011"/>
                </a:cubicBezTo>
                <a:cubicBezTo>
                  <a:pt x="2787" y="13985"/>
                  <a:pt x="2750" y="13973"/>
                  <a:pt x="2714" y="13973"/>
                </a:cubicBezTo>
                <a:cubicBezTo>
                  <a:pt x="2572" y="13973"/>
                  <a:pt x="2427" y="14145"/>
                  <a:pt x="2502" y="14296"/>
                </a:cubicBezTo>
                <a:cubicBezTo>
                  <a:pt x="5131" y="18603"/>
                  <a:pt x="9153" y="24810"/>
                  <a:pt x="14632" y="24841"/>
                </a:cubicBezTo>
                <a:cubicBezTo>
                  <a:pt x="14632" y="25348"/>
                  <a:pt x="14663" y="25855"/>
                  <a:pt x="14758" y="26330"/>
                </a:cubicBezTo>
                <a:lnTo>
                  <a:pt x="15170" y="26330"/>
                </a:lnTo>
                <a:cubicBezTo>
                  <a:pt x="15075" y="25855"/>
                  <a:pt x="15043" y="25348"/>
                  <a:pt x="15012" y="24841"/>
                </a:cubicBezTo>
                <a:cubicBezTo>
                  <a:pt x="15012" y="24651"/>
                  <a:pt x="15012" y="24493"/>
                  <a:pt x="15012" y="24303"/>
                </a:cubicBezTo>
                <a:cubicBezTo>
                  <a:pt x="15012" y="24176"/>
                  <a:pt x="15012" y="24018"/>
                  <a:pt x="15012" y="23860"/>
                </a:cubicBezTo>
                <a:cubicBezTo>
                  <a:pt x="15138" y="22181"/>
                  <a:pt x="16057" y="20693"/>
                  <a:pt x="17038" y="19299"/>
                </a:cubicBezTo>
                <a:lnTo>
                  <a:pt x="17197" y="19109"/>
                </a:lnTo>
                <a:cubicBezTo>
                  <a:pt x="17197" y="19078"/>
                  <a:pt x="17228" y="19046"/>
                  <a:pt x="17260" y="19014"/>
                </a:cubicBezTo>
                <a:cubicBezTo>
                  <a:pt x="17387" y="18824"/>
                  <a:pt x="17513" y="18666"/>
                  <a:pt x="17640" y="18508"/>
                </a:cubicBezTo>
                <a:cubicBezTo>
                  <a:pt x="17672" y="18444"/>
                  <a:pt x="17735" y="18349"/>
                  <a:pt x="17798" y="18286"/>
                </a:cubicBezTo>
                <a:cubicBezTo>
                  <a:pt x="19857" y="15562"/>
                  <a:pt x="22391" y="13029"/>
                  <a:pt x="23056" y="9609"/>
                </a:cubicBezTo>
                <a:lnTo>
                  <a:pt x="23056" y="9609"/>
                </a:lnTo>
                <a:cubicBezTo>
                  <a:pt x="23467" y="12934"/>
                  <a:pt x="23404" y="16323"/>
                  <a:pt x="22866" y="19616"/>
                </a:cubicBezTo>
                <a:cubicBezTo>
                  <a:pt x="22422" y="22023"/>
                  <a:pt x="21504" y="24303"/>
                  <a:pt x="20174" y="26362"/>
                </a:cubicBezTo>
                <a:lnTo>
                  <a:pt x="20237" y="26362"/>
                </a:lnTo>
                <a:cubicBezTo>
                  <a:pt x="21535" y="24620"/>
                  <a:pt x="22486" y="22656"/>
                  <a:pt x="22992" y="20566"/>
                </a:cubicBezTo>
                <a:cubicBezTo>
                  <a:pt x="23974" y="16576"/>
                  <a:pt x="23562" y="12459"/>
                  <a:pt x="23182" y="8405"/>
                </a:cubicBezTo>
                <a:cubicBezTo>
                  <a:pt x="23182" y="8326"/>
                  <a:pt x="23119" y="8287"/>
                  <a:pt x="23052" y="8287"/>
                </a:cubicBezTo>
                <a:cubicBezTo>
                  <a:pt x="22984" y="8287"/>
                  <a:pt x="22913" y="8326"/>
                  <a:pt x="22897" y="8405"/>
                </a:cubicBezTo>
                <a:cubicBezTo>
                  <a:pt x="22517" y="12301"/>
                  <a:pt x="19857" y="15087"/>
                  <a:pt x="17545" y="18033"/>
                </a:cubicBezTo>
                <a:cubicBezTo>
                  <a:pt x="17418" y="16988"/>
                  <a:pt x="17102" y="15943"/>
                  <a:pt x="16658" y="14992"/>
                </a:cubicBezTo>
                <a:cubicBezTo>
                  <a:pt x="16722" y="14929"/>
                  <a:pt x="16753" y="14834"/>
                  <a:pt x="16722" y="14771"/>
                </a:cubicBezTo>
                <a:cubicBezTo>
                  <a:pt x="16722" y="14739"/>
                  <a:pt x="16690" y="14739"/>
                  <a:pt x="16690" y="14707"/>
                </a:cubicBezTo>
                <a:lnTo>
                  <a:pt x="16658" y="14707"/>
                </a:lnTo>
                <a:cubicBezTo>
                  <a:pt x="16658" y="14707"/>
                  <a:pt x="16658" y="14676"/>
                  <a:pt x="16690" y="14676"/>
                </a:cubicBezTo>
                <a:cubicBezTo>
                  <a:pt x="17735" y="11699"/>
                  <a:pt x="18242" y="7994"/>
                  <a:pt x="17197" y="4953"/>
                </a:cubicBezTo>
                <a:cubicBezTo>
                  <a:pt x="16574" y="3144"/>
                  <a:pt x="14811" y="0"/>
                  <a:pt x="12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736085" y="3749355"/>
            <a:ext cx="1378" cy="1357"/>
          </a:xfrm>
          <a:custGeom>
            <a:avLst/>
            <a:gdLst/>
            <a:ahLst/>
            <a:cxnLst/>
            <a:rect l="l" t="t" r="r" b="b"/>
            <a:pathLst>
              <a:path w="65" h="64" extrusionOk="0">
                <a:moveTo>
                  <a:pt x="64" y="0"/>
                </a:moveTo>
                <a:lnTo>
                  <a:pt x="64" y="0"/>
                </a:lnTo>
                <a:cubicBezTo>
                  <a:pt x="64" y="31"/>
                  <a:pt x="32" y="32"/>
                  <a:pt x="1" y="63"/>
                </a:cubicBezTo>
                <a:cubicBezTo>
                  <a:pt x="32" y="63"/>
                  <a:pt x="64" y="32"/>
                  <a:pt x="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735428" y="3740617"/>
            <a:ext cx="6723" cy="10349"/>
          </a:xfrm>
          <a:custGeom>
            <a:avLst/>
            <a:gdLst/>
            <a:ahLst/>
            <a:cxnLst/>
            <a:rect l="l" t="t" r="r" b="b"/>
            <a:pathLst>
              <a:path w="317" h="488" extrusionOk="0">
                <a:moveTo>
                  <a:pt x="222" y="0"/>
                </a:moveTo>
                <a:cubicBezTo>
                  <a:pt x="158" y="32"/>
                  <a:pt x="63" y="95"/>
                  <a:pt x="0" y="158"/>
                </a:cubicBezTo>
                <a:cubicBezTo>
                  <a:pt x="32" y="222"/>
                  <a:pt x="63" y="317"/>
                  <a:pt x="95" y="412"/>
                </a:cubicBezTo>
                <a:cubicBezTo>
                  <a:pt x="118" y="458"/>
                  <a:pt x="158" y="488"/>
                  <a:pt x="191" y="488"/>
                </a:cubicBezTo>
                <a:cubicBezTo>
                  <a:pt x="202" y="488"/>
                  <a:pt x="213" y="484"/>
                  <a:pt x="222" y="475"/>
                </a:cubicBezTo>
                <a:cubicBezTo>
                  <a:pt x="253" y="443"/>
                  <a:pt x="285" y="443"/>
                  <a:pt x="285" y="412"/>
                </a:cubicBezTo>
                <a:cubicBezTo>
                  <a:pt x="317" y="412"/>
                  <a:pt x="317" y="380"/>
                  <a:pt x="317" y="348"/>
                </a:cubicBezTo>
                <a:cubicBezTo>
                  <a:pt x="285" y="253"/>
                  <a:pt x="253" y="127"/>
                  <a:pt x="2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>
            <a:off x="-6109" y="-536"/>
            <a:ext cx="428578" cy="1185492"/>
            <a:chOff x="-6732" y="15751"/>
            <a:chExt cx="877873" cy="2428292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-6732" y="1880129"/>
              <a:ext cx="166669" cy="563914"/>
            </a:xfrm>
            <a:custGeom>
              <a:avLst/>
              <a:gdLst/>
              <a:ahLst/>
              <a:cxnLst/>
              <a:rect l="l" t="t" r="r" b="b"/>
              <a:pathLst>
                <a:path w="5195" h="17577" extrusionOk="0">
                  <a:moveTo>
                    <a:pt x="1" y="0"/>
                  </a:moveTo>
                  <a:cubicBezTo>
                    <a:pt x="128" y="3611"/>
                    <a:pt x="824" y="7221"/>
                    <a:pt x="2123" y="10609"/>
                  </a:cubicBezTo>
                  <a:cubicBezTo>
                    <a:pt x="2946" y="13016"/>
                    <a:pt x="3991" y="15360"/>
                    <a:pt x="5195" y="17577"/>
                  </a:cubicBezTo>
                  <a:lnTo>
                    <a:pt x="5195" y="16310"/>
                  </a:lnTo>
                  <a:cubicBezTo>
                    <a:pt x="2503" y="11211"/>
                    <a:pt x="761" y="5701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507" y="1316151"/>
              <a:ext cx="320087" cy="564941"/>
            </a:xfrm>
            <a:custGeom>
              <a:avLst/>
              <a:gdLst/>
              <a:ahLst/>
              <a:cxnLst/>
              <a:rect l="l" t="t" r="r" b="b"/>
              <a:pathLst>
                <a:path w="9977" h="17609" extrusionOk="0">
                  <a:moveTo>
                    <a:pt x="4782" y="735"/>
                  </a:moveTo>
                  <a:cubicBezTo>
                    <a:pt x="4828" y="735"/>
                    <a:pt x="4871" y="772"/>
                    <a:pt x="4910" y="858"/>
                  </a:cubicBezTo>
                  <a:cubicBezTo>
                    <a:pt x="5670" y="2537"/>
                    <a:pt x="5606" y="5007"/>
                    <a:pt x="5670" y="6812"/>
                  </a:cubicBezTo>
                  <a:cubicBezTo>
                    <a:pt x="5670" y="6975"/>
                    <a:pt x="5786" y="7054"/>
                    <a:pt x="5909" y="7054"/>
                  </a:cubicBezTo>
                  <a:cubicBezTo>
                    <a:pt x="6025" y="7054"/>
                    <a:pt x="6145" y="6982"/>
                    <a:pt x="6176" y="6844"/>
                  </a:cubicBezTo>
                  <a:cubicBezTo>
                    <a:pt x="6620" y="5134"/>
                    <a:pt x="6936" y="3392"/>
                    <a:pt x="7918" y="1903"/>
                  </a:cubicBezTo>
                  <a:cubicBezTo>
                    <a:pt x="8023" y="1752"/>
                    <a:pt x="8115" y="1688"/>
                    <a:pt x="8197" y="1688"/>
                  </a:cubicBezTo>
                  <a:cubicBezTo>
                    <a:pt x="8609" y="1688"/>
                    <a:pt x="8741" y="3312"/>
                    <a:pt x="8741" y="3392"/>
                  </a:cubicBezTo>
                  <a:cubicBezTo>
                    <a:pt x="8773" y="4215"/>
                    <a:pt x="8805" y="5039"/>
                    <a:pt x="8837" y="5862"/>
                  </a:cubicBezTo>
                  <a:cubicBezTo>
                    <a:pt x="8805" y="7667"/>
                    <a:pt x="8583" y="9472"/>
                    <a:pt x="8140" y="11214"/>
                  </a:cubicBezTo>
                  <a:cubicBezTo>
                    <a:pt x="8140" y="11246"/>
                    <a:pt x="8108" y="11309"/>
                    <a:pt x="8108" y="11372"/>
                  </a:cubicBezTo>
                  <a:cubicBezTo>
                    <a:pt x="7855" y="11752"/>
                    <a:pt x="7633" y="12164"/>
                    <a:pt x="7348" y="12544"/>
                  </a:cubicBezTo>
                  <a:cubicBezTo>
                    <a:pt x="7285" y="11847"/>
                    <a:pt x="7221" y="11119"/>
                    <a:pt x="7095" y="10422"/>
                  </a:cubicBezTo>
                  <a:cubicBezTo>
                    <a:pt x="7078" y="10272"/>
                    <a:pt x="6955" y="10192"/>
                    <a:pt x="6834" y="10192"/>
                  </a:cubicBezTo>
                  <a:cubicBezTo>
                    <a:pt x="6726" y="10192"/>
                    <a:pt x="6618" y="10256"/>
                    <a:pt x="6588" y="10391"/>
                  </a:cubicBezTo>
                  <a:cubicBezTo>
                    <a:pt x="6430" y="11024"/>
                    <a:pt x="6176" y="11626"/>
                    <a:pt x="5955" y="12259"/>
                  </a:cubicBezTo>
                  <a:cubicBezTo>
                    <a:pt x="5828" y="11499"/>
                    <a:pt x="5733" y="10707"/>
                    <a:pt x="5575" y="9947"/>
                  </a:cubicBezTo>
                  <a:cubicBezTo>
                    <a:pt x="5547" y="9822"/>
                    <a:pt x="5458" y="9770"/>
                    <a:pt x="5361" y="9770"/>
                  </a:cubicBezTo>
                  <a:cubicBezTo>
                    <a:pt x="5238" y="9770"/>
                    <a:pt x="5103" y="9855"/>
                    <a:pt x="5068" y="9979"/>
                  </a:cubicBezTo>
                  <a:cubicBezTo>
                    <a:pt x="4751" y="10866"/>
                    <a:pt x="4466" y="11784"/>
                    <a:pt x="4276" y="12702"/>
                  </a:cubicBezTo>
                  <a:cubicBezTo>
                    <a:pt x="3991" y="12037"/>
                    <a:pt x="3611" y="11436"/>
                    <a:pt x="3199" y="10834"/>
                  </a:cubicBezTo>
                  <a:cubicBezTo>
                    <a:pt x="3162" y="10772"/>
                    <a:pt x="3101" y="10744"/>
                    <a:pt x="3039" y="10744"/>
                  </a:cubicBezTo>
                  <a:cubicBezTo>
                    <a:pt x="2941" y="10744"/>
                    <a:pt x="2839" y="10813"/>
                    <a:pt x="2819" y="10929"/>
                  </a:cubicBezTo>
                  <a:cubicBezTo>
                    <a:pt x="2693" y="11784"/>
                    <a:pt x="2629" y="12639"/>
                    <a:pt x="2598" y="13494"/>
                  </a:cubicBezTo>
                  <a:cubicBezTo>
                    <a:pt x="2313" y="13209"/>
                    <a:pt x="2028" y="12956"/>
                    <a:pt x="1743" y="12671"/>
                  </a:cubicBezTo>
                  <a:cubicBezTo>
                    <a:pt x="1711" y="12607"/>
                    <a:pt x="1711" y="12544"/>
                    <a:pt x="1679" y="12481"/>
                  </a:cubicBezTo>
                  <a:cubicBezTo>
                    <a:pt x="1173" y="10517"/>
                    <a:pt x="856" y="8459"/>
                    <a:pt x="824" y="6400"/>
                  </a:cubicBezTo>
                  <a:cubicBezTo>
                    <a:pt x="761" y="5355"/>
                    <a:pt x="793" y="4310"/>
                    <a:pt x="951" y="3265"/>
                  </a:cubicBezTo>
                  <a:cubicBezTo>
                    <a:pt x="1050" y="2726"/>
                    <a:pt x="1233" y="2521"/>
                    <a:pt x="1451" y="2521"/>
                  </a:cubicBezTo>
                  <a:cubicBezTo>
                    <a:pt x="2001" y="2521"/>
                    <a:pt x="2774" y="3829"/>
                    <a:pt x="2978" y="4373"/>
                  </a:cubicBezTo>
                  <a:cubicBezTo>
                    <a:pt x="3199" y="5102"/>
                    <a:pt x="3358" y="5830"/>
                    <a:pt x="3484" y="6590"/>
                  </a:cubicBezTo>
                  <a:cubicBezTo>
                    <a:pt x="3484" y="6622"/>
                    <a:pt x="3484" y="6622"/>
                    <a:pt x="3516" y="6654"/>
                  </a:cubicBezTo>
                  <a:cubicBezTo>
                    <a:pt x="3543" y="6789"/>
                    <a:pt x="3651" y="6849"/>
                    <a:pt x="3763" y="6849"/>
                  </a:cubicBezTo>
                  <a:cubicBezTo>
                    <a:pt x="3914" y="6849"/>
                    <a:pt x="4073" y="6740"/>
                    <a:pt x="4054" y="6559"/>
                  </a:cubicBezTo>
                  <a:cubicBezTo>
                    <a:pt x="3928" y="5514"/>
                    <a:pt x="3896" y="4468"/>
                    <a:pt x="3959" y="3423"/>
                  </a:cubicBezTo>
                  <a:cubicBezTo>
                    <a:pt x="3991" y="2980"/>
                    <a:pt x="4054" y="2505"/>
                    <a:pt x="4149" y="2062"/>
                  </a:cubicBezTo>
                  <a:cubicBezTo>
                    <a:pt x="4176" y="1900"/>
                    <a:pt x="4523" y="735"/>
                    <a:pt x="4782" y="735"/>
                  </a:cubicBezTo>
                  <a:close/>
                  <a:moveTo>
                    <a:pt x="9217" y="10612"/>
                  </a:moveTo>
                  <a:cubicBezTo>
                    <a:pt x="9343" y="11847"/>
                    <a:pt x="9153" y="13051"/>
                    <a:pt x="8710" y="14191"/>
                  </a:cubicBezTo>
                  <a:cubicBezTo>
                    <a:pt x="8393" y="14919"/>
                    <a:pt x="8013" y="15584"/>
                    <a:pt x="7538" y="16186"/>
                  </a:cubicBezTo>
                  <a:cubicBezTo>
                    <a:pt x="6841" y="17073"/>
                    <a:pt x="5828" y="17136"/>
                    <a:pt x="4783" y="17136"/>
                  </a:cubicBezTo>
                  <a:cubicBezTo>
                    <a:pt x="4688" y="17136"/>
                    <a:pt x="4625" y="17199"/>
                    <a:pt x="4625" y="17294"/>
                  </a:cubicBezTo>
                  <a:cubicBezTo>
                    <a:pt x="3009" y="17136"/>
                    <a:pt x="1838" y="16249"/>
                    <a:pt x="1046" y="14508"/>
                  </a:cubicBezTo>
                  <a:cubicBezTo>
                    <a:pt x="888" y="14096"/>
                    <a:pt x="729" y="13684"/>
                    <a:pt x="634" y="13272"/>
                  </a:cubicBezTo>
                  <a:cubicBezTo>
                    <a:pt x="604" y="13123"/>
                    <a:pt x="291" y="11898"/>
                    <a:pt x="418" y="11898"/>
                  </a:cubicBezTo>
                  <a:cubicBezTo>
                    <a:pt x="425" y="11898"/>
                    <a:pt x="434" y="11902"/>
                    <a:pt x="444" y="11911"/>
                  </a:cubicBezTo>
                  <a:cubicBezTo>
                    <a:pt x="761" y="12164"/>
                    <a:pt x="1078" y="12481"/>
                    <a:pt x="1394" y="12766"/>
                  </a:cubicBezTo>
                  <a:cubicBezTo>
                    <a:pt x="1584" y="12956"/>
                    <a:pt x="1774" y="13146"/>
                    <a:pt x="1933" y="13336"/>
                  </a:cubicBezTo>
                  <a:lnTo>
                    <a:pt x="2629" y="14064"/>
                  </a:lnTo>
                  <a:cubicBezTo>
                    <a:pt x="2660" y="14095"/>
                    <a:pt x="2700" y="14109"/>
                    <a:pt x="2742" y="14109"/>
                  </a:cubicBezTo>
                  <a:cubicBezTo>
                    <a:pt x="2830" y="14109"/>
                    <a:pt x="2925" y="14045"/>
                    <a:pt x="2946" y="13937"/>
                  </a:cubicBezTo>
                  <a:cubicBezTo>
                    <a:pt x="3041" y="13146"/>
                    <a:pt x="3073" y="12354"/>
                    <a:pt x="3168" y="11562"/>
                  </a:cubicBezTo>
                  <a:cubicBezTo>
                    <a:pt x="3548" y="12259"/>
                    <a:pt x="3896" y="12956"/>
                    <a:pt x="4213" y="13684"/>
                  </a:cubicBezTo>
                  <a:cubicBezTo>
                    <a:pt x="4239" y="13788"/>
                    <a:pt x="4323" y="13833"/>
                    <a:pt x="4411" y="13833"/>
                  </a:cubicBezTo>
                  <a:cubicBezTo>
                    <a:pt x="4539" y="13833"/>
                    <a:pt x="4675" y="13739"/>
                    <a:pt x="4656" y="13589"/>
                  </a:cubicBezTo>
                  <a:cubicBezTo>
                    <a:pt x="4720" y="12702"/>
                    <a:pt x="4910" y="11879"/>
                    <a:pt x="5226" y="11087"/>
                  </a:cubicBezTo>
                  <a:cubicBezTo>
                    <a:pt x="5353" y="11879"/>
                    <a:pt x="5448" y="12671"/>
                    <a:pt x="5638" y="13462"/>
                  </a:cubicBezTo>
                  <a:cubicBezTo>
                    <a:pt x="5665" y="13585"/>
                    <a:pt x="5756" y="13637"/>
                    <a:pt x="5854" y="13637"/>
                  </a:cubicBezTo>
                  <a:cubicBezTo>
                    <a:pt x="5984" y="13637"/>
                    <a:pt x="6127" y="13544"/>
                    <a:pt x="6145" y="13399"/>
                  </a:cubicBezTo>
                  <a:cubicBezTo>
                    <a:pt x="6303" y="12797"/>
                    <a:pt x="6493" y="12227"/>
                    <a:pt x="6746" y="11626"/>
                  </a:cubicBezTo>
                  <a:cubicBezTo>
                    <a:pt x="6778" y="12164"/>
                    <a:pt x="6841" y="12734"/>
                    <a:pt x="6905" y="13272"/>
                  </a:cubicBezTo>
                  <a:cubicBezTo>
                    <a:pt x="6905" y="13412"/>
                    <a:pt x="7030" y="13501"/>
                    <a:pt x="7162" y="13501"/>
                  </a:cubicBezTo>
                  <a:cubicBezTo>
                    <a:pt x="7240" y="13501"/>
                    <a:pt x="7321" y="13470"/>
                    <a:pt x="7380" y="13399"/>
                  </a:cubicBezTo>
                  <a:cubicBezTo>
                    <a:pt x="7475" y="13272"/>
                    <a:pt x="7601" y="13114"/>
                    <a:pt x="7696" y="12987"/>
                  </a:cubicBezTo>
                  <a:cubicBezTo>
                    <a:pt x="8045" y="12512"/>
                    <a:pt x="8330" y="12069"/>
                    <a:pt x="8615" y="11594"/>
                  </a:cubicBezTo>
                  <a:cubicBezTo>
                    <a:pt x="8805" y="11277"/>
                    <a:pt x="9027" y="10929"/>
                    <a:pt x="9217" y="10612"/>
                  </a:cubicBezTo>
                  <a:close/>
                  <a:moveTo>
                    <a:pt x="4770" y="1"/>
                  </a:moveTo>
                  <a:cubicBezTo>
                    <a:pt x="4753" y="1"/>
                    <a:pt x="4737" y="2"/>
                    <a:pt x="4720" y="3"/>
                  </a:cubicBezTo>
                  <a:cubicBezTo>
                    <a:pt x="3959" y="67"/>
                    <a:pt x="3769" y="1397"/>
                    <a:pt x="3643" y="1967"/>
                  </a:cubicBezTo>
                  <a:cubicBezTo>
                    <a:pt x="3453" y="2663"/>
                    <a:pt x="3389" y="3360"/>
                    <a:pt x="3358" y="4057"/>
                  </a:cubicBezTo>
                  <a:cubicBezTo>
                    <a:pt x="2965" y="2998"/>
                    <a:pt x="2369" y="2055"/>
                    <a:pt x="1489" y="2055"/>
                  </a:cubicBezTo>
                  <a:cubicBezTo>
                    <a:pt x="1447" y="2055"/>
                    <a:pt x="1405" y="2057"/>
                    <a:pt x="1363" y="2062"/>
                  </a:cubicBezTo>
                  <a:cubicBezTo>
                    <a:pt x="381" y="2157"/>
                    <a:pt x="508" y="4564"/>
                    <a:pt x="508" y="5229"/>
                  </a:cubicBezTo>
                  <a:cubicBezTo>
                    <a:pt x="508" y="7572"/>
                    <a:pt x="761" y="9916"/>
                    <a:pt x="1236" y="12196"/>
                  </a:cubicBezTo>
                  <a:cubicBezTo>
                    <a:pt x="919" y="11911"/>
                    <a:pt x="603" y="11626"/>
                    <a:pt x="286" y="11341"/>
                  </a:cubicBezTo>
                  <a:cubicBezTo>
                    <a:pt x="250" y="11314"/>
                    <a:pt x="211" y="11302"/>
                    <a:pt x="175" y="11302"/>
                  </a:cubicBezTo>
                  <a:cubicBezTo>
                    <a:pt x="82" y="11302"/>
                    <a:pt x="1" y="11377"/>
                    <a:pt x="1" y="11467"/>
                  </a:cubicBezTo>
                  <a:cubicBezTo>
                    <a:pt x="391" y="14410"/>
                    <a:pt x="1721" y="17609"/>
                    <a:pt x="4665" y="17609"/>
                  </a:cubicBezTo>
                  <a:cubicBezTo>
                    <a:pt x="4826" y="17609"/>
                    <a:pt x="4992" y="17599"/>
                    <a:pt x="5163" y="17579"/>
                  </a:cubicBezTo>
                  <a:lnTo>
                    <a:pt x="5258" y="17579"/>
                  </a:lnTo>
                  <a:cubicBezTo>
                    <a:pt x="5258" y="17516"/>
                    <a:pt x="5258" y="17421"/>
                    <a:pt x="5226" y="17358"/>
                  </a:cubicBezTo>
                  <a:lnTo>
                    <a:pt x="5258" y="17358"/>
                  </a:lnTo>
                  <a:cubicBezTo>
                    <a:pt x="5258" y="17421"/>
                    <a:pt x="5290" y="17516"/>
                    <a:pt x="5290" y="17579"/>
                  </a:cubicBezTo>
                  <a:cubicBezTo>
                    <a:pt x="5358" y="17582"/>
                    <a:pt x="5426" y="17584"/>
                    <a:pt x="5492" y="17584"/>
                  </a:cubicBezTo>
                  <a:cubicBezTo>
                    <a:pt x="6953" y="17584"/>
                    <a:pt x="7830" y="16913"/>
                    <a:pt x="8678" y="15489"/>
                  </a:cubicBezTo>
                  <a:cubicBezTo>
                    <a:pt x="9755" y="13716"/>
                    <a:pt x="9977" y="11847"/>
                    <a:pt x="9723" y="9821"/>
                  </a:cubicBezTo>
                  <a:cubicBezTo>
                    <a:pt x="9703" y="9659"/>
                    <a:pt x="9580" y="9562"/>
                    <a:pt x="9452" y="9562"/>
                  </a:cubicBezTo>
                  <a:cubicBezTo>
                    <a:pt x="9380" y="9562"/>
                    <a:pt x="9306" y="9593"/>
                    <a:pt x="9248" y="9662"/>
                  </a:cubicBezTo>
                  <a:cubicBezTo>
                    <a:pt x="9122" y="9789"/>
                    <a:pt x="9027" y="9947"/>
                    <a:pt x="8900" y="10106"/>
                  </a:cubicBezTo>
                  <a:cubicBezTo>
                    <a:pt x="9312" y="7889"/>
                    <a:pt x="9407" y="5609"/>
                    <a:pt x="9248" y="3360"/>
                  </a:cubicBezTo>
                  <a:cubicBezTo>
                    <a:pt x="9219" y="2805"/>
                    <a:pt x="9190" y="1040"/>
                    <a:pt x="8317" y="1040"/>
                  </a:cubicBezTo>
                  <a:cubicBezTo>
                    <a:pt x="8243" y="1040"/>
                    <a:pt x="8163" y="1053"/>
                    <a:pt x="8076" y="1080"/>
                  </a:cubicBezTo>
                  <a:cubicBezTo>
                    <a:pt x="7380" y="1333"/>
                    <a:pt x="6968" y="2600"/>
                    <a:pt x="6715" y="3202"/>
                  </a:cubicBezTo>
                  <a:cubicBezTo>
                    <a:pt x="6493" y="3772"/>
                    <a:pt x="6303" y="4342"/>
                    <a:pt x="6145" y="4912"/>
                  </a:cubicBezTo>
                  <a:cubicBezTo>
                    <a:pt x="6082" y="2886"/>
                    <a:pt x="5805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158877" y="1873007"/>
              <a:ext cx="2053" cy="7154"/>
            </a:xfrm>
            <a:custGeom>
              <a:avLst/>
              <a:gdLst/>
              <a:ahLst/>
              <a:cxnLst/>
              <a:rect l="l" t="t" r="r" b="b"/>
              <a:pathLst>
                <a:path w="64" h="223" extrusionOk="0">
                  <a:moveTo>
                    <a:pt x="0" y="1"/>
                  </a:moveTo>
                  <a:cubicBezTo>
                    <a:pt x="0" y="64"/>
                    <a:pt x="32" y="159"/>
                    <a:pt x="32" y="222"/>
                  </a:cubicBezTo>
                  <a:lnTo>
                    <a:pt x="64" y="222"/>
                  </a:lnTo>
                  <a:cubicBezTo>
                    <a:pt x="64" y="159"/>
                    <a:pt x="32" y="6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6732" y="17772"/>
              <a:ext cx="170711" cy="119924"/>
            </a:xfrm>
            <a:custGeom>
              <a:avLst/>
              <a:gdLst/>
              <a:ahLst/>
              <a:cxnLst/>
              <a:rect l="l" t="t" r="r" b="b"/>
              <a:pathLst>
                <a:path w="5321" h="3738" extrusionOk="0">
                  <a:moveTo>
                    <a:pt x="412" y="0"/>
                  </a:moveTo>
                  <a:cubicBezTo>
                    <a:pt x="380" y="32"/>
                    <a:pt x="349" y="64"/>
                    <a:pt x="285" y="95"/>
                  </a:cubicBezTo>
                  <a:cubicBezTo>
                    <a:pt x="330" y="207"/>
                    <a:pt x="248" y="319"/>
                    <a:pt x="152" y="319"/>
                  </a:cubicBezTo>
                  <a:cubicBezTo>
                    <a:pt x="112" y="319"/>
                    <a:pt x="69" y="300"/>
                    <a:pt x="32" y="254"/>
                  </a:cubicBezTo>
                  <a:cubicBezTo>
                    <a:pt x="32" y="254"/>
                    <a:pt x="32" y="285"/>
                    <a:pt x="32" y="285"/>
                  </a:cubicBezTo>
                  <a:cubicBezTo>
                    <a:pt x="32" y="317"/>
                    <a:pt x="32" y="317"/>
                    <a:pt x="0" y="317"/>
                  </a:cubicBezTo>
                  <a:cubicBezTo>
                    <a:pt x="1742" y="1489"/>
                    <a:pt x="3515" y="2629"/>
                    <a:pt x="5321" y="3737"/>
                  </a:cubicBezTo>
                  <a:lnTo>
                    <a:pt x="5321" y="3009"/>
                  </a:lnTo>
                  <a:cubicBezTo>
                    <a:pt x="3674" y="2059"/>
                    <a:pt x="2027" y="1045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164973" y="15751"/>
              <a:ext cx="14245" cy="11197"/>
            </a:xfrm>
            <a:custGeom>
              <a:avLst/>
              <a:gdLst/>
              <a:ahLst/>
              <a:cxnLst/>
              <a:rect l="l" t="t" r="r" b="b"/>
              <a:pathLst>
                <a:path w="444" h="349" extrusionOk="0">
                  <a:moveTo>
                    <a:pt x="222" y="0"/>
                  </a:moveTo>
                  <a:cubicBezTo>
                    <a:pt x="159" y="32"/>
                    <a:pt x="64" y="63"/>
                    <a:pt x="0" y="63"/>
                  </a:cubicBezTo>
                  <a:cubicBezTo>
                    <a:pt x="159" y="158"/>
                    <a:pt x="285" y="253"/>
                    <a:pt x="444" y="348"/>
                  </a:cubicBezTo>
                  <a:cubicBezTo>
                    <a:pt x="444" y="317"/>
                    <a:pt x="444" y="253"/>
                    <a:pt x="444" y="222"/>
                  </a:cubicBezTo>
                  <a:cubicBezTo>
                    <a:pt x="412" y="158"/>
                    <a:pt x="380" y="63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153808" y="15751"/>
              <a:ext cx="2053" cy="2053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1" y="0"/>
                  </a:moveTo>
                  <a:cubicBezTo>
                    <a:pt x="1" y="0"/>
                    <a:pt x="1" y="32"/>
                    <a:pt x="1" y="32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32" y="32"/>
                    <a:pt x="64" y="32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179186" y="15751"/>
              <a:ext cx="3080" cy="2053"/>
            </a:xfrm>
            <a:custGeom>
              <a:avLst/>
              <a:gdLst/>
              <a:ahLst/>
              <a:cxnLst/>
              <a:rect l="l" t="t" r="r" b="b"/>
              <a:pathLst>
                <a:path w="96" h="64" extrusionOk="0">
                  <a:moveTo>
                    <a:pt x="0" y="0"/>
                  </a:moveTo>
                  <a:cubicBezTo>
                    <a:pt x="32" y="32"/>
                    <a:pt x="64" y="32"/>
                    <a:pt x="95" y="63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172095" y="15751"/>
              <a:ext cx="9176" cy="1444"/>
            </a:xfrm>
            <a:custGeom>
              <a:avLst/>
              <a:gdLst/>
              <a:ahLst/>
              <a:cxnLst/>
              <a:rect l="l" t="t" r="r" b="b"/>
              <a:pathLst>
                <a:path w="286" h="45" extrusionOk="0">
                  <a:moveTo>
                    <a:pt x="1" y="0"/>
                  </a:moveTo>
                  <a:lnTo>
                    <a:pt x="64" y="32"/>
                  </a:lnTo>
                  <a:cubicBezTo>
                    <a:pt x="83" y="41"/>
                    <a:pt x="104" y="45"/>
                    <a:pt x="126" y="45"/>
                  </a:cubicBezTo>
                  <a:cubicBezTo>
                    <a:pt x="180" y="45"/>
                    <a:pt x="241" y="22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101963" y="267695"/>
              <a:ext cx="31537" cy="21367"/>
            </a:xfrm>
            <a:custGeom>
              <a:avLst/>
              <a:gdLst/>
              <a:ahLst/>
              <a:cxnLst/>
              <a:rect l="l" t="t" r="r" b="b"/>
              <a:pathLst>
                <a:path w="983" h="666" extrusionOk="0">
                  <a:moveTo>
                    <a:pt x="982" y="1"/>
                  </a:moveTo>
                  <a:lnTo>
                    <a:pt x="982" y="1"/>
                  </a:lnTo>
                  <a:cubicBezTo>
                    <a:pt x="634" y="223"/>
                    <a:pt x="317" y="444"/>
                    <a:pt x="0" y="666"/>
                  </a:cubicBezTo>
                  <a:cubicBezTo>
                    <a:pt x="190" y="571"/>
                    <a:pt x="380" y="444"/>
                    <a:pt x="602" y="349"/>
                  </a:cubicBezTo>
                  <a:cubicBezTo>
                    <a:pt x="729" y="223"/>
                    <a:pt x="855" y="128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6732" y="174239"/>
              <a:ext cx="96536" cy="84345"/>
            </a:xfrm>
            <a:custGeom>
              <a:avLst/>
              <a:gdLst/>
              <a:ahLst/>
              <a:cxnLst/>
              <a:rect l="l" t="t" r="r" b="b"/>
              <a:pathLst>
                <a:path w="3009" h="2629" extrusionOk="0">
                  <a:moveTo>
                    <a:pt x="3009" y="0"/>
                  </a:moveTo>
                  <a:cubicBezTo>
                    <a:pt x="2819" y="190"/>
                    <a:pt x="2629" y="380"/>
                    <a:pt x="2439" y="539"/>
                  </a:cubicBezTo>
                  <a:cubicBezTo>
                    <a:pt x="1679" y="1204"/>
                    <a:pt x="855" y="1774"/>
                    <a:pt x="0" y="2281"/>
                  </a:cubicBezTo>
                  <a:cubicBezTo>
                    <a:pt x="63" y="2312"/>
                    <a:pt x="127" y="2312"/>
                    <a:pt x="158" y="2312"/>
                  </a:cubicBezTo>
                  <a:cubicBezTo>
                    <a:pt x="191" y="2279"/>
                    <a:pt x="228" y="2266"/>
                    <a:pt x="264" y="2266"/>
                  </a:cubicBezTo>
                  <a:cubicBezTo>
                    <a:pt x="367" y="2266"/>
                    <a:pt x="459" y="2377"/>
                    <a:pt x="412" y="2471"/>
                  </a:cubicBezTo>
                  <a:cubicBezTo>
                    <a:pt x="412" y="2528"/>
                    <a:pt x="412" y="2585"/>
                    <a:pt x="365" y="2619"/>
                  </a:cubicBezTo>
                  <a:lnTo>
                    <a:pt x="365" y="2619"/>
                  </a:lnTo>
                  <a:cubicBezTo>
                    <a:pt x="1309" y="2051"/>
                    <a:pt x="2190" y="1358"/>
                    <a:pt x="3009" y="602"/>
                  </a:cubicBezTo>
                  <a:lnTo>
                    <a:pt x="3009" y="0"/>
                  </a:lnTo>
                  <a:close/>
                  <a:moveTo>
                    <a:pt x="365" y="2619"/>
                  </a:moveTo>
                  <a:cubicBezTo>
                    <a:pt x="359" y="2622"/>
                    <a:pt x="354" y="2626"/>
                    <a:pt x="348" y="2629"/>
                  </a:cubicBezTo>
                  <a:cubicBezTo>
                    <a:pt x="354" y="2626"/>
                    <a:pt x="360" y="2623"/>
                    <a:pt x="365" y="26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92820" y="262626"/>
              <a:ext cx="5133" cy="8149"/>
            </a:xfrm>
            <a:custGeom>
              <a:avLst/>
              <a:gdLst/>
              <a:ahLst/>
              <a:cxnLst/>
              <a:rect l="l" t="t" r="r" b="b"/>
              <a:pathLst>
                <a:path w="160" h="254" extrusionOk="0">
                  <a:moveTo>
                    <a:pt x="159" y="1"/>
                  </a:moveTo>
                  <a:lnTo>
                    <a:pt x="159" y="1"/>
                  </a:lnTo>
                  <a:cubicBezTo>
                    <a:pt x="101" y="88"/>
                    <a:pt x="43" y="149"/>
                    <a:pt x="9" y="232"/>
                  </a:cubicBezTo>
                  <a:lnTo>
                    <a:pt x="9" y="232"/>
                  </a:lnTo>
                  <a:cubicBezTo>
                    <a:pt x="20" y="219"/>
                    <a:pt x="42" y="212"/>
                    <a:pt x="64" y="191"/>
                  </a:cubicBezTo>
                  <a:cubicBezTo>
                    <a:pt x="96" y="127"/>
                    <a:pt x="127" y="64"/>
                    <a:pt x="159" y="1"/>
                  </a:cubicBezTo>
                  <a:close/>
                  <a:moveTo>
                    <a:pt x="9" y="232"/>
                  </a:moveTo>
                  <a:cubicBezTo>
                    <a:pt x="4" y="237"/>
                    <a:pt x="1" y="244"/>
                    <a:pt x="1" y="254"/>
                  </a:cubicBezTo>
                  <a:cubicBezTo>
                    <a:pt x="3" y="246"/>
                    <a:pt x="6" y="239"/>
                    <a:pt x="9" y="2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148707" y="15751"/>
              <a:ext cx="4107" cy="2053"/>
            </a:xfrm>
            <a:custGeom>
              <a:avLst/>
              <a:gdLst/>
              <a:ahLst/>
              <a:cxnLst/>
              <a:rect l="l" t="t" r="r" b="b"/>
              <a:pathLst>
                <a:path w="128" h="64" extrusionOk="0">
                  <a:moveTo>
                    <a:pt x="1" y="0"/>
                  </a:moveTo>
                  <a:lnTo>
                    <a:pt x="64" y="63"/>
                  </a:lnTo>
                  <a:cubicBezTo>
                    <a:pt x="96" y="32"/>
                    <a:pt x="127" y="32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163946" y="26916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0"/>
                  </a:moveTo>
                  <a:cubicBezTo>
                    <a:pt x="1" y="32"/>
                    <a:pt x="32" y="32"/>
                    <a:pt x="32" y="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150761" y="15751"/>
              <a:ext cx="18319" cy="12288"/>
            </a:xfrm>
            <a:custGeom>
              <a:avLst/>
              <a:gdLst/>
              <a:ahLst/>
              <a:cxnLst/>
              <a:rect l="l" t="t" r="r" b="b"/>
              <a:pathLst>
                <a:path w="571" h="383" extrusionOk="0">
                  <a:moveTo>
                    <a:pt x="1" y="0"/>
                  </a:moveTo>
                  <a:cubicBezTo>
                    <a:pt x="64" y="63"/>
                    <a:pt x="96" y="158"/>
                    <a:pt x="128" y="222"/>
                  </a:cubicBezTo>
                  <a:cubicBezTo>
                    <a:pt x="128" y="253"/>
                    <a:pt x="128" y="317"/>
                    <a:pt x="128" y="348"/>
                  </a:cubicBezTo>
                  <a:lnTo>
                    <a:pt x="159" y="380"/>
                  </a:lnTo>
                  <a:cubicBezTo>
                    <a:pt x="191" y="380"/>
                    <a:pt x="191" y="380"/>
                    <a:pt x="191" y="348"/>
                  </a:cubicBezTo>
                  <a:cubicBezTo>
                    <a:pt x="191" y="348"/>
                    <a:pt x="191" y="348"/>
                    <a:pt x="191" y="317"/>
                  </a:cubicBezTo>
                  <a:cubicBezTo>
                    <a:pt x="228" y="363"/>
                    <a:pt x="271" y="382"/>
                    <a:pt x="311" y="382"/>
                  </a:cubicBezTo>
                  <a:cubicBezTo>
                    <a:pt x="407" y="382"/>
                    <a:pt x="489" y="270"/>
                    <a:pt x="444" y="158"/>
                  </a:cubicBezTo>
                  <a:cubicBezTo>
                    <a:pt x="508" y="127"/>
                    <a:pt x="539" y="95"/>
                    <a:pt x="571" y="63"/>
                  </a:cubicBezTo>
                  <a:lnTo>
                    <a:pt x="508" y="0"/>
                  </a:lnTo>
                  <a:lnTo>
                    <a:pt x="476" y="0"/>
                  </a:lnTo>
                  <a:cubicBezTo>
                    <a:pt x="476" y="32"/>
                    <a:pt x="444" y="32"/>
                    <a:pt x="413" y="63"/>
                  </a:cubicBezTo>
                  <a:cubicBezTo>
                    <a:pt x="413" y="63"/>
                    <a:pt x="413" y="63"/>
                    <a:pt x="413" y="32"/>
                  </a:cubicBezTo>
                  <a:cubicBezTo>
                    <a:pt x="413" y="32"/>
                    <a:pt x="413" y="0"/>
                    <a:pt x="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6732" y="232147"/>
              <a:ext cx="59962" cy="427788"/>
            </a:xfrm>
            <a:custGeom>
              <a:avLst/>
              <a:gdLst/>
              <a:ahLst/>
              <a:cxnLst/>
              <a:rect l="l" t="t" r="r" b="b"/>
              <a:pathLst>
                <a:path w="1869" h="13334" extrusionOk="0">
                  <a:moveTo>
                    <a:pt x="1869" y="0"/>
                  </a:moveTo>
                  <a:cubicBezTo>
                    <a:pt x="887" y="2882"/>
                    <a:pt x="0" y="5828"/>
                    <a:pt x="0" y="8868"/>
                  </a:cubicBezTo>
                  <a:cubicBezTo>
                    <a:pt x="0" y="10546"/>
                    <a:pt x="602" y="12478"/>
                    <a:pt x="1869" y="13333"/>
                  </a:cubicBezTo>
                  <a:lnTo>
                    <a:pt x="1869" y="12731"/>
                  </a:lnTo>
                  <a:cubicBezTo>
                    <a:pt x="1647" y="12541"/>
                    <a:pt x="1457" y="12351"/>
                    <a:pt x="1299" y="12098"/>
                  </a:cubicBezTo>
                  <a:cubicBezTo>
                    <a:pt x="1489" y="11243"/>
                    <a:pt x="1679" y="10388"/>
                    <a:pt x="1869" y="9501"/>
                  </a:cubicBezTo>
                  <a:lnTo>
                    <a:pt x="1869" y="8234"/>
                  </a:lnTo>
                  <a:cubicBezTo>
                    <a:pt x="1647" y="9438"/>
                    <a:pt x="1394" y="10641"/>
                    <a:pt x="1140" y="11876"/>
                  </a:cubicBezTo>
                  <a:cubicBezTo>
                    <a:pt x="982" y="11623"/>
                    <a:pt x="855" y="11401"/>
                    <a:pt x="760" y="11148"/>
                  </a:cubicBezTo>
                  <a:cubicBezTo>
                    <a:pt x="190" y="9659"/>
                    <a:pt x="380" y="7823"/>
                    <a:pt x="570" y="6271"/>
                  </a:cubicBezTo>
                  <a:cubicBezTo>
                    <a:pt x="855" y="4434"/>
                    <a:pt x="1299" y="2629"/>
                    <a:pt x="1869" y="856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78607" y="227399"/>
              <a:ext cx="531415" cy="335679"/>
            </a:xfrm>
            <a:custGeom>
              <a:avLst/>
              <a:gdLst/>
              <a:ahLst/>
              <a:cxnLst/>
              <a:rect l="l" t="t" r="r" b="b"/>
              <a:pathLst>
                <a:path w="16564" h="10463" extrusionOk="0">
                  <a:moveTo>
                    <a:pt x="11750" y="0"/>
                  </a:moveTo>
                  <a:cubicBezTo>
                    <a:pt x="9337" y="0"/>
                    <a:pt x="6959" y="584"/>
                    <a:pt x="4846" y="1954"/>
                  </a:cubicBezTo>
                  <a:cubicBezTo>
                    <a:pt x="2914" y="3189"/>
                    <a:pt x="1" y="5406"/>
                    <a:pt x="191" y="8002"/>
                  </a:cubicBezTo>
                  <a:cubicBezTo>
                    <a:pt x="254" y="9174"/>
                    <a:pt x="1521" y="10061"/>
                    <a:pt x="2566" y="10283"/>
                  </a:cubicBezTo>
                  <a:cubicBezTo>
                    <a:pt x="3067" y="10408"/>
                    <a:pt x="3569" y="10462"/>
                    <a:pt x="4068" y="10462"/>
                  </a:cubicBezTo>
                  <a:cubicBezTo>
                    <a:pt x="5335" y="10462"/>
                    <a:pt x="6587" y="10112"/>
                    <a:pt x="7791" y="9681"/>
                  </a:cubicBezTo>
                  <a:cubicBezTo>
                    <a:pt x="9565" y="9079"/>
                    <a:pt x="11211" y="8097"/>
                    <a:pt x="12605" y="6799"/>
                  </a:cubicBezTo>
                  <a:cubicBezTo>
                    <a:pt x="14378" y="5215"/>
                    <a:pt x="15233" y="2935"/>
                    <a:pt x="16532" y="1004"/>
                  </a:cubicBezTo>
                  <a:cubicBezTo>
                    <a:pt x="16532" y="1004"/>
                    <a:pt x="16563" y="972"/>
                    <a:pt x="16563" y="972"/>
                  </a:cubicBezTo>
                  <a:lnTo>
                    <a:pt x="16563" y="972"/>
                  </a:lnTo>
                  <a:cubicBezTo>
                    <a:pt x="16373" y="1099"/>
                    <a:pt x="16215" y="1194"/>
                    <a:pt x="16025" y="1289"/>
                  </a:cubicBezTo>
                  <a:cubicBezTo>
                    <a:pt x="15202" y="2714"/>
                    <a:pt x="14473" y="4234"/>
                    <a:pt x="13460" y="5532"/>
                  </a:cubicBezTo>
                  <a:cubicBezTo>
                    <a:pt x="12351" y="6926"/>
                    <a:pt x="10895" y="8002"/>
                    <a:pt x="9216" y="8731"/>
                  </a:cubicBezTo>
                  <a:cubicBezTo>
                    <a:pt x="8519" y="9079"/>
                    <a:pt x="7791" y="9364"/>
                    <a:pt x="7063" y="9586"/>
                  </a:cubicBezTo>
                  <a:cubicBezTo>
                    <a:pt x="8741" y="8161"/>
                    <a:pt x="10451" y="6799"/>
                    <a:pt x="12003" y="5215"/>
                  </a:cubicBezTo>
                  <a:cubicBezTo>
                    <a:pt x="13270" y="3980"/>
                    <a:pt x="14885" y="2777"/>
                    <a:pt x="15962" y="1352"/>
                  </a:cubicBezTo>
                  <a:lnTo>
                    <a:pt x="15962" y="1352"/>
                  </a:lnTo>
                  <a:cubicBezTo>
                    <a:pt x="15772" y="1447"/>
                    <a:pt x="15613" y="1510"/>
                    <a:pt x="15455" y="1605"/>
                  </a:cubicBezTo>
                  <a:cubicBezTo>
                    <a:pt x="14220" y="2745"/>
                    <a:pt x="13016" y="3854"/>
                    <a:pt x="11845" y="5025"/>
                  </a:cubicBezTo>
                  <a:cubicBezTo>
                    <a:pt x="10230" y="6641"/>
                    <a:pt x="8456" y="8066"/>
                    <a:pt x="6809" y="9649"/>
                  </a:cubicBezTo>
                  <a:cubicBezTo>
                    <a:pt x="6809" y="9649"/>
                    <a:pt x="6778" y="9649"/>
                    <a:pt x="6778" y="9681"/>
                  </a:cubicBezTo>
                  <a:cubicBezTo>
                    <a:pt x="6049" y="9871"/>
                    <a:pt x="5289" y="10029"/>
                    <a:pt x="4529" y="10124"/>
                  </a:cubicBezTo>
                  <a:cubicBezTo>
                    <a:pt x="4393" y="10131"/>
                    <a:pt x="4258" y="10135"/>
                    <a:pt x="4124" y="10135"/>
                  </a:cubicBezTo>
                  <a:cubicBezTo>
                    <a:pt x="3635" y="10135"/>
                    <a:pt x="3158" y="10083"/>
                    <a:pt x="2661" y="9934"/>
                  </a:cubicBezTo>
                  <a:cubicBezTo>
                    <a:pt x="4909" y="8857"/>
                    <a:pt x="6841" y="7211"/>
                    <a:pt x="8900" y="5786"/>
                  </a:cubicBezTo>
                  <a:cubicBezTo>
                    <a:pt x="10831" y="4455"/>
                    <a:pt x="12890" y="3252"/>
                    <a:pt x="14853" y="1922"/>
                  </a:cubicBezTo>
                  <a:lnTo>
                    <a:pt x="14853" y="1922"/>
                  </a:lnTo>
                  <a:cubicBezTo>
                    <a:pt x="14537" y="2080"/>
                    <a:pt x="14252" y="2207"/>
                    <a:pt x="13935" y="2334"/>
                  </a:cubicBezTo>
                  <a:cubicBezTo>
                    <a:pt x="12478" y="3284"/>
                    <a:pt x="10990" y="4202"/>
                    <a:pt x="9533" y="5152"/>
                  </a:cubicBezTo>
                  <a:cubicBezTo>
                    <a:pt x="7158" y="6704"/>
                    <a:pt x="5036" y="8636"/>
                    <a:pt x="2439" y="9871"/>
                  </a:cubicBezTo>
                  <a:cubicBezTo>
                    <a:pt x="1521" y="9586"/>
                    <a:pt x="761" y="8984"/>
                    <a:pt x="602" y="8002"/>
                  </a:cubicBezTo>
                  <a:cubicBezTo>
                    <a:pt x="1647" y="7432"/>
                    <a:pt x="2756" y="6957"/>
                    <a:pt x="3896" y="6546"/>
                  </a:cubicBezTo>
                  <a:cubicBezTo>
                    <a:pt x="5258" y="5976"/>
                    <a:pt x="6588" y="5279"/>
                    <a:pt x="7981" y="4677"/>
                  </a:cubicBezTo>
                  <a:cubicBezTo>
                    <a:pt x="8868" y="4297"/>
                    <a:pt x="9755" y="3917"/>
                    <a:pt x="10641" y="3537"/>
                  </a:cubicBezTo>
                  <a:cubicBezTo>
                    <a:pt x="10578" y="3474"/>
                    <a:pt x="10610" y="3410"/>
                    <a:pt x="10673" y="3379"/>
                  </a:cubicBezTo>
                  <a:cubicBezTo>
                    <a:pt x="11306" y="3062"/>
                    <a:pt x="11908" y="2777"/>
                    <a:pt x="12541" y="2492"/>
                  </a:cubicBezTo>
                  <a:lnTo>
                    <a:pt x="12541" y="2492"/>
                  </a:lnTo>
                  <a:cubicBezTo>
                    <a:pt x="11116" y="3094"/>
                    <a:pt x="9691" y="3664"/>
                    <a:pt x="8298" y="4265"/>
                  </a:cubicBezTo>
                  <a:cubicBezTo>
                    <a:pt x="6904" y="4835"/>
                    <a:pt x="5543" y="5532"/>
                    <a:pt x="4149" y="6134"/>
                  </a:cubicBezTo>
                  <a:cubicBezTo>
                    <a:pt x="2914" y="6609"/>
                    <a:pt x="1742" y="7116"/>
                    <a:pt x="571" y="7717"/>
                  </a:cubicBezTo>
                  <a:cubicBezTo>
                    <a:pt x="571" y="7654"/>
                    <a:pt x="571" y="7591"/>
                    <a:pt x="571" y="7559"/>
                  </a:cubicBezTo>
                  <a:cubicBezTo>
                    <a:pt x="602" y="6609"/>
                    <a:pt x="1109" y="5722"/>
                    <a:pt x="1837" y="4930"/>
                  </a:cubicBezTo>
                  <a:cubicBezTo>
                    <a:pt x="4339" y="4044"/>
                    <a:pt x="6999" y="3505"/>
                    <a:pt x="9565" y="2745"/>
                  </a:cubicBezTo>
                  <a:cubicBezTo>
                    <a:pt x="10800" y="2365"/>
                    <a:pt x="12066" y="2017"/>
                    <a:pt x="13302" y="1669"/>
                  </a:cubicBezTo>
                  <a:cubicBezTo>
                    <a:pt x="13935" y="1510"/>
                    <a:pt x="14537" y="1384"/>
                    <a:pt x="15138" y="1225"/>
                  </a:cubicBezTo>
                  <a:cubicBezTo>
                    <a:pt x="15360" y="1130"/>
                    <a:pt x="15582" y="1004"/>
                    <a:pt x="15772" y="877"/>
                  </a:cubicBezTo>
                  <a:lnTo>
                    <a:pt x="15772" y="877"/>
                  </a:lnTo>
                  <a:cubicBezTo>
                    <a:pt x="14790" y="1130"/>
                    <a:pt x="13777" y="1289"/>
                    <a:pt x="12795" y="1542"/>
                  </a:cubicBezTo>
                  <a:cubicBezTo>
                    <a:pt x="11528" y="1890"/>
                    <a:pt x="10261" y="2270"/>
                    <a:pt x="9026" y="2650"/>
                  </a:cubicBezTo>
                  <a:cubicBezTo>
                    <a:pt x="6714" y="3379"/>
                    <a:pt x="4371" y="3949"/>
                    <a:pt x="2091" y="4677"/>
                  </a:cubicBezTo>
                  <a:cubicBezTo>
                    <a:pt x="3072" y="3695"/>
                    <a:pt x="4181" y="2872"/>
                    <a:pt x="5384" y="2175"/>
                  </a:cubicBezTo>
                  <a:cubicBezTo>
                    <a:pt x="7469" y="969"/>
                    <a:pt x="9712" y="515"/>
                    <a:pt x="11995" y="515"/>
                  </a:cubicBezTo>
                  <a:cubicBezTo>
                    <a:pt x="13249" y="515"/>
                    <a:pt x="14514" y="652"/>
                    <a:pt x="15772" y="877"/>
                  </a:cubicBezTo>
                  <a:cubicBezTo>
                    <a:pt x="15930" y="814"/>
                    <a:pt x="16057" y="719"/>
                    <a:pt x="16215" y="624"/>
                  </a:cubicBezTo>
                  <a:cubicBezTo>
                    <a:pt x="14750" y="224"/>
                    <a:pt x="13244" y="0"/>
                    <a:pt x="1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75078" y="246905"/>
              <a:ext cx="195607" cy="94002"/>
            </a:xfrm>
            <a:custGeom>
              <a:avLst/>
              <a:gdLst/>
              <a:ahLst/>
              <a:cxnLst/>
              <a:rect l="l" t="t" r="r" b="b"/>
              <a:pathLst>
                <a:path w="6097" h="2930" extrusionOk="0">
                  <a:moveTo>
                    <a:pt x="5889" y="1"/>
                  </a:moveTo>
                  <a:cubicBezTo>
                    <a:pt x="5854" y="1"/>
                    <a:pt x="5821" y="14"/>
                    <a:pt x="5796" y="47"/>
                  </a:cubicBezTo>
                  <a:cubicBezTo>
                    <a:pt x="5765" y="47"/>
                    <a:pt x="5701" y="47"/>
                    <a:pt x="5638" y="16"/>
                  </a:cubicBezTo>
                  <a:cubicBezTo>
                    <a:pt x="5480" y="111"/>
                    <a:pt x="5353" y="206"/>
                    <a:pt x="5195" y="269"/>
                  </a:cubicBezTo>
                  <a:cubicBezTo>
                    <a:pt x="5005" y="396"/>
                    <a:pt x="4783" y="522"/>
                    <a:pt x="4561" y="617"/>
                  </a:cubicBezTo>
                  <a:cubicBezTo>
                    <a:pt x="4878" y="554"/>
                    <a:pt x="5195" y="459"/>
                    <a:pt x="5480" y="364"/>
                  </a:cubicBezTo>
                  <a:lnTo>
                    <a:pt x="5480" y="364"/>
                  </a:lnTo>
                  <a:cubicBezTo>
                    <a:pt x="4308" y="902"/>
                    <a:pt x="3136" y="1409"/>
                    <a:pt x="1964" y="1884"/>
                  </a:cubicBezTo>
                  <a:cubicBezTo>
                    <a:pt x="1331" y="2169"/>
                    <a:pt x="729" y="2454"/>
                    <a:pt x="96" y="2771"/>
                  </a:cubicBezTo>
                  <a:cubicBezTo>
                    <a:pt x="33" y="2802"/>
                    <a:pt x="1" y="2866"/>
                    <a:pt x="64" y="2929"/>
                  </a:cubicBezTo>
                  <a:cubicBezTo>
                    <a:pt x="1584" y="2296"/>
                    <a:pt x="3105" y="1662"/>
                    <a:pt x="4593" y="934"/>
                  </a:cubicBezTo>
                  <a:lnTo>
                    <a:pt x="4593" y="934"/>
                  </a:lnTo>
                  <a:cubicBezTo>
                    <a:pt x="4181" y="1219"/>
                    <a:pt x="3770" y="1472"/>
                    <a:pt x="3358" y="1726"/>
                  </a:cubicBezTo>
                  <a:cubicBezTo>
                    <a:pt x="3675" y="1599"/>
                    <a:pt x="3960" y="1472"/>
                    <a:pt x="4276" y="1314"/>
                  </a:cubicBezTo>
                  <a:cubicBezTo>
                    <a:pt x="4593" y="1092"/>
                    <a:pt x="4910" y="871"/>
                    <a:pt x="5258" y="649"/>
                  </a:cubicBezTo>
                  <a:lnTo>
                    <a:pt x="5258" y="649"/>
                  </a:lnTo>
                  <a:cubicBezTo>
                    <a:pt x="5131" y="776"/>
                    <a:pt x="5005" y="871"/>
                    <a:pt x="4878" y="997"/>
                  </a:cubicBezTo>
                  <a:cubicBezTo>
                    <a:pt x="5036" y="902"/>
                    <a:pt x="5195" y="839"/>
                    <a:pt x="5385" y="744"/>
                  </a:cubicBezTo>
                  <a:cubicBezTo>
                    <a:pt x="5416" y="649"/>
                    <a:pt x="5480" y="586"/>
                    <a:pt x="5543" y="491"/>
                  </a:cubicBezTo>
                  <a:lnTo>
                    <a:pt x="5543" y="491"/>
                  </a:lnTo>
                  <a:cubicBezTo>
                    <a:pt x="5511" y="554"/>
                    <a:pt x="5480" y="617"/>
                    <a:pt x="5448" y="681"/>
                  </a:cubicBezTo>
                  <a:cubicBezTo>
                    <a:pt x="5638" y="586"/>
                    <a:pt x="5796" y="459"/>
                    <a:pt x="5986" y="364"/>
                  </a:cubicBezTo>
                  <a:cubicBezTo>
                    <a:pt x="6018" y="332"/>
                    <a:pt x="6050" y="269"/>
                    <a:pt x="6050" y="206"/>
                  </a:cubicBezTo>
                  <a:cubicBezTo>
                    <a:pt x="6097" y="112"/>
                    <a:pt x="5987" y="1"/>
                    <a:pt x="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355992" y="15751"/>
              <a:ext cx="515149" cy="207028"/>
            </a:xfrm>
            <a:custGeom>
              <a:avLst/>
              <a:gdLst/>
              <a:ahLst/>
              <a:cxnLst/>
              <a:rect l="l" t="t" r="r" b="b"/>
              <a:pathLst>
                <a:path w="16057" h="6453" extrusionOk="0">
                  <a:moveTo>
                    <a:pt x="2534" y="0"/>
                  </a:moveTo>
                  <a:cubicBezTo>
                    <a:pt x="1077" y="1235"/>
                    <a:pt x="1" y="2882"/>
                    <a:pt x="856" y="4592"/>
                  </a:cubicBezTo>
                  <a:cubicBezTo>
                    <a:pt x="1541" y="5993"/>
                    <a:pt x="3006" y="6453"/>
                    <a:pt x="4583" y="6453"/>
                  </a:cubicBezTo>
                  <a:cubicBezTo>
                    <a:pt x="6213" y="6453"/>
                    <a:pt x="7963" y="5961"/>
                    <a:pt x="9090" y="5510"/>
                  </a:cubicBezTo>
                  <a:cubicBezTo>
                    <a:pt x="11971" y="4434"/>
                    <a:pt x="14252" y="2407"/>
                    <a:pt x="16057" y="0"/>
                  </a:cubicBezTo>
                  <a:lnTo>
                    <a:pt x="15582" y="0"/>
                  </a:lnTo>
                  <a:cubicBezTo>
                    <a:pt x="14188" y="1742"/>
                    <a:pt x="12637" y="3294"/>
                    <a:pt x="10578" y="4402"/>
                  </a:cubicBezTo>
                  <a:cubicBezTo>
                    <a:pt x="8995" y="5257"/>
                    <a:pt x="7253" y="5795"/>
                    <a:pt x="5448" y="5985"/>
                  </a:cubicBezTo>
                  <a:cubicBezTo>
                    <a:pt x="7506" y="5067"/>
                    <a:pt x="9470" y="3927"/>
                    <a:pt x="11243" y="2565"/>
                  </a:cubicBezTo>
                  <a:cubicBezTo>
                    <a:pt x="12320" y="1710"/>
                    <a:pt x="13428" y="887"/>
                    <a:pt x="14505" y="0"/>
                  </a:cubicBezTo>
                  <a:lnTo>
                    <a:pt x="14125" y="0"/>
                  </a:lnTo>
                  <a:cubicBezTo>
                    <a:pt x="13365" y="633"/>
                    <a:pt x="12637" y="1267"/>
                    <a:pt x="11908" y="1868"/>
                  </a:cubicBezTo>
                  <a:cubicBezTo>
                    <a:pt x="9850" y="3484"/>
                    <a:pt x="7633" y="4877"/>
                    <a:pt x="5289" y="5985"/>
                  </a:cubicBezTo>
                  <a:cubicBezTo>
                    <a:pt x="5117" y="6001"/>
                    <a:pt x="4945" y="6009"/>
                    <a:pt x="4774" y="6009"/>
                  </a:cubicBezTo>
                  <a:cubicBezTo>
                    <a:pt x="3912" y="6009"/>
                    <a:pt x="3079" y="5807"/>
                    <a:pt x="2312" y="5384"/>
                  </a:cubicBezTo>
                  <a:cubicBezTo>
                    <a:pt x="5764" y="3800"/>
                    <a:pt x="9058" y="1868"/>
                    <a:pt x="12351" y="0"/>
                  </a:cubicBezTo>
                  <a:lnTo>
                    <a:pt x="12066" y="0"/>
                  </a:lnTo>
                  <a:cubicBezTo>
                    <a:pt x="11370" y="380"/>
                    <a:pt x="10705" y="760"/>
                    <a:pt x="10040" y="1140"/>
                  </a:cubicBezTo>
                  <a:cubicBezTo>
                    <a:pt x="7474" y="2660"/>
                    <a:pt x="4878" y="4054"/>
                    <a:pt x="2186" y="5320"/>
                  </a:cubicBezTo>
                  <a:cubicBezTo>
                    <a:pt x="2059" y="5225"/>
                    <a:pt x="1901" y="5130"/>
                    <a:pt x="1774" y="5035"/>
                  </a:cubicBezTo>
                  <a:cubicBezTo>
                    <a:pt x="1394" y="4750"/>
                    <a:pt x="1141" y="4339"/>
                    <a:pt x="982" y="3895"/>
                  </a:cubicBezTo>
                  <a:cubicBezTo>
                    <a:pt x="3611" y="3040"/>
                    <a:pt x="6144" y="1742"/>
                    <a:pt x="8678" y="665"/>
                  </a:cubicBezTo>
                  <a:cubicBezTo>
                    <a:pt x="9185" y="443"/>
                    <a:pt x="9723" y="222"/>
                    <a:pt x="10230" y="0"/>
                  </a:cubicBezTo>
                  <a:lnTo>
                    <a:pt x="9818" y="0"/>
                  </a:lnTo>
                  <a:cubicBezTo>
                    <a:pt x="9691" y="63"/>
                    <a:pt x="9565" y="95"/>
                    <a:pt x="9470" y="158"/>
                  </a:cubicBezTo>
                  <a:cubicBezTo>
                    <a:pt x="6651" y="1330"/>
                    <a:pt x="3864" y="2787"/>
                    <a:pt x="951" y="3769"/>
                  </a:cubicBezTo>
                  <a:cubicBezTo>
                    <a:pt x="697" y="2470"/>
                    <a:pt x="1932" y="1077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 rot="-5400000">
            <a:off x="-506490" y="2143310"/>
            <a:ext cx="1441309" cy="434415"/>
            <a:chOff x="2245780" y="15751"/>
            <a:chExt cx="1872559" cy="564395"/>
          </a:xfrm>
        </p:grpSpPr>
        <p:sp>
          <p:nvSpPr>
            <p:cNvPr id="107" name="Google Shape;107;p3"/>
            <p:cNvSpPr/>
            <p:nvPr/>
          </p:nvSpPr>
          <p:spPr>
            <a:xfrm flipH="1">
              <a:off x="3133791" y="15751"/>
              <a:ext cx="241838" cy="564395"/>
            </a:xfrm>
            <a:custGeom>
              <a:avLst/>
              <a:gdLst/>
              <a:ahLst/>
              <a:cxnLst/>
              <a:rect l="l" t="t" r="r" b="b"/>
              <a:pathLst>
                <a:path w="7538" h="17592" extrusionOk="0">
                  <a:moveTo>
                    <a:pt x="4624" y="4750"/>
                  </a:moveTo>
                  <a:cubicBezTo>
                    <a:pt x="4656" y="4782"/>
                    <a:pt x="4687" y="4814"/>
                    <a:pt x="4719" y="4845"/>
                  </a:cubicBezTo>
                  <a:cubicBezTo>
                    <a:pt x="4719" y="4877"/>
                    <a:pt x="4782" y="4909"/>
                    <a:pt x="4814" y="4909"/>
                  </a:cubicBezTo>
                  <a:cubicBezTo>
                    <a:pt x="6366" y="4940"/>
                    <a:pt x="6904" y="6777"/>
                    <a:pt x="7062" y="8012"/>
                  </a:cubicBezTo>
                  <a:cubicBezTo>
                    <a:pt x="7105" y="8205"/>
                    <a:pt x="7018" y="8282"/>
                    <a:pt x="6868" y="8282"/>
                  </a:cubicBezTo>
                  <a:cubicBezTo>
                    <a:pt x="6797" y="8282"/>
                    <a:pt x="6711" y="8265"/>
                    <a:pt x="6619" y="8234"/>
                  </a:cubicBezTo>
                  <a:cubicBezTo>
                    <a:pt x="6461" y="8202"/>
                    <a:pt x="6334" y="8139"/>
                    <a:pt x="6176" y="8076"/>
                  </a:cubicBezTo>
                  <a:cubicBezTo>
                    <a:pt x="5986" y="7981"/>
                    <a:pt x="5764" y="7854"/>
                    <a:pt x="5574" y="7727"/>
                  </a:cubicBezTo>
                  <a:cubicBezTo>
                    <a:pt x="5257" y="7506"/>
                    <a:pt x="4972" y="7189"/>
                    <a:pt x="4814" y="6809"/>
                  </a:cubicBezTo>
                  <a:cubicBezTo>
                    <a:pt x="4782" y="6777"/>
                    <a:pt x="4782" y="6745"/>
                    <a:pt x="4751" y="6714"/>
                  </a:cubicBezTo>
                  <a:cubicBezTo>
                    <a:pt x="4624" y="6460"/>
                    <a:pt x="4497" y="6175"/>
                    <a:pt x="4371" y="5890"/>
                  </a:cubicBezTo>
                  <a:cubicBezTo>
                    <a:pt x="4352" y="5798"/>
                    <a:pt x="4280" y="5749"/>
                    <a:pt x="4204" y="5749"/>
                  </a:cubicBezTo>
                  <a:cubicBezTo>
                    <a:pt x="4150" y="5749"/>
                    <a:pt x="4094" y="5774"/>
                    <a:pt x="4054" y="5827"/>
                  </a:cubicBezTo>
                  <a:cubicBezTo>
                    <a:pt x="3452" y="6397"/>
                    <a:pt x="2787" y="6904"/>
                    <a:pt x="2090" y="7316"/>
                  </a:cubicBezTo>
                  <a:cubicBezTo>
                    <a:pt x="2027" y="7379"/>
                    <a:pt x="1964" y="7411"/>
                    <a:pt x="1900" y="7442"/>
                  </a:cubicBezTo>
                  <a:cubicBezTo>
                    <a:pt x="1869" y="7474"/>
                    <a:pt x="1837" y="7506"/>
                    <a:pt x="1805" y="7506"/>
                  </a:cubicBezTo>
                  <a:cubicBezTo>
                    <a:pt x="1821" y="7496"/>
                    <a:pt x="1828" y="7492"/>
                    <a:pt x="1826" y="7492"/>
                  </a:cubicBezTo>
                  <a:lnTo>
                    <a:pt x="1826" y="7492"/>
                  </a:lnTo>
                  <a:cubicBezTo>
                    <a:pt x="1801" y="7492"/>
                    <a:pt x="492" y="8142"/>
                    <a:pt x="387" y="8142"/>
                  </a:cubicBezTo>
                  <a:cubicBezTo>
                    <a:pt x="383" y="8142"/>
                    <a:pt x="380" y="8141"/>
                    <a:pt x="380" y="8139"/>
                  </a:cubicBezTo>
                  <a:cubicBezTo>
                    <a:pt x="475" y="7601"/>
                    <a:pt x="697" y="7094"/>
                    <a:pt x="1045" y="6682"/>
                  </a:cubicBezTo>
                  <a:cubicBezTo>
                    <a:pt x="1837" y="5479"/>
                    <a:pt x="3199" y="4782"/>
                    <a:pt x="4624" y="4750"/>
                  </a:cubicBezTo>
                  <a:close/>
                  <a:moveTo>
                    <a:pt x="4782" y="7442"/>
                  </a:moveTo>
                  <a:cubicBezTo>
                    <a:pt x="5162" y="7917"/>
                    <a:pt x="5669" y="8297"/>
                    <a:pt x="6239" y="8487"/>
                  </a:cubicBezTo>
                  <a:cubicBezTo>
                    <a:pt x="6271" y="9057"/>
                    <a:pt x="6239" y="9627"/>
                    <a:pt x="6176" y="10197"/>
                  </a:cubicBezTo>
                  <a:cubicBezTo>
                    <a:pt x="5922" y="12383"/>
                    <a:pt x="4846" y="14314"/>
                    <a:pt x="3547" y="16024"/>
                  </a:cubicBezTo>
                  <a:cubicBezTo>
                    <a:pt x="3452" y="16151"/>
                    <a:pt x="3357" y="16246"/>
                    <a:pt x="3262" y="16373"/>
                  </a:cubicBezTo>
                  <a:cubicBezTo>
                    <a:pt x="3611" y="15011"/>
                    <a:pt x="4054" y="13681"/>
                    <a:pt x="4307" y="12288"/>
                  </a:cubicBezTo>
                  <a:cubicBezTo>
                    <a:pt x="4592" y="10672"/>
                    <a:pt x="4751" y="9057"/>
                    <a:pt x="4782" y="7442"/>
                  </a:cubicBezTo>
                  <a:close/>
                  <a:moveTo>
                    <a:pt x="4117" y="6302"/>
                  </a:moveTo>
                  <a:cubicBezTo>
                    <a:pt x="4276" y="6650"/>
                    <a:pt x="4466" y="6999"/>
                    <a:pt x="4687" y="7347"/>
                  </a:cubicBezTo>
                  <a:cubicBezTo>
                    <a:pt x="4592" y="8994"/>
                    <a:pt x="4402" y="10609"/>
                    <a:pt x="4086" y="12256"/>
                  </a:cubicBezTo>
                  <a:cubicBezTo>
                    <a:pt x="3801" y="13744"/>
                    <a:pt x="3231" y="15138"/>
                    <a:pt x="2851" y="16626"/>
                  </a:cubicBezTo>
                  <a:cubicBezTo>
                    <a:pt x="2249" y="13269"/>
                    <a:pt x="2534" y="9849"/>
                    <a:pt x="3674" y="6650"/>
                  </a:cubicBezTo>
                  <a:cubicBezTo>
                    <a:pt x="3832" y="6524"/>
                    <a:pt x="3991" y="6429"/>
                    <a:pt x="4117" y="6302"/>
                  </a:cubicBezTo>
                  <a:close/>
                  <a:moveTo>
                    <a:pt x="3579" y="6714"/>
                  </a:moveTo>
                  <a:lnTo>
                    <a:pt x="3579" y="6714"/>
                  </a:lnTo>
                  <a:cubicBezTo>
                    <a:pt x="2344" y="9881"/>
                    <a:pt x="1995" y="13333"/>
                    <a:pt x="2565" y="16690"/>
                  </a:cubicBezTo>
                  <a:cubicBezTo>
                    <a:pt x="2280" y="16563"/>
                    <a:pt x="2027" y="16056"/>
                    <a:pt x="1679" y="15359"/>
                  </a:cubicBezTo>
                  <a:cubicBezTo>
                    <a:pt x="1140" y="14156"/>
                    <a:pt x="824" y="12889"/>
                    <a:pt x="792" y="11591"/>
                  </a:cubicBezTo>
                  <a:cubicBezTo>
                    <a:pt x="729" y="10292"/>
                    <a:pt x="1045" y="9026"/>
                    <a:pt x="1710" y="7949"/>
                  </a:cubicBezTo>
                  <a:cubicBezTo>
                    <a:pt x="2375" y="7601"/>
                    <a:pt x="3009" y="7189"/>
                    <a:pt x="3579" y="6714"/>
                  </a:cubicBezTo>
                  <a:close/>
                  <a:moveTo>
                    <a:pt x="6017" y="0"/>
                  </a:moveTo>
                  <a:cubicBezTo>
                    <a:pt x="5669" y="1520"/>
                    <a:pt x="5194" y="3040"/>
                    <a:pt x="4592" y="4465"/>
                  </a:cubicBezTo>
                  <a:cubicBezTo>
                    <a:pt x="4460" y="4445"/>
                    <a:pt x="4327" y="4436"/>
                    <a:pt x="4194" y="4436"/>
                  </a:cubicBezTo>
                  <a:cubicBezTo>
                    <a:pt x="2222" y="4436"/>
                    <a:pt x="208" y="6551"/>
                    <a:pt x="0" y="8361"/>
                  </a:cubicBezTo>
                  <a:cubicBezTo>
                    <a:pt x="0" y="8498"/>
                    <a:pt x="96" y="8588"/>
                    <a:pt x="205" y="8588"/>
                  </a:cubicBezTo>
                  <a:cubicBezTo>
                    <a:pt x="221" y="8588"/>
                    <a:pt x="237" y="8586"/>
                    <a:pt x="254" y="8582"/>
                  </a:cubicBezTo>
                  <a:cubicBezTo>
                    <a:pt x="697" y="8424"/>
                    <a:pt x="1140" y="8234"/>
                    <a:pt x="1584" y="8012"/>
                  </a:cubicBezTo>
                  <a:lnTo>
                    <a:pt x="1584" y="8012"/>
                  </a:lnTo>
                  <a:cubicBezTo>
                    <a:pt x="1045" y="8962"/>
                    <a:pt x="729" y="9976"/>
                    <a:pt x="602" y="11052"/>
                  </a:cubicBezTo>
                  <a:cubicBezTo>
                    <a:pt x="349" y="13333"/>
                    <a:pt x="1330" y="15581"/>
                    <a:pt x="2534" y="17418"/>
                  </a:cubicBezTo>
                  <a:cubicBezTo>
                    <a:pt x="2565" y="17481"/>
                    <a:pt x="2629" y="17513"/>
                    <a:pt x="2660" y="17513"/>
                  </a:cubicBezTo>
                  <a:cubicBezTo>
                    <a:pt x="2700" y="17566"/>
                    <a:pt x="2756" y="17591"/>
                    <a:pt x="2813" y="17591"/>
                  </a:cubicBezTo>
                  <a:cubicBezTo>
                    <a:pt x="2892" y="17591"/>
                    <a:pt x="2972" y="17542"/>
                    <a:pt x="3009" y="17450"/>
                  </a:cubicBezTo>
                  <a:cubicBezTo>
                    <a:pt x="3009" y="17323"/>
                    <a:pt x="3041" y="17228"/>
                    <a:pt x="3072" y="17101"/>
                  </a:cubicBezTo>
                  <a:cubicBezTo>
                    <a:pt x="5099" y="14694"/>
                    <a:pt x="6524" y="12003"/>
                    <a:pt x="6651" y="8804"/>
                  </a:cubicBezTo>
                  <a:cubicBezTo>
                    <a:pt x="6651" y="8741"/>
                    <a:pt x="6651" y="8677"/>
                    <a:pt x="6651" y="8614"/>
                  </a:cubicBezTo>
                  <a:cubicBezTo>
                    <a:pt x="6872" y="8646"/>
                    <a:pt x="7094" y="8709"/>
                    <a:pt x="7348" y="8709"/>
                  </a:cubicBezTo>
                  <a:cubicBezTo>
                    <a:pt x="7443" y="8709"/>
                    <a:pt x="7538" y="8614"/>
                    <a:pt x="7538" y="8487"/>
                  </a:cubicBezTo>
                  <a:cubicBezTo>
                    <a:pt x="7474" y="6999"/>
                    <a:pt x="6809" y="4940"/>
                    <a:pt x="5162" y="4624"/>
                  </a:cubicBezTo>
                  <a:cubicBezTo>
                    <a:pt x="5764" y="3104"/>
                    <a:pt x="6239" y="1583"/>
                    <a:pt x="6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3384741" y="15751"/>
              <a:ext cx="580180" cy="367120"/>
            </a:xfrm>
            <a:custGeom>
              <a:avLst/>
              <a:gdLst/>
              <a:ahLst/>
              <a:cxnLst/>
              <a:rect l="l" t="t" r="r" b="b"/>
              <a:pathLst>
                <a:path w="18084" h="11443" extrusionOk="0">
                  <a:moveTo>
                    <a:pt x="9461" y="2446"/>
                  </a:moveTo>
                  <a:cubicBezTo>
                    <a:pt x="10710" y="2446"/>
                    <a:pt x="12102" y="2934"/>
                    <a:pt x="13143" y="3515"/>
                  </a:cubicBezTo>
                  <a:cubicBezTo>
                    <a:pt x="13428" y="4845"/>
                    <a:pt x="13428" y="6682"/>
                    <a:pt x="12541" y="7791"/>
                  </a:cubicBezTo>
                  <a:cubicBezTo>
                    <a:pt x="12318" y="8069"/>
                    <a:pt x="12120" y="8176"/>
                    <a:pt x="11946" y="8176"/>
                  </a:cubicBezTo>
                  <a:cubicBezTo>
                    <a:pt x="11922" y="8176"/>
                    <a:pt x="11899" y="8174"/>
                    <a:pt x="11876" y="8171"/>
                  </a:cubicBezTo>
                  <a:cubicBezTo>
                    <a:pt x="11781" y="8171"/>
                    <a:pt x="11686" y="8139"/>
                    <a:pt x="11623" y="8076"/>
                  </a:cubicBezTo>
                  <a:cubicBezTo>
                    <a:pt x="11433" y="7886"/>
                    <a:pt x="11274" y="7632"/>
                    <a:pt x="11211" y="7379"/>
                  </a:cubicBezTo>
                  <a:cubicBezTo>
                    <a:pt x="11116" y="6999"/>
                    <a:pt x="11084" y="6619"/>
                    <a:pt x="11084" y="6239"/>
                  </a:cubicBezTo>
                  <a:cubicBezTo>
                    <a:pt x="11116" y="5732"/>
                    <a:pt x="11148" y="5257"/>
                    <a:pt x="11243" y="4750"/>
                  </a:cubicBezTo>
                  <a:cubicBezTo>
                    <a:pt x="11243" y="4719"/>
                    <a:pt x="11243" y="4687"/>
                    <a:pt x="11243" y="4655"/>
                  </a:cubicBezTo>
                  <a:cubicBezTo>
                    <a:pt x="11274" y="4592"/>
                    <a:pt x="11211" y="4497"/>
                    <a:pt x="11116" y="4465"/>
                  </a:cubicBezTo>
                  <a:cubicBezTo>
                    <a:pt x="11084" y="4465"/>
                    <a:pt x="11021" y="4465"/>
                    <a:pt x="10989" y="4434"/>
                  </a:cubicBezTo>
                  <a:cubicBezTo>
                    <a:pt x="10293" y="4275"/>
                    <a:pt x="9596" y="4117"/>
                    <a:pt x="8899" y="3990"/>
                  </a:cubicBezTo>
                  <a:cubicBezTo>
                    <a:pt x="8773" y="3959"/>
                    <a:pt x="8678" y="3927"/>
                    <a:pt x="8551" y="3895"/>
                  </a:cubicBezTo>
                  <a:cubicBezTo>
                    <a:pt x="8519" y="3895"/>
                    <a:pt x="8488" y="3895"/>
                    <a:pt x="8424" y="3864"/>
                  </a:cubicBezTo>
                  <a:cubicBezTo>
                    <a:pt x="8013" y="3769"/>
                    <a:pt x="7601" y="3610"/>
                    <a:pt x="7221" y="3420"/>
                  </a:cubicBezTo>
                  <a:cubicBezTo>
                    <a:pt x="6809" y="3199"/>
                    <a:pt x="8203" y="2629"/>
                    <a:pt x="8361" y="2597"/>
                  </a:cubicBezTo>
                  <a:cubicBezTo>
                    <a:pt x="8704" y="2492"/>
                    <a:pt x="9076" y="2446"/>
                    <a:pt x="9461" y="2446"/>
                  </a:cubicBezTo>
                  <a:close/>
                  <a:moveTo>
                    <a:pt x="8044" y="4085"/>
                  </a:moveTo>
                  <a:cubicBezTo>
                    <a:pt x="8456" y="4212"/>
                    <a:pt x="8836" y="4307"/>
                    <a:pt x="9248" y="4402"/>
                  </a:cubicBezTo>
                  <a:cubicBezTo>
                    <a:pt x="9723" y="4497"/>
                    <a:pt x="10229" y="4592"/>
                    <a:pt x="10704" y="4719"/>
                  </a:cubicBezTo>
                  <a:cubicBezTo>
                    <a:pt x="10989" y="4782"/>
                    <a:pt x="10863" y="5099"/>
                    <a:pt x="10799" y="5415"/>
                  </a:cubicBezTo>
                  <a:cubicBezTo>
                    <a:pt x="6682" y="5510"/>
                    <a:pt x="3801" y="7379"/>
                    <a:pt x="824" y="10007"/>
                  </a:cubicBezTo>
                  <a:cubicBezTo>
                    <a:pt x="855" y="9912"/>
                    <a:pt x="919" y="9786"/>
                    <a:pt x="982" y="9691"/>
                  </a:cubicBezTo>
                  <a:cubicBezTo>
                    <a:pt x="1710" y="8551"/>
                    <a:pt x="2565" y="7442"/>
                    <a:pt x="3515" y="6460"/>
                  </a:cubicBezTo>
                  <a:cubicBezTo>
                    <a:pt x="4751" y="5194"/>
                    <a:pt x="6334" y="4370"/>
                    <a:pt x="8044" y="4085"/>
                  </a:cubicBezTo>
                  <a:close/>
                  <a:moveTo>
                    <a:pt x="10799" y="5447"/>
                  </a:moveTo>
                  <a:cubicBezTo>
                    <a:pt x="10799" y="5479"/>
                    <a:pt x="10799" y="5479"/>
                    <a:pt x="10799" y="5479"/>
                  </a:cubicBezTo>
                  <a:cubicBezTo>
                    <a:pt x="10768" y="5764"/>
                    <a:pt x="10736" y="6112"/>
                    <a:pt x="10736" y="6460"/>
                  </a:cubicBezTo>
                  <a:cubicBezTo>
                    <a:pt x="7949" y="8899"/>
                    <a:pt x="4466" y="10007"/>
                    <a:pt x="855" y="10514"/>
                  </a:cubicBezTo>
                  <a:cubicBezTo>
                    <a:pt x="855" y="10482"/>
                    <a:pt x="824" y="10451"/>
                    <a:pt x="824" y="10419"/>
                  </a:cubicBezTo>
                  <a:cubicBezTo>
                    <a:pt x="3706" y="7759"/>
                    <a:pt x="6746" y="5605"/>
                    <a:pt x="10799" y="5447"/>
                  </a:cubicBezTo>
                  <a:close/>
                  <a:moveTo>
                    <a:pt x="10768" y="6809"/>
                  </a:moveTo>
                  <a:cubicBezTo>
                    <a:pt x="10799" y="7411"/>
                    <a:pt x="10926" y="7981"/>
                    <a:pt x="11338" y="8266"/>
                  </a:cubicBezTo>
                  <a:cubicBezTo>
                    <a:pt x="11369" y="8266"/>
                    <a:pt x="11433" y="8297"/>
                    <a:pt x="11464" y="8297"/>
                  </a:cubicBezTo>
                  <a:cubicBezTo>
                    <a:pt x="10989" y="8899"/>
                    <a:pt x="10451" y="9406"/>
                    <a:pt x="9786" y="9817"/>
                  </a:cubicBezTo>
                  <a:cubicBezTo>
                    <a:pt x="8334" y="10801"/>
                    <a:pt x="6660" y="11153"/>
                    <a:pt x="4945" y="11153"/>
                  </a:cubicBezTo>
                  <a:cubicBezTo>
                    <a:pt x="4229" y="11153"/>
                    <a:pt x="3505" y="11092"/>
                    <a:pt x="2787" y="10989"/>
                  </a:cubicBezTo>
                  <a:cubicBezTo>
                    <a:pt x="2249" y="10926"/>
                    <a:pt x="1394" y="10894"/>
                    <a:pt x="1014" y="10641"/>
                  </a:cubicBezTo>
                  <a:cubicBezTo>
                    <a:pt x="4592" y="10451"/>
                    <a:pt x="8013" y="9121"/>
                    <a:pt x="10768" y="6809"/>
                  </a:cubicBezTo>
                  <a:close/>
                  <a:moveTo>
                    <a:pt x="17323" y="0"/>
                  </a:moveTo>
                  <a:cubicBezTo>
                    <a:pt x="16056" y="1362"/>
                    <a:pt x="14505" y="2280"/>
                    <a:pt x="12985" y="3294"/>
                  </a:cubicBezTo>
                  <a:cubicBezTo>
                    <a:pt x="11982" y="2625"/>
                    <a:pt x="10638" y="2123"/>
                    <a:pt x="9375" y="2123"/>
                  </a:cubicBezTo>
                  <a:cubicBezTo>
                    <a:pt x="8363" y="2123"/>
                    <a:pt x="7404" y="2445"/>
                    <a:pt x="6714" y="3262"/>
                  </a:cubicBezTo>
                  <a:cubicBezTo>
                    <a:pt x="6651" y="3325"/>
                    <a:pt x="6682" y="3452"/>
                    <a:pt x="6777" y="3515"/>
                  </a:cubicBezTo>
                  <a:cubicBezTo>
                    <a:pt x="7062" y="3674"/>
                    <a:pt x="7379" y="3832"/>
                    <a:pt x="7696" y="3959"/>
                  </a:cubicBezTo>
                  <a:cubicBezTo>
                    <a:pt x="6809" y="4117"/>
                    <a:pt x="5986" y="4402"/>
                    <a:pt x="5226" y="4782"/>
                  </a:cubicBezTo>
                  <a:cubicBezTo>
                    <a:pt x="2945" y="5985"/>
                    <a:pt x="1394" y="8456"/>
                    <a:pt x="32" y="10546"/>
                  </a:cubicBezTo>
                  <a:cubicBezTo>
                    <a:pt x="0" y="10641"/>
                    <a:pt x="32" y="10767"/>
                    <a:pt x="159" y="10799"/>
                  </a:cubicBezTo>
                  <a:cubicBezTo>
                    <a:pt x="1743" y="11168"/>
                    <a:pt x="3327" y="11442"/>
                    <a:pt x="4870" y="11442"/>
                  </a:cubicBezTo>
                  <a:cubicBezTo>
                    <a:pt x="6906" y="11442"/>
                    <a:pt x="8871" y="10965"/>
                    <a:pt x="10673" y="9596"/>
                  </a:cubicBezTo>
                  <a:cubicBezTo>
                    <a:pt x="11116" y="9247"/>
                    <a:pt x="11464" y="8867"/>
                    <a:pt x="11718" y="8424"/>
                  </a:cubicBezTo>
                  <a:cubicBezTo>
                    <a:pt x="11768" y="8433"/>
                    <a:pt x="11819" y="8437"/>
                    <a:pt x="11868" y="8437"/>
                  </a:cubicBezTo>
                  <a:cubicBezTo>
                    <a:pt x="12528" y="8437"/>
                    <a:pt x="13063" y="7683"/>
                    <a:pt x="13270" y="7094"/>
                  </a:cubicBezTo>
                  <a:cubicBezTo>
                    <a:pt x="13618" y="6017"/>
                    <a:pt x="13681" y="4877"/>
                    <a:pt x="13460" y="3769"/>
                  </a:cubicBezTo>
                  <a:cubicBezTo>
                    <a:pt x="15138" y="2597"/>
                    <a:pt x="16626" y="1678"/>
                    <a:pt x="17988" y="95"/>
                  </a:cubicBezTo>
                  <a:cubicBezTo>
                    <a:pt x="18020" y="63"/>
                    <a:pt x="18052" y="32"/>
                    <a:pt x="18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2340263" y="15751"/>
              <a:ext cx="230673" cy="290603"/>
            </a:xfrm>
            <a:custGeom>
              <a:avLst/>
              <a:gdLst/>
              <a:ahLst/>
              <a:cxnLst/>
              <a:rect l="l" t="t" r="r" b="b"/>
              <a:pathLst>
                <a:path w="7190" h="9058" extrusionOk="0">
                  <a:moveTo>
                    <a:pt x="5922" y="7189"/>
                  </a:moveTo>
                  <a:cubicBezTo>
                    <a:pt x="6366" y="7189"/>
                    <a:pt x="6746" y="7569"/>
                    <a:pt x="6777" y="8044"/>
                  </a:cubicBezTo>
                  <a:cubicBezTo>
                    <a:pt x="6746" y="8329"/>
                    <a:pt x="6524" y="8582"/>
                    <a:pt x="6207" y="8677"/>
                  </a:cubicBezTo>
                  <a:cubicBezTo>
                    <a:pt x="6081" y="8693"/>
                    <a:pt x="5954" y="8701"/>
                    <a:pt x="5827" y="8701"/>
                  </a:cubicBezTo>
                  <a:cubicBezTo>
                    <a:pt x="5701" y="8701"/>
                    <a:pt x="5574" y="8693"/>
                    <a:pt x="5447" y="8677"/>
                  </a:cubicBezTo>
                  <a:cubicBezTo>
                    <a:pt x="5416" y="8677"/>
                    <a:pt x="5352" y="8709"/>
                    <a:pt x="5321" y="8772"/>
                  </a:cubicBezTo>
                  <a:cubicBezTo>
                    <a:pt x="5099" y="8741"/>
                    <a:pt x="4909" y="8582"/>
                    <a:pt x="4814" y="8361"/>
                  </a:cubicBezTo>
                  <a:cubicBezTo>
                    <a:pt x="4592" y="7791"/>
                    <a:pt x="5416" y="7221"/>
                    <a:pt x="5922" y="7221"/>
                  </a:cubicBezTo>
                  <a:lnTo>
                    <a:pt x="5922" y="7189"/>
                  </a:lnTo>
                  <a:close/>
                  <a:moveTo>
                    <a:pt x="0" y="0"/>
                  </a:moveTo>
                  <a:cubicBezTo>
                    <a:pt x="1900" y="2248"/>
                    <a:pt x="3642" y="4624"/>
                    <a:pt x="5194" y="7126"/>
                  </a:cubicBezTo>
                  <a:cubicBezTo>
                    <a:pt x="4782" y="7411"/>
                    <a:pt x="4561" y="7822"/>
                    <a:pt x="4561" y="8297"/>
                  </a:cubicBezTo>
                  <a:cubicBezTo>
                    <a:pt x="4592" y="8804"/>
                    <a:pt x="5004" y="8962"/>
                    <a:pt x="5447" y="8962"/>
                  </a:cubicBezTo>
                  <a:cubicBezTo>
                    <a:pt x="5606" y="9027"/>
                    <a:pt x="5768" y="9058"/>
                    <a:pt x="5926" y="9058"/>
                  </a:cubicBezTo>
                  <a:cubicBezTo>
                    <a:pt x="6461" y="9058"/>
                    <a:pt x="6947" y="8709"/>
                    <a:pt x="7094" y="8171"/>
                  </a:cubicBezTo>
                  <a:cubicBezTo>
                    <a:pt x="7189" y="7506"/>
                    <a:pt x="6587" y="6967"/>
                    <a:pt x="6017" y="6904"/>
                  </a:cubicBezTo>
                  <a:cubicBezTo>
                    <a:pt x="5970" y="6899"/>
                    <a:pt x="5923" y="6896"/>
                    <a:pt x="5877" y="6896"/>
                  </a:cubicBezTo>
                  <a:cubicBezTo>
                    <a:pt x="5649" y="6896"/>
                    <a:pt x="5442" y="6962"/>
                    <a:pt x="5257" y="7094"/>
                  </a:cubicBezTo>
                  <a:cubicBezTo>
                    <a:pt x="3895" y="4560"/>
                    <a:pt x="2249" y="2185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2245780" y="15751"/>
              <a:ext cx="243891" cy="185950"/>
            </a:xfrm>
            <a:custGeom>
              <a:avLst/>
              <a:gdLst/>
              <a:ahLst/>
              <a:cxnLst/>
              <a:rect l="l" t="t" r="r" b="b"/>
              <a:pathLst>
                <a:path w="7602" h="5796" extrusionOk="0">
                  <a:moveTo>
                    <a:pt x="5638" y="3420"/>
                  </a:moveTo>
                  <a:cubicBezTo>
                    <a:pt x="5511" y="3547"/>
                    <a:pt x="5384" y="3642"/>
                    <a:pt x="5289" y="3769"/>
                  </a:cubicBezTo>
                  <a:cubicBezTo>
                    <a:pt x="5384" y="3642"/>
                    <a:pt x="5479" y="3515"/>
                    <a:pt x="5638" y="3420"/>
                  </a:cubicBezTo>
                  <a:close/>
                  <a:moveTo>
                    <a:pt x="6357" y="3412"/>
                  </a:moveTo>
                  <a:cubicBezTo>
                    <a:pt x="6433" y="3412"/>
                    <a:pt x="6511" y="3425"/>
                    <a:pt x="6588" y="3452"/>
                  </a:cubicBezTo>
                  <a:cubicBezTo>
                    <a:pt x="7221" y="3642"/>
                    <a:pt x="7221" y="4592"/>
                    <a:pt x="6905" y="5035"/>
                  </a:cubicBezTo>
                  <a:cubicBezTo>
                    <a:pt x="6706" y="5325"/>
                    <a:pt x="6310" y="5490"/>
                    <a:pt x="5937" y="5490"/>
                  </a:cubicBezTo>
                  <a:cubicBezTo>
                    <a:pt x="5657" y="5490"/>
                    <a:pt x="5389" y="5397"/>
                    <a:pt x="5226" y="5194"/>
                  </a:cubicBezTo>
                  <a:cubicBezTo>
                    <a:pt x="5004" y="4877"/>
                    <a:pt x="4973" y="4497"/>
                    <a:pt x="5099" y="4149"/>
                  </a:cubicBezTo>
                  <a:lnTo>
                    <a:pt x="5163" y="4149"/>
                  </a:lnTo>
                  <a:cubicBezTo>
                    <a:pt x="5461" y="3850"/>
                    <a:pt x="5899" y="3412"/>
                    <a:pt x="6357" y="3412"/>
                  </a:cubicBezTo>
                  <a:close/>
                  <a:moveTo>
                    <a:pt x="1" y="0"/>
                  </a:moveTo>
                  <a:cubicBezTo>
                    <a:pt x="1964" y="855"/>
                    <a:pt x="3801" y="1963"/>
                    <a:pt x="5479" y="3294"/>
                  </a:cubicBezTo>
                  <a:cubicBezTo>
                    <a:pt x="5194" y="3484"/>
                    <a:pt x="5004" y="3769"/>
                    <a:pt x="4941" y="4085"/>
                  </a:cubicBezTo>
                  <a:cubicBezTo>
                    <a:pt x="4814" y="4497"/>
                    <a:pt x="4846" y="4940"/>
                    <a:pt x="5036" y="5320"/>
                  </a:cubicBezTo>
                  <a:cubicBezTo>
                    <a:pt x="5248" y="5646"/>
                    <a:pt x="5627" y="5796"/>
                    <a:pt x="6014" y="5796"/>
                  </a:cubicBezTo>
                  <a:cubicBezTo>
                    <a:pt x="6380" y="5796"/>
                    <a:pt x="6753" y="5662"/>
                    <a:pt x="7000" y="5415"/>
                  </a:cubicBezTo>
                  <a:cubicBezTo>
                    <a:pt x="7570" y="4845"/>
                    <a:pt x="7601" y="3959"/>
                    <a:pt x="7063" y="3389"/>
                  </a:cubicBezTo>
                  <a:cubicBezTo>
                    <a:pt x="6890" y="3181"/>
                    <a:pt x="6642" y="3078"/>
                    <a:pt x="6396" y="3078"/>
                  </a:cubicBezTo>
                  <a:cubicBezTo>
                    <a:pt x="6190" y="3078"/>
                    <a:pt x="5986" y="3150"/>
                    <a:pt x="5828" y="3294"/>
                  </a:cubicBezTo>
                  <a:cubicBezTo>
                    <a:pt x="4213" y="1963"/>
                    <a:pt x="2471" y="855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2674563" y="15751"/>
              <a:ext cx="114823" cy="167695"/>
            </a:xfrm>
            <a:custGeom>
              <a:avLst/>
              <a:gdLst/>
              <a:ahLst/>
              <a:cxnLst/>
              <a:rect l="l" t="t" r="r" b="b"/>
              <a:pathLst>
                <a:path w="3579" h="5227" extrusionOk="0">
                  <a:moveTo>
                    <a:pt x="1489" y="2945"/>
                  </a:moveTo>
                  <a:cubicBezTo>
                    <a:pt x="1584" y="2945"/>
                    <a:pt x="1679" y="2977"/>
                    <a:pt x="1742" y="3040"/>
                  </a:cubicBezTo>
                  <a:cubicBezTo>
                    <a:pt x="1742" y="3072"/>
                    <a:pt x="1710" y="3104"/>
                    <a:pt x="1774" y="3135"/>
                  </a:cubicBezTo>
                  <a:cubicBezTo>
                    <a:pt x="2344" y="3515"/>
                    <a:pt x="2756" y="4275"/>
                    <a:pt x="2027" y="4782"/>
                  </a:cubicBezTo>
                  <a:cubicBezTo>
                    <a:pt x="1852" y="4885"/>
                    <a:pt x="1663" y="4935"/>
                    <a:pt x="1478" y="4935"/>
                  </a:cubicBezTo>
                  <a:cubicBezTo>
                    <a:pt x="1096" y="4935"/>
                    <a:pt x="731" y="4723"/>
                    <a:pt x="539" y="4339"/>
                  </a:cubicBezTo>
                  <a:cubicBezTo>
                    <a:pt x="380" y="3927"/>
                    <a:pt x="507" y="3420"/>
                    <a:pt x="887" y="3167"/>
                  </a:cubicBezTo>
                  <a:cubicBezTo>
                    <a:pt x="1045" y="3040"/>
                    <a:pt x="1267" y="2945"/>
                    <a:pt x="1489" y="2945"/>
                  </a:cubicBezTo>
                  <a:close/>
                  <a:moveTo>
                    <a:pt x="3009" y="0"/>
                  </a:moveTo>
                  <a:cubicBezTo>
                    <a:pt x="2471" y="855"/>
                    <a:pt x="2059" y="1773"/>
                    <a:pt x="1742" y="2724"/>
                  </a:cubicBezTo>
                  <a:cubicBezTo>
                    <a:pt x="1634" y="2694"/>
                    <a:pt x="1526" y="2680"/>
                    <a:pt x="1420" y="2680"/>
                  </a:cubicBezTo>
                  <a:cubicBezTo>
                    <a:pt x="1184" y="2680"/>
                    <a:pt x="957" y="2751"/>
                    <a:pt x="760" y="2882"/>
                  </a:cubicBezTo>
                  <a:cubicBezTo>
                    <a:pt x="190" y="3230"/>
                    <a:pt x="0" y="3959"/>
                    <a:pt x="317" y="4560"/>
                  </a:cubicBezTo>
                  <a:cubicBezTo>
                    <a:pt x="551" y="4990"/>
                    <a:pt x="990" y="5227"/>
                    <a:pt x="1440" y="5227"/>
                  </a:cubicBezTo>
                  <a:cubicBezTo>
                    <a:pt x="1721" y="5227"/>
                    <a:pt x="2006" y="5135"/>
                    <a:pt x="2249" y="4940"/>
                  </a:cubicBezTo>
                  <a:cubicBezTo>
                    <a:pt x="2566" y="4687"/>
                    <a:pt x="2692" y="4307"/>
                    <a:pt x="2629" y="3927"/>
                  </a:cubicBezTo>
                  <a:cubicBezTo>
                    <a:pt x="2566" y="3610"/>
                    <a:pt x="2376" y="3357"/>
                    <a:pt x="2122" y="3199"/>
                  </a:cubicBezTo>
                  <a:cubicBezTo>
                    <a:pt x="2122" y="3199"/>
                    <a:pt x="2122" y="3199"/>
                    <a:pt x="2122" y="3167"/>
                  </a:cubicBezTo>
                  <a:cubicBezTo>
                    <a:pt x="2091" y="3040"/>
                    <a:pt x="2027" y="2914"/>
                    <a:pt x="1932" y="2819"/>
                  </a:cubicBezTo>
                  <a:cubicBezTo>
                    <a:pt x="2376" y="1805"/>
                    <a:pt x="2914" y="855"/>
                    <a:pt x="3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2620696" y="15751"/>
              <a:ext cx="93488" cy="405459"/>
            </a:xfrm>
            <a:custGeom>
              <a:avLst/>
              <a:gdLst/>
              <a:ahLst/>
              <a:cxnLst/>
              <a:rect l="l" t="t" r="r" b="b"/>
              <a:pathLst>
                <a:path w="2914" h="12638" extrusionOk="0">
                  <a:moveTo>
                    <a:pt x="1457" y="10387"/>
                  </a:moveTo>
                  <a:cubicBezTo>
                    <a:pt x="1457" y="10387"/>
                    <a:pt x="1457" y="10419"/>
                    <a:pt x="1488" y="10419"/>
                  </a:cubicBezTo>
                  <a:cubicBezTo>
                    <a:pt x="1995" y="10546"/>
                    <a:pt x="2755" y="10799"/>
                    <a:pt x="2597" y="11464"/>
                  </a:cubicBezTo>
                  <a:cubicBezTo>
                    <a:pt x="2438" y="11908"/>
                    <a:pt x="2058" y="12224"/>
                    <a:pt x="1615" y="12319"/>
                  </a:cubicBezTo>
                  <a:cubicBezTo>
                    <a:pt x="1522" y="12345"/>
                    <a:pt x="1428" y="12357"/>
                    <a:pt x="1337" y="12357"/>
                  </a:cubicBezTo>
                  <a:cubicBezTo>
                    <a:pt x="870" y="12357"/>
                    <a:pt x="454" y="12036"/>
                    <a:pt x="348" y="11559"/>
                  </a:cubicBezTo>
                  <a:cubicBezTo>
                    <a:pt x="190" y="11211"/>
                    <a:pt x="317" y="10831"/>
                    <a:pt x="602" y="10577"/>
                  </a:cubicBezTo>
                  <a:cubicBezTo>
                    <a:pt x="855" y="10451"/>
                    <a:pt x="1140" y="10387"/>
                    <a:pt x="1425" y="10387"/>
                  </a:cubicBezTo>
                  <a:cubicBezTo>
                    <a:pt x="1436" y="10398"/>
                    <a:pt x="1443" y="10401"/>
                    <a:pt x="1447" y="10401"/>
                  </a:cubicBezTo>
                  <a:cubicBezTo>
                    <a:pt x="1457" y="10401"/>
                    <a:pt x="1457" y="10387"/>
                    <a:pt x="1457" y="10387"/>
                  </a:cubicBezTo>
                  <a:close/>
                  <a:moveTo>
                    <a:pt x="2058" y="0"/>
                  </a:moveTo>
                  <a:cubicBezTo>
                    <a:pt x="697" y="3167"/>
                    <a:pt x="1108" y="6935"/>
                    <a:pt x="1393" y="10324"/>
                  </a:cubicBezTo>
                  <a:cubicBezTo>
                    <a:pt x="1274" y="10308"/>
                    <a:pt x="1159" y="10300"/>
                    <a:pt x="1049" y="10300"/>
                  </a:cubicBezTo>
                  <a:cubicBezTo>
                    <a:pt x="492" y="10300"/>
                    <a:pt x="84" y="10528"/>
                    <a:pt x="32" y="11242"/>
                  </a:cubicBezTo>
                  <a:cubicBezTo>
                    <a:pt x="1" y="12015"/>
                    <a:pt x="633" y="12637"/>
                    <a:pt x="1400" y="12637"/>
                  </a:cubicBezTo>
                  <a:cubicBezTo>
                    <a:pt x="1419" y="12637"/>
                    <a:pt x="1438" y="12637"/>
                    <a:pt x="1457" y="12636"/>
                  </a:cubicBezTo>
                  <a:cubicBezTo>
                    <a:pt x="2090" y="12573"/>
                    <a:pt x="2628" y="12129"/>
                    <a:pt x="2850" y="11527"/>
                  </a:cubicBezTo>
                  <a:cubicBezTo>
                    <a:pt x="2913" y="11274"/>
                    <a:pt x="2882" y="11021"/>
                    <a:pt x="2723" y="10799"/>
                  </a:cubicBezTo>
                  <a:cubicBezTo>
                    <a:pt x="2433" y="10480"/>
                    <a:pt x="2036" y="10320"/>
                    <a:pt x="1606" y="10320"/>
                  </a:cubicBezTo>
                  <a:cubicBezTo>
                    <a:pt x="1567" y="10320"/>
                    <a:pt x="1528" y="10321"/>
                    <a:pt x="1488" y="10324"/>
                  </a:cubicBezTo>
                  <a:cubicBezTo>
                    <a:pt x="1488" y="10324"/>
                    <a:pt x="1457" y="10356"/>
                    <a:pt x="1457" y="10356"/>
                  </a:cubicBezTo>
                  <a:cubicBezTo>
                    <a:pt x="1235" y="6872"/>
                    <a:pt x="982" y="3230"/>
                    <a:pt x="2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2317933" y="15751"/>
              <a:ext cx="295672" cy="506711"/>
            </a:xfrm>
            <a:custGeom>
              <a:avLst/>
              <a:gdLst/>
              <a:ahLst/>
              <a:cxnLst/>
              <a:rect l="l" t="t" r="r" b="b"/>
              <a:pathLst>
                <a:path w="9216" h="15794" extrusionOk="0">
                  <a:moveTo>
                    <a:pt x="2644" y="10757"/>
                  </a:moveTo>
                  <a:cubicBezTo>
                    <a:pt x="3071" y="10757"/>
                    <a:pt x="3525" y="11051"/>
                    <a:pt x="3547" y="11464"/>
                  </a:cubicBezTo>
                  <a:cubicBezTo>
                    <a:pt x="3515" y="11844"/>
                    <a:pt x="3357" y="12224"/>
                    <a:pt x="3104" y="12509"/>
                  </a:cubicBezTo>
                  <a:cubicBezTo>
                    <a:pt x="2977" y="12604"/>
                    <a:pt x="2819" y="12668"/>
                    <a:pt x="2692" y="12668"/>
                  </a:cubicBezTo>
                  <a:cubicBezTo>
                    <a:pt x="2677" y="12669"/>
                    <a:pt x="2663" y="12670"/>
                    <a:pt x="2648" y="12670"/>
                  </a:cubicBezTo>
                  <a:cubicBezTo>
                    <a:pt x="2410" y="12670"/>
                    <a:pt x="2180" y="12435"/>
                    <a:pt x="2090" y="12256"/>
                  </a:cubicBezTo>
                  <a:cubicBezTo>
                    <a:pt x="1805" y="11876"/>
                    <a:pt x="1837" y="11337"/>
                    <a:pt x="2122" y="10957"/>
                  </a:cubicBezTo>
                  <a:cubicBezTo>
                    <a:pt x="2261" y="10818"/>
                    <a:pt x="2450" y="10757"/>
                    <a:pt x="2644" y="10757"/>
                  </a:cubicBezTo>
                  <a:close/>
                  <a:moveTo>
                    <a:pt x="7952" y="13410"/>
                  </a:moveTo>
                  <a:cubicBezTo>
                    <a:pt x="8149" y="13410"/>
                    <a:pt x="8342" y="13466"/>
                    <a:pt x="8519" y="13618"/>
                  </a:cubicBezTo>
                  <a:cubicBezTo>
                    <a:pt x="8836" y="13966"/>
                    <a:pt x="8931" y="14473"/>
                    <a:pt x="8709" y="14916"/>
                  </a:cubicBezTo>
                  <a:cubicBezTo>
                    <a:pt x="8528" y="15279"/>
                    <a:pt x="8154" y="15424"/>
                    <a:pt x="7767" y="15424"/>
                  </a:cubicBezTo>
                  <a:cubicBezTo>
                    <a:pt x="7546" y="15424"/>
                    <a:pt x="7321" y="15377"/>
                    <a:pt x="7126" y="15296"/>
                  </a:cubicBezTo>
                  <a:cubicBezTo>
                    <a:pt x="6777" y="15138"/>
                    <a:pt x="6556" y="14789"/>
                    <a:pt x="6619" y="14409"/>
                  </a:cubicBezTo>
                  <a:cubicBezTo>
                    <a:pt x="6714" y="14156"/>
                    <a:pt x="6872" y="13871"/>
                    <a:pt x="7062" y="13649"/>
                  </a:cubicBezTo>
                  <a:cubicBezTo>
                    <a:pt x="7347" y="13535"/>
                    <a:pt x="7655" y="13410"/>
                    <a:pt x="7952" y="13410"/>
                  </a:cubicBezTo>
                  <a:close/>
                  <a:moveTo>
                    <a:pt x="0" y="0"/>
                  </a:moveTo>
                  <a:cubicBezTo>
                    <a:pt x="602" y="3547"/>
                    <a:pt x="1489" y="7062"/>
                    <a:pt x="2439" y="10546"/>
                  </a:cubicBezTo>
                  <a:cubicBezTo>
                    <a:pt x="2280" y="10577"/>
                    <a:pt x="2090" y="10641"/>
                    <a:pt x="1932" y="10767"/>
                  </a:cubicBezTo>
                  <a:cubicBezTo>
                    <a:pt x="1113" y="11469"/>
                    <a:pt x="1941" y="12953"/>
                    <a:pt x="2770" y="12953"/>
                  </a:cubicBezTo>
                  <a:cubicBezTo>
                    <a:pt x="2840" y="12953"/>
                    <a:pt x="2909" y="12943"/>
                    <a:pt x="2977" y="12921"/>
                  </a:cubicBezTo>
                  <a:cubicBezTo>
                    <a:pt x="3009" y="12921"/>
                    <a:pt x="3072" y="12921"/>
                    <a:pt x="3104" y="12889"/>
                  </a:cubicBezTo>
                  <a:cubicBezTo>
                    <a:pt x="3104" y="12858"/>
                    <a:pt x="3104" y="12858"/>
                    <a:pt x="3104" y="12858"/>
                  </a:cubicBezTo>
                  <a:cubicBezTo>
                    <a:pt x="3262" y="12763"/>
                    <a:pt x="3357" y="12668"/>
                    <a:pt x="3452" y="12541"/>
                  </a:cubicBezTo>
                  <a:cubicBezTo>
                    <a:pt x="3484" y="12509"/>
                    <a:pt x="3452" y="12446"/>
                    <a:pt x="3420" y="12414"/>
                  </a:cubicBezTo>
                  <a:cubicBezTo>
                    <a:pt x="3705" y="11971"/>
                    <a:pt x="3959" y="11432"/>
                    <a:pt x="3674" y="10957"/>
                  </a:cubicBezTo>
                  <a:cubicBezTo>
                    <a:pt x="3443" y="10650"/>
                    <a:pt x="3108" y="10487"/>
                    <a:pt x="2753" y="10487"/>
                  </a:cubicBezTo>
                  <a:cubicBezTo>
                    <a:pt x="2670" y="10487"/>
                    <a:pt x="2586" y="10496"/>
                    <a:pt x="2502" y="10514"/>
                  </a:cubicBezTo>
                  <a:cubicBezTo>
                    <a:pt x="1995" y="7379"/>
                    <a:pt x="1267" y="4307"/>
                    <a:pt x="697" y="1172"/>
                  </a:cubicBezTo>
                  <a:lnTo>
                    <a:pt x="697" y="1172"/>
                  </a:lnTo>
                  <a:cubicBezTo>
                    <a:pt x="1869" y="2945"/>
                    <a:pt x="3104" y="4655"/>
                    <a:pt x="4117" y="6555"/>
                  </a:cubicBezTo>
                  <a:cubicBezTo>
                    <a:pt x="5289" y="8772"/>
                    <a:pt x="6271" y="11084"/>
                    <a:pt x="7284" y="13364"/>
                  </a:cubicBezTo>
                  <a:cubicBezTo>
                    <a:pt x="7189" y="13396"/>
                    <a:pt x="7126" y="13459"/>
                    <a:pt x="7031" y="13491"/>
                  </a:cubicBezTo>
                  <a:lnTo>
                    <a:pt x="6999" y="13523"/>
                  </a:lnTo>
                  <a:cubicBezTo>
                    <a:pt x="6936" y="13554"/>
                    <a:pt x="6872" y="13554"/>
                    <a:pt x="6809" y="13586"/>
                  </a:cubicBezTo>
                  <a:cubicBezTo>
                    <a:pt x="6777" y="13618"/>
                    <a:pt x="6777" y="13649"/>
                    <a:pt x="6777" y="13681"/>
                  </a:cubicBezTo>
                  <a:cubicBezTo>
                    <a:pt x="6271" y="14156"/>
                    <a:pt x="5954" y="14884"/>
                    <a:pt x="6651" y="15423"/>
                  </a:cubicBezTo>
                  <a:cubicBezTo>
                    <a:pt x="6959" y="15673"/>
                    <a:pt x="7323" y="15793"/>
                    <a:pt x="7681" y="15793"/>
                  </a:cubicBezTo>
                  <a:cubicBezTo>
                    <a:pt x="8094" y="15793"/>
                    <a:pt x="8499" y="15633"/>
                    <a:pt x="8804" y="15328"/>
                  </a:cubicBezTo>
                  <a:cubicBezTo>
                    <a:pt x="9216" y="14821"/>
                    <a:pt x="9216" y="14124"/>
                    <a:pt x="8867" y="13618"/>
                  </a:cubicBezTo>
                  <a:cubicBezTo>
                    <a:pt x="8635" y="13313"/>
                    <a:pt x="8342" y="13201"/>
                    <a:pt x="8033" y="13201"/>
                  </a:cubicBezTo>
                  <a:cubicBezTo>
                    <a:pt x="7796" y="13201"/>
                    <a:pt x="7550" y="13268"/>
                    <a:pt x="7316" y="13364"/>
                  </a:cubicBezTo>
                  <a:cubicBezTo>
                    <a:pt x="6556" y="11179"/>
                    <a:pt x="5637" y="9026"/>
                    <a:pt x="4624" y="6935"/>
                  </a:cubicBezTo>
                  <a:cubicBezTo>
                    <a:pt x="3484" y="4655"/>
                    <a:pt x="2027" y="2629"/>
                    <a:pt x="570" y="538"/>
                  </a:cubicBezTo>
                  <a:cubicBezTo>
                    <a:pt x="538" y="348"/>
                    <a:pt x="538" y="19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4115259" y="15751"/>
              <a:ext cx="3080" cy="2053"/>
            </a:xfrm>
            <a:custGeom>
              <a:avLst/>
              <a:gdLst/>
              <a:ahLst/>
              <a:cxnLst/>
              <a:rect l="l" t="t" r="r" b="b"/>
              <a:pathLst>
                <a:path w="96" h="64" extrusionOk="0">
                  <a:moveTo>
                    <a:pt x="32" y="0"/>
                  </a:moveTo>
                  <a:cubicBezTo>
                    <a:pt x="32" y="0"/>
                    <a:pt x="0" y="32"/>
                    <a:pt x="0" y="32"/>
                  </a:cubicBezTo>
                  <a:cubicBezTo>
                    <a:pt x="0" y="32"/>
                    <a:pt x="32" y="63"/>
                    <a:pt x="32" y="63"/>
                  </a:cubicBezTo>
                  <a:cubicBezTo>
                    <a:pt x="64" y="32"/>
                    <a:pt x="64" y="32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3"/>
          <p:cNvSpPr/>
          <p:nvPr/>
        </p:nvSpPr>
        <p:spPr>
          <a:xfrm rot="10484399" flipH="1">
            <a:off x="92822" y="376633"/>
            <a:ext cx="440576" cy="282186"/>
          </a:xfrm>
          <a:custGeom>
            <a:avLst/>
            <a:gdLst/>
            <a:ahLst/>
            <a:cxnLst/>
            <a:rect l="l" t="t" r="r" b="b"/>
            <a:pathLst>
              <a:path w="24222" h="15514" extrusionOk="0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 rot="-5400000" flipH="1">
            <a:off x="41323" y="3154648"/>
            <a:ext cx="323214" cy="411947"/>
          </a:xfrm>
          <a:custGeom>
            <a:avLst/>
            <a:gdLst/>
            <a:ahLst/>
            <a:cxnLst/>
            <a:rect l="l" t="t" r="r" b="b"/>
            <a:pathLst>
              <a:path w="11780" h="15014" extrusionOk="0">
                <a:moveTo>
                  <a:pt x="4529" y="127"/>
                </a:moveTo>
                <a:cubicBezTo>
                  <a:pt x="4877" y="602"/>
                  <a:pt x="5131" y="1108"/>
                  <a:pt x="5257" y="1678"/>
                </a:cubicBezTo>
                <a:cubicBezTo>
                  <a:pt x="5416" y="2439"/>
                  <a:pt x="5004" y="3104"/>
                  <a:pt x="4561" y="3674"/>
                </a:cubicBezTo>
                <a:cubicBezTo>
                  <a:pt x="4497" y="2502"/>
                  <a:pt x="4497" y="1330"/>
                  <a:pt x="4529" y="127"/>
                </a:cubicBezTo>
                <a:close/>
                <a:moveTo>
                  <a:pt x="4751" y="5510"/>
                </a:moveTo>
                <a:cubicBezTo>
                  <a:pt x="5511" y="5510"/>
                  <a:pt x="6208" y="5985"/>
                  <a:pt x="6524" y="6682"/>
                </a:cubicBezTo>
                <a:cubicBezTo>
                  <a:pt x="6873" y="7411"/>
                  <a:pt x="7063" y="8171"/>
                  <a:pt x="7094" y="8962"/>
                </a:cubicBezTo>
                <a:cubicBezTo>
                  <a:pt x="7189" y="10799"/>
                  <a:pt x="6714" y="12509"/>
                  <a:pt x="7379" y="14219"/>
                </a:cubicBezTo>
                <a:cubicBezTo>
                  <a:pt x="6271" y="13111"/>
                  <a:pt x="4972" y="12256"/>
                  <a:pt x="3864" y="11179"/>
                </a:cubicBezTo>
                <a:cubicBezTo>
                  <a:pt x="2249" y="9596"/>
                  <a:pt x="2819" y="6967"/>
                  <a:pt x="4466" y="5700"/>
                </a:cubicBezTo>
                <a:cubicBezTo>
                  <a:pt x="4656" y="7601"/>
                  <a:pt x="5099" y="9437"/>
                  <a:pt x="5733" y="11242"/>
                </a:cubicBezTo>
                <a:cubicBezTo>
                  <a:pt x="5745" y="11280"/>
                  <a:pt x="5777" y="11298"/>
                  <a:pt x="5810" y="11298"/>
                </a:cubicBezTo>
                <a:cubicBezTo>
                  <a:pt x="5860" y="11298"/>
                  <a:pt x="5910" y="11256"/>
                  <a:pt x="5891" y="11179"/>
                </a:cubicBezTo>
                <a:cubicBezTo>
                  <a:pt x="5448" y="9279"/>
                  <a:pt x="5004" y="7442"/>
                  <a:pt x="4751" y="5510"/>
                </a:cubicBezTo>
                <a:close/>
                <a:moveTo>
                  <a:pt x="3009" y="0"/>
                </a:moveTo>
                <a:cubicBezTo>
                  <a:pt x="1869" y="665"/>
                  <a:pt x="1077" y="1932"/>
                  <a:pt x="634" y="3135"/>
                </a:cubicBezTo>
                <a:cubicBezTo>
                  <a:pt x="0" y="4782"/>
                  <a:pt x="380" y="6650"/>
                  <a:pt x="1552" y="7949"/>
                </a:cubicBezTo>
                <a:cubicBezTo>
                  <a:pt x="1579" y="7989"/>
                  <a:pt x="1616" y="8006"/>
                  <a:pt x="1654" y="8006"/>
                </a:cubicBezTo>
                <a:cubicBezTo>
                  <a:pt x="1705" y="8006"/>
                  <a:pt x="1755" y="7972"/>
                  <a:pt x="1774" y="7917"/>
                </a:cubicBezTo>
                <a:cubicBezTo>
                  <a:pt x="2249" y="6460"/>
                  <a:pt x="3357" y="5479"/>
                  <a:pt x="4307" y="4370"/>
                </a:cubicBezTo>
                <a:cubicBezTo>
                  <a:pt x="4339" y="4719"/>
                  <a:pt x="4371" y="5067"/>
                  <a:pt x="4434" y="5415"/>
                </a:cubicBezTo>
                <a:cubicBezTo>
                  <a:pt x="2977" y="6397"/>
                  <a:pt x="2344" y="8202"/>
                  <a:pt x="2819" y="9881"/>
                </a:cubicBezTo>
                <a:cubicBezTo>
                  <a:pt x="3579" y="12161"/>
                  <a:pt x="6271" y="13206"/>
                  <a:pt x="7759" y="14979"/>
                </a:cubicBezTo>
                <a:cubicBezTo>
                  <a:pt x="7775" y="15003"/>
                  <a:pt x="7799" y="15013"/>
                  <a:pt x="7825" y="15013"/>
                </a:cubicBezTo>
                <a:cubicBezTo>
                  <a:pt x="7902" y="15013"/>
                  <a:pt x="7997" y="14924"/>
                  <a:pt x="7949" y="14853"/>
                </a:cubicBezTo>
                <a:cubicBezTo>
                  <a:pt x="6588" y="12541"/>
                  <a:pt x="7696" y="10039"/>
                  <a:pt x="7094" y="7601"/>
                </a:cubicBezTo>
                <a:cubicBezTo>
                  <a:pt x="6868" y="6667"/>
                  <a:pt x="6162" y="5356"/>
                  <a:pt x="5112" y="5356"/>
                </a:cubicBezTo>
                <a:cubicBezTo>
                  <a:pt x="4986" y="5356"/>
                  <a:pt x="4855" y="5375"/>
                  <a:pt x="4719" y="5415"/>
                </a:cubicBezTo>
                <a:cubicBezTo>
                  <a:pt x="4687" y="5099"/>
                  <a:pt x="4656" y="4782"/>
                  <a:pt x="4624" y="4465"/>
                </a:cubicBezTo>
                <a:cubicBezTo>
                  <a:pt x="4592" y="4307"/>
                  <a:pt x="4592" y="4180"/>
                  <a:pt x="4592" y="4022"/>
                </a:cubicBezTo>
                <a:cubicBezTo>
                  <a:pt x="4814" y="3737"/>
                  <a:pt x="5036" y="3452"/>
                  <a:pt x="5194" y="3135"/>
                </a:cubicBezTo>
                <a:cubicBezTo>
                  <a:pt x="5574" y="2470"/>
                  <a:pt x="5574" y="1678"/>
                  <a:pt x="5226" y="1013"/>
                </a:cubicBezTo>
                <a:lnTo>
                  <a:pt x="5226" y="1013"/>
                </a:lnTo>
                <a:cubicBezTo>
                  <a:pt x="5669" y="1615"/>
                  <a:pt x="6239" y="2090"/>
                  <a:pt x="6904" y="2439"/>
                </a:cubicBezTo>
                <a:cubicBezTo>
                  <a:pt x="8424" y="3230"/>
                  <a:pt x="10135" y="3325"/>
                  <a:pt x="11465" y="4529"/>
                </a:cubicBezTo>
                <a:cubicBezTo>
                  <a:pt x="11491" y="4555"/>
                  <a:pt x="11522" y="4566"/>
                  <a:pt x="11553" y="4566"/>
                </a:cubicBezTo>
                <a:cubicBezTo>
                  <a:pt x="11668" y="4566"/>
                  <a:pt x="11780" y="4407"/>
                  <a:pt x="11655" y="4307"/>
                </a:cubicBezTo>
                <a:cubicBezTo>
                  <a:pt x="10705" y="3515"/>
                  <a:pt x="9850" y="2724"/>
                  <a:pt x="9279" y="1583"/>
                </a:cubicBezTo>
                <a:cubicBezTo>
                  <a:pt x="9089" y="1203"/>
                  <a:pt x="8963" y="792"/>
                  <a:pt x="8804" y="412"/>
                </a:cubicBezTo>
                <a:lnTo>
                  <a:pt x="8804" y="412"/>
                </a:lnTo>
                <a:cubicBezTo>
                  <a:pt x="9058" y="728"/>
                  <a:pt x="9248" y="1077"/>
                  <a:pt x="9406" y="1457"/>
                </a:cubicBezTo>
                <a:cubicBezTo>
                  <a:pt x="9446" y="1510"/>
                  <a:pt x="9502" y="1535"/>
                  <a:pt x="9556" y="1535"/>
                </a:cubicBezTo>
                <a:cubicBezTo>
                  <a:pt x="9632" y="1535"/>
                  <a:pt x="9704" y="1486"/>
                  <a:pt x="9723" y="1393"/>
                </a:cubicBezTo>
                <a:cubicBezTo>
                  <a:pt x="9723" y="982"/>
                  <a:pt x="9755" y="507"/>
                  <a:pt x="9786" y="0"/>
                </a:cubicBezTo>
                <a:lnTo>
                  <a:pt x="9469" y="0"/>
                </a:lnTo>
                <a:cubicBezTo>
                  <a:pt x="9469" y="285"/>
                  <a:pt x="9438" y="538"/>
                  <a:pt x="9438" y="792"/>
                </a:cubicBezTo>
                <a:cubicBezTo>
                  <a:pt x="9279" y="538"/>
                  <a:pt x="9089" y="253"/>
                  <a:pt x="8868" y="0"/>
                </a:cubicBezTo>
                <a:lnTo>
                  <a:pt x="8266" y="0"/>
                </a:lnTo>
                <a:cubicBezTo>
                  <a:pt x="8456" y="348"/>
                  <a:pt x="8614" y="728"/>
                  <a:pt x="8773" y="1108"/>
                </a:cubicBezTo>
                <a:cubicBezTo>
                  <a:pt x="9089" y="1932"/>
                  <a:pt x="9564" y="2724"/>
                  <a:pt x="10198" y="3357"/>
                </a:cubicBezTo>
                <a:cubicBezTo>
                  <a:pt x="9628" y="3104"/>
                  <a:pt x="9089" y="2914"/>
                  <a:pt x="8488" y="2724"/>
                </a:cubicBezTo>
                <a:cubicBezTo>
                  <a:pt x="6904" y="2217"/>
                  <a:pt x="5669" y="1425"/>
                  <a:pt x="5036" y="0"/>
                </a:cubicBezTo>
                <a:lnTo>
                  <a:pt x="4719" y="0"/>
                </a:lnTo>
                <a:cubicBezTo>
                  <a:pt x="4751" y="158"/>
                  <a:pt x="4814" y="285"/>
                  <a:pt x="4877" y="443"/>
                </a:cubicBezTo>
                <a:cubicBezTo>
                  <a:pt x="4782" y="285"/>
                  <a:pt x="4687" y="127"/>
                  <a:pt x="4561" y="0"/>
                </a:cubicBezTo>
                <a:lnTo>
                  <a:pt x="4307" y="0"/>
                </a:lnTo>
                <a:cubicBezTo>
                  <a:pt x="4212" y="1330"/>
                  <a:pt x="4212" y="2692"/>
                  <a:pt x="4307" y="4022"/>
                </a:cubicBezTo>
                <a:cubicBezTo>
                  <a:pt x="3421" y="5099"/>
                  <a:pt x="2376" y="5954"/>
                  <a:pt x="1774" y="7221"/>
                </a:cubicBezTo>
                <a:cubicBezTo>
                  <a:pt x="1665" y="7420"/>
                  <a:pt x="1639" y="7547"/>
                  <a:pt x="1589" y="7547"/>
                </a:cubicBezTo>
                <a:cubicBezTo>
                  <a:pt x="1552" y="7547"/>
                  <a:pt x="1502" y="7477"/>
                  <a:pt x="1394" y="7316"/>
                </a:cubicBezTo>
                <a:cubicBezTo>
                  <a:pt x="1077" y="6904"/>
                  <a:pt x="855" y="6397"/>
                  <a:pt x="697" y="5890"/>
                </a:cubicBezTo>
                <a:cubicBezTo>
                  <a:pt x="539" y="5099"/>
                  <a:pt x="570" y="4275"/>
                  <a:pt x="792" y="3515"/>
                </a:cubicBezTo>
                <a:cubicBezTo>
                  <a:pt x="1172" y="2122"/>
                  <a:pt x="2217" y="570"/>
                  <a:pt x="36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 rot="-5400000">
            <a:off x="8620430" y="2667720"/>
            <a:ext cx="709756" cy="349601"/>
            <a:chOff x="3468726" y="272558"/>
            <a:chExt cx="1083928" cy="533905"/>
          </a:xfrm>
        </p:grpSpPr>
        <p:sp>
          <p:nvSpPr>
            <p:cNvPr id="118" name="Google Shape;118;p3"/>
            <p:cNvSpPr/>
            <p:nvPr/>
          </p:nvSpPr>
          <p:spPr>
            <a:xfrm>
              <a:off x="4071854" y="754781"/>
              <a:ext cx="62363" cy="51680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065643" y="671890"/>
              <a:ext cx="409990" cy="134572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076326" y="753011"/>
              <a:ext cx="93949" cy="5345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952129" y="287061"/>
              <a:ext cx="276008" cy="426357"/>
            </a:xfrm>
            <a:custGeom>
              <a:avLst/>
              <a:gdLst/>
              <a:ahLst/>
              <a:cxnLst/>
              <a:rect l="l" t="t" r="r" b="b"/>
              <a:pathLst>
                <a:path w="8887" h="13728" extrusionOk="0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219655" y="272558"/>
              <a:ext cx="332999" cy="373187"/>
            </a:xfrm>
            <a:custGeom>
              <a:avLst/>
              <a:gdLst/>
              <a:ahLst/>
              <a:cxnLst/>
              <a:rect l="l" t="t" r="r" b="b"/>
              <a:pathLst>
                <a:path w="10722" h="12016" extrusionOk="0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68726" y="321970"/>
              <a:ext cx="157586" cy="328682"/>
            </a:xfrm>
            <a:custGeom>
              <a:avLst/>
              <a:gdLst/>
              <a:ahLst/>
              <a:cxnLst/>
              <a:rect l="l" t="t" r="r" b="b"/>
              <a:pathLst>
                <a:path w="5074" h="10583" extrusionOk="0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594693" y="560674"/>
              <a:ext cx="383281" cy="217558"/>
            </a:xfrm>
            <a:custGeom>
              <a:avLst/>
              <a:gdLst/>
              <a:ahLst/>
              <a:cxnLst/>
              <a:rect l="l" t="t" r="r" b="b"/>
              <a:pathLst>
                <a:path w="12341" h="7005" extrusionOk="0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74525" y="753880"/>
              <a:ext cx="1832" cy="932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888027" y="637696"/>
              <a:ext cx="341446" cy="168766"/>
            </a:xfrm>
            <a:custGeom>
              <a:avLst/>
              <a:gdLst/>
              <a:ahLst/>
              <a:cxnLst/>
              <a:rect l="l" t="t" r="r" b="b"/>
              <a:pathLst>
                <a:path w="10994" h="5434" extrusionOk="0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078997" y="751209"/>
              <a:ext cx="4037" cy="1832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233910" y="633689"/>
              <a:ext cx="2236" cy="316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237916" y="630304"/>
              <a:ext cx="5373" cy="6087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530591" y="643503"/>
              <a:ext cx="50344" cy="162959"/>
            </a:xfrm>
            <a:custGeom>
              <a:avLst/>
              <a:gdLst/>
              <a:ahLst/>
              <a:cxnLst/>
              <a:rect l="l" t="t" r="r" b="b"/>
              <a:pathLst>
                <a:path w="1621" h="5247" extrusionOk="0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539039" y="758353"/>
              <a:ext cx="63264" cy="48108"/>
            </a:xfrm>
            <a:custGeom>
              <a:avLst/>
              <a:gdLst/>
              <a:ahLst/>
              <a:cxnLst/>
              <a:rect l="l" t="t" r="r" b="b"/>
              <a:pathLst>
                <a:path w="2037" h="1549" extrusionOk="0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572425" y="639497"/>
              <a:ext cx="1367" cy="3137"/>
            </a:xfrm>
            <a:custGeom>
              <a:avLst/>
              <a:gdLst/>
              <a:ahLst/>
              <a:cxnLst/>
              <a:rect l="l" t="t" r="r" b="b"/>
              <a:pathLst>
                <a:path w="44" h="101" extrusionOk="0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064897" y="748104"/>
              <a:ext cx="21243" cy="8479"/>
            </a:xfrm>
            <a:custGeom>
              <a:avLst/>
              <a:gdLst/>
              <a:ahLst/>
              <a:cxnLst/>
              <a:rect l="l" t="t" r="r" b="b"/>
              <a:pathLst>
                <a:path w="684" h="273" extrusionOk="0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989957" y="696922"/>
              <a:ext cx="10994" cy="17237"/>
            </a:xfrm>
            <a:custGeom>
              <a:avLst/>
              <a:gdLst/>
              <a:ahLst/>
              <a:cxnLst/>
              <a:rect l="l" t="t" r="r" b="b"/>
              <a:pathLst>
                <a:path w="354" h="555" extrusionOk="0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27667" y="630584"/>
              <a:ext cx="16957" cy="12485"/>
            </a:xfrm>
            <a:custGeom>
              <a:avLst/>
              <a:gdLst/>
              <a:ahLst/>
              <a:cxnLst/>
              <a:rect l="l" t="t" r="r" b="b"/>
              <a:pathLst>
                <a:path w="546" h="402" extrusionOk="0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70655" y="638410"/>
              <a:ext cx="10901" cy="15373"/>
            </a:xfrm>
            <a:custGeom>
              <a:avLst/>
              <a:gdLst/>
              <a:ahLst/>
              <a:cxnLst/>
              <a:rect l="l" t="t" r="r" b="b"/>
              <a:pathLst>
                <a:path w="351" h="495" extrusionOk="0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98700" y="755216"/>
              <a:ext cx="6274" cy="4503"/>
            </a:xfrm>
            <a:custGeom>
              <a:avLst/>
              <a:gdLst/>
              <a:ahLst/>
              <a:cxnLst/>
              <a:rect l="l" t="t" r="r" b="b"/>
              <a:pathLst>
                <a:path w="202" h="145" extrusionOk="0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>
            <a:spLocks noGrp="1"/>
          </p:cNvSpPr>
          <p:nvPr>
            <p:ph type="title"/>
          </p:nvPr>
        </p:nvSpPr>
        <p:spPr>
          <a:xfrm>
            <a:off x="4772175" y="925550"/>
            <a:ext cx="35160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1"/>
          </p:nvPr>
        </p:nvSpPr>
        <p:spPr>
          <a:xfrm>
            <a:off x="4865700" y="3560800"/>
            <a:ext cx="13692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2"/>
          </p:nvPr>
        </p:nvSpPr>
        <p:spPr>
          <a:xfrm>
            <a:off x="4865700" y="3200875"/>
            <a:ext cx="13692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3"/>
          </p:nvPr>
        </p:nvSpPr>
        <p:spPr>
          <a:xfrm>
            <a:off x="6848426" y="3560803"/>
            <a:ext cx="13692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ubTitle" idx="4"/>
          </p:nvPr>
        </p:nvSpPr>
        <p:spPr>
          <a:xfrm>
            <a:off x="6848426" y="3200875"/>
            <a:ext cx="13692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-175" y="4999625"/>
            <a:ext cx="9144000" cy="20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5"/>
          <p:cNvSpPr/>
          <p:nvPr/>
        </p:nvSpPr>
        <p:spPr>
          <a:xfrm rot="5400000" flipH="1">
            <a:off x="8824349" y="4122808"/>
            <a:ext cx="392513" cy="248370"/>
          </a:xfrm>
          <a:custGeom>
            <a:avLst/>
            <a:gdLst/>
            <a:ahLst/>
            <a:cxnLst/>
            <a:rect l="l" t="t" r="r" b="b"/>
            <a:pathLst>
              <a:path w="18084" h="11443" extrusionOk="0">
                <a:moveTo>
                  <a:pt x="9461" y="2446"/>
                </a:moveTo>
                <a:cubicBezTo>
                  <a:pt x="10710" y="2446"/>
                  <a:pt x="12102" y="2934"/>
                  <a:pt x="13143" y="3515"/>
                </a:cubicBezTo>
                <a:cubicBezTo>
                  <a:pt x="13428" y="4845"/>
                  <a:pt x="13428" y="6682"/>
                  <a:pt x="12541" y="7791"/>
                </a:cubicBezTo>
                <a:cubicBezTo>
                  <a:pt x="12318" y="8069"/>
                  <a:pt x="12120" y="8176"/>
                  <a:pt x="11946" y="8176"/>
                </a:cubicBezTo>
                <a:cubicBezTo>
                  <a:pt x="11922" y="8176"/>
                  <a:pt x="11899" y="8174"/>
                  <a:pt x="11876" y="8171"/>
                </a:cubicBezTo>
                <a:cubicBezTo>
                  <a:pt x="11781" y="8171"/>
                  <a:pt x="11686" y="8139"/>
                  <a:pt x="11623" y="8076"/>
                </a:cubicBezTo>
                <a:cubicBezTo>
                  <a:pt x="11433" y="7886"/>
                  <a:pt x="11274" y="7632"/>
                  <a:pt x="11211" y="7379"/>
                </a:cubicBezTo>
                <a:cubicBezTo>
                  <a:pt x="11116" y="6999"/>
                  <a:pt x="11084" y="6619"/>
                  <a:pt x="11084" y="6239"/>
                </a:cubicBezTo>
                <a:cubicBezTo>
                  <a:pt x="11116" y="5732"/>
                  <a:pt x="11148" y="5257"/>
                  <a:pt x="11243" y="4750"/>
                </a:cubicBezTo>
                <a:cubicBezTo>
                  <a:pt x="11243" y="4719"/>
                  <a:pt x="11243" y="4687"/>
                  <a:pt x="11243" y="4655"/>
                </a:cubicBezTo>
                <a:cubicBezTo>
                  <a:pt x="11274" y="4592"/>
                  <a:pt x="11211" y="4497"/>
                  <a:pt x="11116" y="4465"/>
                </a:cubicBezTo>
                <a:cubicBezTo>
                  <a:pt x="11084" y="4465"/>
                  <a:pt x="11021" y="4465"/>
                  <a:pt x="10989" y="4434"/>
                </a:cubicBezTo>
                <a:cubicBezTo>
                  <a:pt x="10293" y="4275"/>
                  <a:pt x="9596" y="4117"/>
                  <a:pt x="8899" y="3990"/>
                </a:cubicBezTo>
                <a:cubicBezTo>
                  <a:pt x="8773" y="3959"/>
                  <a:pt x="8678" y="3927"/>
                  <a:pt x="8551" y="3895"/>
                </a:cubicBezTo>
                <a:cubicBezTo>
                  <a:pt x="8519" y="3895"/>
                  <a:pt x="8488" y="3895"/>
                  <a:pt x="8424" y="3864"/>
                </a:cubicBezTo>
                <a:cubicBezTo>
                  <a:pt x="8013" y="3769"/>
                  <a:pt x="7601" y="3610"/>
                  <a:pt x="7221" y="3420"/>
                </a:cubicBezTo>
                <a:cubicBezTo>
                  <a:pt x="6809" y="3199"/>
                  <a:pt x="8203" y="2629"/>
                  <a:pt x="8361" y="2597"/>
                </a:cubicBezTo>
                <a:cubicBezTo>
                  <a:pt x="8704" y="2492"/>
                  <a:pt x="9076" y="2446"/>
                  <a:pt x="9461" y="2446"/>
                </a:cubicBezTo>
                <a:close/>
                <a:moveTo>
                  <a:pt x="8044" y="4085"/>
                </a:moveTo>
                <a:cubicBezTo>
                  <a:pt x="8456" y="4212"/>
                  <a:pt x="8836" y="4307"/>
                  <a:pt x="9248" y="4402"/>
                </a:cubicBezTo>
                <a:cubicBezTo>
                  <a:pt x="9723" y="4497"/>
                  <a:pt x="10229" y="4592"/>
                  <a:pt x="10704" y="4719"/>
                </a:cubicBezTo>
                <a:cubicBezTo>
                  <a:pt x="10989" y="4782"/>
                  <a:pt x="10863" y="5099"/>
                  <a:pt x="10799" y="5415"/>
                </a:cubicBezTo>
                <a:cubicBezTo>
                  <a:pt x="6682" y="5510"/>
                  <a:pt x="3801" y="7379"/>
                  <a:pt x="824" y="10007"/>
                </a:cubicBezTo>
                <a:cubicBezTo>
                  <a:pt x="855" y="9912"/>
                  <a:pt x="919" y="9786"/>
                  <a:pt x="982" y="9691"/>
                </a:cubicBezTo>
                <a:cubicBezTo>
                  <a:pt x="1710" y="8551"/>
                  <a:pt x="2565" y="7442"/>
                  <a:pt x="3515" y="6460"/>
                </a:cubicBezTo>
                <a:cubicBezTo>
                  <a:pt x="4751" y="5194"/>
                  <a:pt x="6334" y="4370"/>
                  <a:pt x="8044" y="4085"/>
                </a:cubicBezTo>
                <a:close/>
                <a:moveTo>
                  <a:pt x="10799" y="5447"/>
                </a:moveTo>
                <a:cubicBezTo>
                  <a:pt x="10799" y="5479"/>
                  <a:pt x="10799" y="5479"/>
                  <a:pt x="10799" y="5479"/>
                </a:cubicBezTo>
                <a:cubicBezTo>
                  <a:pt x="10768" y="5764"/>
                  <a:pt x="10736" y="6112"/>
                  <a:pt x="10736" y="6460"/>
                </a:cubicBezTo>
                <a:cubicBezTo>
                  <a:pt x="7949" y="8899"/>
                  <a:pt x="4466" y="10007"/>
                  <a:pt x="855" y="10514"/>
                </a:cubicBezTo>
                <a:cubicBezTo>
                  <a:pt x="855" y="10482"/>
                  <a:pt x="824" y="10451"/>
                  <a:pt x="824" y="10419"/>
                </a:cubicBezTo>
                <a:cubicBezTo>
                  <a:pt x="3706" y="7759"/>
                  <a:pt x="6746" y="5605"/>
                  <a:pt x="10799" y="5447"/>
                </a:cubicBezTo>
                <a:close/>
                <a:moveTo>
                  <a:pt x="10768" y="6809"/>
                </a:moveTo>
                <a:cubicBezTo>
                  <a:pt x="10799" y="7411"/>
                  <a:pt x="10926" y="7981"/>
                  <a:pt x="11338" y="8266"/>
                </a:cubicBezTo>
                <a:cubicBezTo>
                  <a:pt x="11369" y="8266"/>
                  <a:pt x="11433" y="8297"/>
                  <a:pt x="11464" y="8297"/>
                </a:cubicBezTo>
                <a:cubicBezTo>
                  <a:pt x="10989" y="8899"/>
                  <a:pt x="10451" y="9406"/>
                  <a:pt x="9786" y="9817"/>
                </a:cubicBezTo>
                <a:cubicBezTo>
                  <a:pt x="8334" y="10801"/>
                  <a:pt x="6660" y="11153"/>
                  <a:pt x="4945" y="11153"/>
                </a:cubicBezTo>
                <a:cubicBezTo>
                  <a:pt x="4229" y="11153"/>
                  <a:pt x="3505" y="11092"/>
                  <a:pt x="2787" y="10989"/>
                </a:cubicBezTo>
                <a:cubicBezTo>
                  <a:pt x="2249" y="10926"/>
                  <a:pt x="1394" y="10894"/>
                  <a:pt x="1014" y="10641"/>
                </a:cubicBezTo>
                <a:cubicBezTo>
                  <a:pt x="4592" y="10451"/>
                  <a:pt x="8013" y="9121"/>
                  <a:pt x="10768" y="6809"/>
                </a:cubicBezTo>
                <a:close/>
                <a:moveTo>
                  <a:pt x="17323" y="0"/>
                </a:moveTo>
                <a:cubicBezTo>
                  <a:pt x="16056" y="1362"/>
                  <a:pt x="14505" y="2280"/>
                  <a:pt x="12985" y="3294"/>
                </a:cubicBezTo>
                <a:cubicBezTo>
                  <a:pt x="11982" y="2625"/>
                  <a:pt x="10638" y="2123"/>
                  <a:pt x="9375" y="2123"/>
                </a:cubicBezTo>
                <a:cubicBezTo>
                  <a:pt x="8363" y="2123"/>
                  <a:pt x="7404" y="2445"/>
                  <a:pt x="6714" y="3262"/>
                </a:cubicBezTo>
                <a:cubicBezTo>
                  <a:pt x="6651" y="3325"/>
                  <a:pt x="6682" y="3452"/>
                  <a:pt x="6777" y="3515"/>
                </a:cubicBezTo>
                <a:cubicBezTo>
                  <a:pt x="7062" y="3674"/>
                  <a:pt x="7379" y="3832"/>
                  <a:pt x="7696" y="3959"/>
                </a:cubicBezTo>
                <a:cubicBezTo>
                  <a:pt x="6809" y="4117"/>
                  <a:pt x="5986" y="4402"/>
                  <a:pt x="5226" y="4782"/>
                </a:cubicBezTo>
                <a:cubicBezTo>
                  <a:pt x="2945" y="5985"/>
                  <a:pt x="1394" y="8456"/>
                  <a:pt x="32" y="10546"/>
                </a:cubicBezTo>
                <a:cubicBezTo>
                  <a:pt x="0" y="10641"/>
                  <a:pt x="32" y="10767"/>
                  <a:pt x="159" y="10799"/>
                </a:cubicBezTo>
                <a:cubicBezTo>
                  <a:pt x="1743" y="11168"/>
                  <a:pt x="3327" y="11442"/>
                  <a:pt x="4870" y="11442"/>
                </a:cubicBezTo>
                <a:cubicBezTo>
                  <a:pt x="6906" y="11442"/>
                  <a:pt x="8871" y="10965"/>
                  <a:pt x="10673" y="9596"/>
                </a:cubicBezTo>
                <a:cubicBezTo>
                  <a:pt x="11116" y="9247"/>
                  <a:pt x="11464" y="8867"/>
                  <a:pt x="11718" y="8424"/>
                </a:cubicBezTo>
                <a:cubicBezTo>
                  <a:pt x="11768" y="8433"/>
                  <a:pt x="11819" y="8437"/>
                  <a:pt x="11868" y="8437"/>
                </a:cubicBezTo>
                <a:cubicBezTo>
                  <a:pt x="12528" y="8437"/>
                  <a:pt x="13063" y="7683"/>
                  <a:pt x="13270" y="7094"/>
                </a:cubicBezTo>
                <a:cubicBezTo>
                  <a:pt x="13618" y="6017"/>
                  <a:pt x="13681" y="4877"/>
                  <a:pt x="13460" y="3769"/>
                </a:cubicBezTo>
                <a:cubicBezTo>
                  <a:pt x="15138" y="2597"/>
                  <a:pt x="16626" y="1678"/>
                  <a:pt x="17988" y="95"/>
                </a:cubicBezTo>
                <a:cubicBezTo>
                  <a:pt x="18020" y="63"/>
                  <a:pt x="18052" y="32"/>
                  <a:pt x="180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5"/>
          <p:cNvSpPr/>
          <p:nvPr/>
        </p:nvSpPr>
        <p:spPr>
          <a:xfrm rot="5400000" flipH="1">
            <a:off x="9142861" y="4556645"/>
            <a:ext cx="2315" cy="1544"/>
          </a:xfrm>
          <a:custGeom>
            <a:avLst/>
            <a:gdLst/>
            <a:ahLst/>
            <a:cxnLst/>
            <a:rect l="l" t="t" r="r" b="b"/>
            <a:pathLst>
              <a:path w="96" h="64" extrusionOk="0">
                <a:moveTo>
                  <a:pt x="32" y="0"/>
                </a:moveTo>
                <a:cubicBezTo>
                  <a:pt x="32" y="0"/>
                  <a:pt x="0" y="32"/>
                  <a:pt x="0" y="32"/>
                </a:cubicBezTo>
                <a:cubicBezTo>
                  <a:pt x="0" y="32"/>
                  <a:pt x="32" y="63"/>
                  <a:pt x="32" y="63"/>
                </a:cubicBezTo>
                <a:cubicBezTo>
                  <a:pt x="64" y="32"/>
                  <a:pt x="64" y="32"/>
                  <a:pt x="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5"/>
          <p:cNvGrpSpPr/>
          <p:nvPr/>
        </p:nvGrpSpPr>
        <p:grpSpPr>
          <a:xfrm rot="10800000">
            <a:off x="8560785" y="377660"/>
            <a:ext cx="590578" cy="388396"/>
            <a:chOff x="-74" y="4141803"/>
            <a:chExt cx="713258" cy="469077"/>
          </a:xfrm>
        </p:grpSpPr>
        <p:sp>
          <p:nvSpPr>
            <p:cNvPr id="241" name="Google Shape;241;p5"/>
            <p:cNvSpPr/>
            <p:nvPr/>
          </p:nvSpPr>
          <p:spPr>
            <a:xfrm>
              <a:off x="-74" y="4141803"/>
              <a:ext cx="713258" cy="469077"/>
            </a:xfrm>
            <a:custGeom>
              <a:avLst/>
              <a:gdLst/>
              <a:ahLst/>
              <a:cxnLst/>
              <a:rect l="l" t="t" r="r" b="b"/>
              <a:pathLst>
                <a:path w="36206" h="23811" extrusionOk="0">
                  <a:moveTo>
                    <a:pt x="14536" y="501"/>
                  </a:moveTo>
                  <a:lnTo>
                    <a:pt x="14536" y="501"/>
                  </a:lnTo>
                  <a:cubicBezTo>
                    <a:pt x="13808" y="3604"/>
                    <a:pt x="12858" y="6676"/>
                    <a:pt x="10926" y="9273"/>
                  </a:cubicBezTo>
                  <a:cubicBezTo>
                    <a:pt x="9786" y="10793"/>
                    <a:pt x="8297" y="11807"/>
                    <a:pt x="6714" y="12788"/>
                  </a:cubicBezTo>
                  <a:cubicBezTo>
                    <a:pt x="5384" y="13612"/>
                    <a:pt x="3800" y="14340"/>
                    <a:pt x="2629" y="15417"/>
                  </a:cubicBezTo>
                  <a:cubicBezTo>
                    <a:pt x="2058" y="13358"/>
                    <a:pt x="1615" y="11078"/>
                    <a:pt x="2344" y="8988"/>
                  </a:cubicBezTo>
                  <a:cubicBezTo>
                    <a:pt x="2977" y="7088"/>
                    <a:pt x="4909" y="5821"/>
                    <a:pt x="6524" y="4808"/>
                  </a:cubicBezTo>
                  <a:cubicBezTo>
                    <a:pt x="9121" y="3193"/>
                    <a:pt x="11781" y="1767"/>
                    <a:pt x="14536" y="501"/>
                  </a:cubicBezTo>
                  <a:close/>
                  <a:moveTo>
                    <a:pt x="16341" y="12028"/>
                  </a:moveTo>
                  <a:lnTo>
                    <a:pt x="16341" y="12028"/>
                  </a:lnTo>
                  <a:cubicBezTo>
                    <a:pt x="18495" y="12282"/>
                    <a:pt x="20617" y="12725"/>
                    <a:pt x="22675" y="13358"/>
                  </a:cubicBezTo>
                  <a:cubicBezTo>
                    <a:pt x="25019" y="13992"/>
                    <a:pt x="27235" y="14973"/>
                    <a:pt x="29294" y="16208"/>
                  </a:cubicBezTo>
                  <a:cubicBezTo>
                    <a:pt x="26634" y="15322"/>
                    <a:pt x="24068" y="14118"/>
                    <a:pt x="21345" y="13453"/>
                  </a:cubicBezTo>
                  <a:cubicBezTo>
                    <a:pt x="21332" y="13451"/>
                    <a:pt x="21320" y="13450"/>
                    <a:pt x="21309" y="13450"/>
                  </a:cubicBezTo>
                  <a:cubicBezTo>
                    <a:pt x="21144" y="13450"/>
                    <a:pt x="21070" y="13650"/>
                    <a:pt x="21218" y="13738"/>
                  </a:cubicBezTo>
                  <a:cubicBezTo>
                    <a:pt x="22168" y="14530"/>
                    <a:pt x="23277" y="15163"/>
                    <a:pt x="24164" y="16018"/>
                  </a:cubicBezTo>
                  <a:cubicBezTo>
                    <a:pt x="23403" y="15702"/>
                    <a:pt x="22675" y="15290"/>
                    <a:pt x="22042" y="14783"/>
                  </a:cubicBezTo>
                  <a:cubicBezTo>
                    <a:pt x="20997" y="14055"/>
                    <a:pt x="19793" y="13548"/>
                    <a:pt x="18843" y="12693"/>
                  </a:cubicBezTo>
                  <a:cubicBezTo>
                    <a:pt x="18801" y="12658"/>
                    <a:pt x="18756" y="12643"/>
                    <a:pt x="18713" y="12643"/>
                  </a:cubicBezTo>
                  <a:cubicBezTo>
                    <a:pt x="18561" y="12643"/>
                    <a:pt x="18435" y="12830"/>
                    <a:pt x="18558" y="12978"/>
                  </a:cubicBezTo>
                  <a:cubicBezTo>
                    <a:pt x="19350" y="13802"/>
                    <a:pt x="20237" y="14562"/>
                    <a:pt x="21092" y="15353"/>
                  </a:cubicBezTo>
                  <a:cubicBezTo>
                    <a:pt x="19286" y="14562"/>
                    <a:pt x="17988" y="13042"/>
                    <a:pt x="16341" y="12028"/>
                  </a:cubicBezTo>
                  <a:close/>
                  <a:moveTo>
                    <a:pt x="18091" y="9384"/>
                  </a:moveTo>
                  <a:cubicBezTo>
                    <a:pt x="18716" y="9384"/>
                    <a:pt x="19357" y="9477"/>
                    <a:pt x="19952" y="9621"/>
                  </a:cubicBezTo>
                  <a:cubicBezTo>
                    <a:pt x="22042" y="10096"/>
                    <a:pt x="23942" y="11173"/>
                    <a:pt x="25747" y="12282"/>
                  </a:cubicBezTo>
                  <a:cubicBezTo>
                    <a:pt x="29389" y="14562"/>
                    <a:pt x="32429" y="17697"/>
                    <a:pt x="35279" y="20895"/>
                  </a:cubicBezTo>
                  <a:cubicBezTo>
                    <a:pt x="33918" y="20135"/>
                    <a:pt x="32461" y="19565"/>
                    <a:pt x="30941" y="19217"/>
                  </a:cubicBezTo>
                  <a:cubicBezTo>
                    <a:pt x="29231" y="18805"/>
                    <a:pt x="27489" y="18679"/>
                    <a:pt x="25747" y="18457"/>
                  </a:cubicBezTo>
                  <a:cubicBezTo>
                    <a:pt x="21440" y="17887"/>
                    <a:pt x="16848" y="16018"/>
                    <a:pt x="14663" y="12028"/>
                  </a:cubicBezTo>
                  <a:cubicBezTo>
                    <a:pt x="14884" y="11997"/>
                    <a:pt x="15106" y="11965"/>
                    <a:pt x="15328" y="11965"/>
                  </a:cubicBezTo>
                  <a:cubicBezTo>
                    <a:pt x="15423" y="11965"/>
                    <a:pt x="15486" y="11997"/>
                    <a:pt x="15581" y="11997"/>
                  </a:cubicBezTo>
                  <a:cubicBezTo>
                    <a:pt x="17830" y="13105"/>
                    <a:pt x="19286" y="15290"/>
                    <a:pt x="21757" y="16018"/>
                  </a:cubicBezTo>
                  <a:cubicBezTo>
                    <a:pt x="21769" y="16021"/>
                    <a:pt x="21781" y="16022"/>
                    <a:pt x="21793" y="16022"/>
                  </a:cubicBezTo>
                  <a:cubicBezTo>
                    <a:pt x="21962" y="16022"/>
                    <a:pt x="22065" y="15820"/>
                    <a:pt x="21947" y="15702"/>
                  </a:cubicBezTo>
                  <a:cubicBezTo>
                    <a:pt x="21503" y="15195"/>
                    <a:pt x="20997" y="14752"/>
                    <a:pt x="20490" y="14277"/>
                  </a:cubicBezTo>
                  <a:lnTo>
                    <a:pt x="20490" y="14277"/>
                  </a:lnTo>
                  <a:cubicBezTo>
                    <a:pt x="20965" y="14530"/>
                    <a:pt x="21408" y="14815"/>
                    <a:pt x="21852" y="15100"/>
                  </a:cubicBezTo>
                  <a:cubicBezTo>
                    <a:pt x="22738" y="15702"/>
                    <a:pt x="23625" y="16335"/>
                    <a:pt x="24702" y="16494"/>
                  </a:cubicBezTo>
                  <a:cubicBezTo>
                    <a:pt x="24860" y="16494"/>
                    <a:pt x="24924" y="16304"/>
                    <a:pt x="24829" y="16208"/>
                  </a:cubicBezTo>
                  <a:cubicBezTo>
                    <a:pt x="24037" y="15322"/>
                    <a:pt x="23023" y="14688"/>
                    <a:pt x="22073" y="13992"/>
                  </a:cubicBezTo>
                  <a:lnTo>
                    <a:pt x="22073" y="13992"/>
                  </a:lnTo>
                  <a:cubicBezTo>
                    <a:pt x="24860" y="14815"/>
                    <a:pt x="27489" y="16113"/>
                    <a:pt x="30307" y="16905"/>
                  </a:cubicBezTo>
                  <a:cubicBezTo>
                    <a:pt x="30318" y="16907"/>
                    <a:pt x="30329" y="16908"/>
                    <a:pt x="30340" y="16908"/>
                  </a:cubicBezTo>
                  <a:cubicBezTo>
                    <a:pt x="30511" y="16908"/>
                    <a:pt x="30613" y="16678"/>
                    <a:pt x="30434" y="16589"/>
                  </a:cubicBezTo>
                  <a:cubicBezTo>
                    <a:pt x="28217" y="14973"/>
                    <a:pt x="25684" y="13992"/>
                    <a:pt x="23087" y="13200"/>
                  </a:cubicBezTo>
                  <a:cubicBezTo>
                    <a:pt x="20933" y="12567"/>
                    <a:pt x="18748" y="11997"/>
                    <a:pt x="16531" y="11902"/>
                  </a:cubicBezTo>
                  <a:lnTo>
                    <a:pt x="16658" y="11902"/>
                  </a:lnTo>
                  <a:lnTo>
                    <a:pt x="15898" y="11775"/>
                  </a:lnTo>
                  <a:lnTo>
                    <a:pt x="15835" y="11775"/>
                  </a:lnTo>
                  <a:cubicBezTo>
                    <a:pt x="15803" y="11743"/>
                    <a:pt x="15740" y="11712"/>
                    <a:pt x="15708" y="11680"/>
                  </a:cubicBezTo>
                  <a:cubicBezTo>
                    <a:pt x="15690" y="11674"/>
                    <a:pt x="15673" y="11671"/>
                    <a:pt x="15656" y="11671"/>
                  </a:cubicBezTo>
                  <a:cubicBezTo>
                    <a:pt x="15580" y="11671"/>
                    <a:pt x="15512" y="11723"/>
                    <a:pt x="15486" y="11775"/>
                  </a:cubicBezTo>
                  <a:cubicBezTo>
                    <a:pt x="15201" y="11807"/>
                    <a:pt x="14916" y="11807"/>
                    <a:pt x="14663" y="11807"/>
                  </a:cubicBezTo>
                  <a:cubicBezTo>
                    <a:pt x="15048" y="9971"/>
                    <a:pt x="16519" y="9384"/>
                    <a:pt x="18091" y="9384"/>
                  </a:cubicBezTo>
                  <a:close/>
                  <a:moveTo>
                    <a:pt x="7435" y="14629"/>
                  </a:moveTo>
                  <a:cubicBezTo>
                    <a:pt x="10510" y="14629"/>
                    <a:pt x="13442" y="15999"/>
                    <a:pt x="15993" y="17792"/>
                  </a:cubicBezTo>
                  <a:cubicBezTo>
                    <a:pt x="18280" y="19390"/>
                    <a:pt x="21249" y="22258"/>
                    <a:pt x="24348" y="22258"/>
                  </a:cubicBezTo>
                  <a:cubicBezTo>
                    <a:pt x="24381" y="22258"/>
                    <a:pt x="24415" y="22258"/>
                    <a:pt x="24449" y="22257"/>
                  </a:cubicBezTo>
                  <a:lnTo>
                    <a:pt x="24449" y="22257"/>
                  </a:lnTo>
                  <a:cubicBezTo>
                    <a:pt x="22566" y="23018"/>
                    <a:pt x="20568" y="23402"/>
                    <a:pt x="18560" y="23402"/>
                  </a:cubicBezTo>
                  <a:cubicBezTo>
                    <a:pt x="17224" y="23402"/>
                    <a:pt x="15883" y="23232"/>
                    <a:pt x="14568" y="22891"/>
                  </a:cubicBezTo>
                  <a:cubicBezTo>
                    <a:pt x="12319" y="22321"/>
                    <a:pt x="10134" y="21402"/>
                    <a:pt x="8139" y="20199"/>
                  </a:cubicBezTo>
                  <a:cubicBezTo>
                    <a:pt x="7062" y="19597"/>
                    <a:pt x="6112" y="18742"/>
                    <a:pt x="5415" y="17697"/>
                  </a:cubicBezTo>
                  <a:cubicBezTo>
                    <a:pt x="4877" y="16842"/>
                    <a:pt x="4909" y="15860"/>
                    <a:pt x="5067" y="14910"/>
                  </a:cubicBezTo>
                  <a:cubicBezTo>
                    <a:pt x="5863" y="14718"/>
                    <a:pt x="6653" y="14629"/>
                    <a:pt x="7435" y="14629"/>
                  </a:cubicBezTo>
                  <a:close/>
                  <a:moveTo>
                    <a:pt x="14669" y="0"/>
                  </a:moveTo>
                  <a:cubicBezTo>
                    <a:pt x="14637" y="0"/>
                    <a:pt x="14603" y="8"/>
                    <a:pt x="14568" y="26"/>
                  </a:cubicBezTo>
                  <a:cubicBezTo>
                    <a:pt x="11528" y="1482"/>
                    <a:pt x="8456" y="2971"/>
                    <a:pt x="5669" y="4871"/>
                  </a:cubicBezTo>
                  <a:cubicBezTo>
                    <a:pt x="4054" y="5979"/>
                    <a:pt x="2502" y="7183"/>
                    <a:pt x="1837" y="9115"/>
                  </a:cubicBezTo>
                  <a:cubicBezTo>
                    <a:pt x="1108" y="11268"/>
                    <a:pt x="1773" y="13643"/>
                    <a:pt x="2439" y="15702"/>
                  </a:cubicBezTo>
                  <a:cubicBezTo>
                    <a:pt x="2439" y="15765"/>
                    <a:pt x="2470" y="15797"/>
                    <a:pt x="2502" y="15797"/>
                  </a:cubicBezTo>
                  <a:cubicBezTo>
                    <a:pt x="2470" y="15828"/>
                    <a:pt x="2407" y="15860"/>
                    <a:pt x="2375" y="15860"/>
                  </a:cubicBezTo>
                  <a:cubicBezTo>
                    <a:pt x="1552" y="16399"/>
                    <a:pt x="760" y="17000"/>
                    <a:pt x="0" y="17634"/>
                  </a:cubicBezTo>
                  <a:lnTo>
                    <a:pt x="0" y="18077"/>
                  </a:lnTo>
                  <a:cubicBezTo>
                    <a:pt x="570" y="17602"/>
                    <a:pt x="1140" y="17127"/>
                    <a:pt x="1710" y="16684"/>
                  </a:cubicBezTo>
                  <a:cubicBezTo>
                    <a:pt x="2660" y="16050"/>
                    <a:pt x="3610" y="15448"/>
                    <a:pt x="4592" y="14910"/>
                  </a:cubicBezTo>
                  <a:cubicBezTo>
                    <a:pt x="4592" y="14942"/>
                    <a:pt x="4624" y="14973"/>
                    <a:pt x="4655" y="15005"/>
                  </a:cubicBezTo>
                  <a:cubicBezTo>
                    <a:pt x="4370" y="16874"/>
                    <a:pt x="5035" y="18235"/>
                    <a:pt x="6492" y="19502"/>
                  </a:cubicBezTo>
                  <a:cubicBezTo>
                    <a:pt x="8392" y="21149"/>
                    <a:pt x="11021" y="22194"/>
                    <a:pt x="13364" y="22954"/>
                  </a:cubicBezTo>
                  <a:cubicBezTo>
                    <a:pt x="15137" y="23518"/>
                    <a:pt x="16903" y="23811"/>
                    <a:pt x="18647" y="23811"/>
                  </a:cubicBezTo>
                  <a:cubicBezTo>
                    <a:pt x="21109" y="23811"/>
                    <a:pt x="23524" y="23228"/>
                    <a:pt x="25842" y="22004"/>
                  </a:cubicBezTo>
                  <a:cubicBezTo>
                    <a:pt x="26028" y="21898"/>
                    <a:pt x="25947" y="21658"/>
                    <a:pt x="25785" y="21658"/>
                  </a:cubicBezTo>
                  <a:cubicBezTo>
                    <a:pt x="25754" y="21658"/>
                    <a:pt x="25719" y="21667"/>
                    <a:pt x="25684" y="21687"/>
                  </a:cubicBezTo>
                  <a:cubicBezTo>
                    <a:pt x="25257" y="21836"/>
                    <a:pt x="24823" y="21901"/>
                    <a:pt x="24388" y="21901"/>
                  </a:cubicBezTo>
                  <a:cubicBezTo>
                    <a:pt x="22594" y="21901"/>
                    <a:pt x="20777" y="20793"/>
                    <a:pt x="19350" y="19850"/>
                  </a:cubicBezTo>
                  <a:cubicBezTo>
                    <a:pt x="17545" y="18647"/>
                    <a:pt x="15898" y="17254"/>
                    <a:pt x="13998" y="16208"/>
                  </a:cubicBezTo>
                  <a:cubicBezTo>
                    <a:pt x="12028" y="15132"/>
                    <a:pt x="9842" y="14420"/>
                    <a:pt x="7633" y="14420"/>
                  </a:cubicBezTo>
                  <a:cubicBezTo>
                    <a:pt x="6788" y="14420"/>
                    <a:pt x="5940" y="14524"/>
                    <a:pt x="5099" y="14752"/>
                  </a:cubicBezTo>
                  <a:cubicBezTo>
                    <a:pt x="5099" y="14720"/>
                    <a:pt x="5099" y="14688"/>
                    <a:pt x="5099" y="14657"/>
                  </a:cubicBezTo>
                  <a:cubicBezTo>
                    <a:pt x="8044" y="13200"/>
                    <a:pt x="11274" y="12313"/>
                    <a:pt x="14568" y="12028"/>
                  </a:cubicBezTo>
                  <a:cubicBezTo>
                    <a:pt x="16151" y="15607"/>
                    <a:pt x="20142" y="17539"/>
                    <a:pt x="23783" y="18394"/>
                  </a:cubicBezTo>
                  <a:cubicBezTo>
                    <a:pt x="25589" y="18805"/>
                    <a:pt x="27457" y="18932"/>
                    <a:pt x="29294" y="19185"/>
                  </a:cubicBezTo>
                  <a:cubicBezTo>
                    <a:pt x="31637" y="19534"/>
                    <a:pt x="33886" y="20357"/>
                    <a:pt x="35913" y="21592"/>
                  </a:cubicBezTo>
                  <a:cubicBezTo>
                    <a:pt x="35937" y="21610"/>
                    <a:pt x="35963" y="21618"/>
                    <a:pt x="35989" y="21618"/>
                  </a:cubicBezTo>
                  <a:cubicBezTo>
                    <a:pt x="36100" y="21618"/>
                    <a:pt x="36206" y="21473"/>
                    <a:pt x="36103" y="21371"/>
                  </a:cubicBezTo>
                  <a:cubicBezTo>
                    <a:pt x="32619" y="17412"/>
                    <a:pt x="28946" y="13675"/>
                    <a:pt x="24322" y="11078"/>
                  </a:cubicBezTo>
                  <a:cubicBezTo>
                    <a:pt x="22422" y="10001"/>
                    <a:pt x="20363" y="9178"/>
                    <a:pt x="18178" y="9020"/>
                  </a:cubicBezTo>
                  <a:cubicBezTo>
                    <a:pt x="18034" y="9002"/>
                    <a:pt x="17891" y="8993"/>
                    <a:pt x="17750" y="8993"/>
                  </a:cubicBezTo>
                  <a:cubicBezTo>
                    <a:pt x="16118" y="8993"/>
                    <a:pt x="14696" y="10140"/>
                    <a:pt x="14346" y="11743"/>
                  </a:cubicBezTo>
                  <a:cubicBezTo>
                    <a:pt x="14346" y="11775"/>
                    <a:pt x="14346" y="11807"/>
                    <a:pt x="14346" y="11838"/>
                  </a:cubicBezTo>
                  <a:cubicBezTo>
                    <a:pt x="10292" y="12123"/>
                    <a:pt x="6365" y="13390"/>
                    <a:pt x="2914" y="15543"/>
                  </a:cubicBezTo>
                  <a:cubicBezTo>
                    <a:pt x="4212" y="14372"/>
                    <a:pt x="5985" y="13517"/>
                    <a:pt x="7474" y="12598"/>
                  </a:cubicBezTo>
                  <a:cubicBezTo>
                    <a:pt x="8867" y="11775"/>
                    <a:pt x="10102" y="10666"/>
                    <a:pt x="11116" y="9400"/>
                  </a:cubicBezTo>
                  <a:cubicBezTo>
                    <a:pt x="13111" y="6835"/>
                    <a:pt x="14061" y="3573"/>
                    <a:pt x="14663" y="437"/>
                  </a:cubicBezTo>
                  <a:cubicBezTo>
                    <a:pt x="14694" y="437"/>
                    <a:pt x="14726" y="406"/>
                    <a:pt x="14758" y="406"/>
                  </a:cubicBezTo>
                  <a:cubicBezTo>
                    <a:pt x="14976" y="297"/>
                    <a:pt x="14866" y="0"/>
                    <a:pt x="14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08848" y="4441719"/>
              <a:ext cx="301607" cy="135024"/>
            </a:xfrm>
            <a:custGeom>
              <a:avLst/>
              <a:gdLst/>
              <a:ahLst/>
              <a:cxnLst/>
              <a:rect l="l" t="t" r="r" b="b"/>
              <a:pathLst>
                <a:path w="15310" h="6854" extrusionOk="0">
                  <a:moveTo>
                    <a:pt x="877" y="109"/>
                  </a:moveTo>
                  <a:cubicBezTo>
                    <a:pt x="3252" y="109"/>
                    <a:pt x="5479" y="2065"/>
                    <a:pt x="7424" y="3201"/>
                  </a:cubicBezTo>
                  <a:cubicBezTo>
                    <a:pt x="9355" y="4341"/>
                    <a:pt x="11382" y="5640"/>
                    <a:pt x="13567" y="6432"/>
                  </a:cubicBezTo>
                  <a:cubicBezTo>
                    <a:pt x="11002" y="6083"/>
                    <a:pt x="8690" y="4753"/>
                    <a:pt x="6347" y="3771"/>
                  </a:cubicBezTo>
                  <a:cubicBezTo>
                    <a:pt x="6329" y="3760"/>
                    <a:pt x="6310" y="3754"/>
                    <a:pt x="6292" y="3754"/>
                  </a:cubicBezTo>
                  <a:cubicBezTo>
                    <a:pt x="6211" y="3754"/>
                    <a:pt x="6137" y="3852"/>
                    <a:pt x="6189" y="3930"/>
                  </a:cubicBezTo>
                  <a:cubicBezTo>
                    <a:pt x="6537" y="4436"/>
                    <a:pt x="6949" y="4943"/>
                    <a:pt x="7360" y="5386"/>
                  </a:cubicBezTo>
                  <a:cubicBezTo>
                    <a:pt x="6790" y="5070"/>
                    <a:pt x="6315" y="4626"/>
                    <a:pt x="5935" y="4088"/>
                  </a:cubicBezTo>
                  <a:cubicBezTo>
                    <a:pt x="5270" y="3391"/>
                    <a:pt x="4605" y="2631"/>
                    <a:pt x="4035" y="1808"/>
                  </a:cubicBezTo>
                  <a:cubicBezTo>
                    <a:pt x="3998" y="1759"/>
                    <a:pt x="3934" y="1734"/>
                    <a:pt x="3871" y="1734"/>
                  </a:cubicBezTo>
                  <a:cubicBezTo>
                    <a:pt x="3772" y="1734"/>
                    <a:pt x="3679" y="1798"/>
                    <a:pt x="3718" y="1935"/>
                  </a:cubicBezTo>
                  <a:cubicBezTo>
                    <a:pt x="3877" y="2473"/>
                    <a:pt x="4257" y="3170"/>
                    <a:pt x="4162" y="3771"/>
                  </a:cubicBezTo>
                  <a:cubicBezTo>
                    <a:pt x="2895" y="2536"/>
                    <a:pt x="2198" y="826"/>
                    <a:pt x="456" y="129"/>
                  </a:cubicBezTo>
                  <a:cubicBezTo>
                    <a:pt x="597" y="115"/>
                    <a:pt x="737" y="109"/>
                    <a:pt x="877" y="109"/>
                  </a:cubicBezTo>
                  <a:close/>
                  <a:moveTo>
                    <a:pt x="1220" y="0"/>
                  </a:moveTo>
                  <a:cubicBezTo>
                    <a:pt x="940" y="0"/>
                    <a:pt x="655" y="31"/>
                    <a:pt x="361" y="98"/>
                  </a:cubicBezTo>
                  <a:cubicBezTo>
                    <a:pt x="330" y="66"/>
                    <a:pt x="298" y="66"/>
                    <a:pt x="266" y="66"/>
                  </a:cubicBezTo>
                  <a:cubicBezTo>
                    <a:pt x="248" y="60"/>
                    <a:pt x="230" y="57"/>
                    <a:pt x="213" y="57"/>
                  </a:cubicBezTo>
                  <a:cubicBezTo>
                    <a:pt x="60" y="57"/>
                    <a:pt x="0" y="297"/>
                    <a:pt x="171" y="383"/>
                  </a:cubicBezTo>
                  <a:cubicBezTo>
                    <a:pt x="2103" y="1016"/>
                    <a:pt x="2705" y="2948"/>
                    <a:pt x="4130" y="4183"/>
                  </a:cubicBezTo>
                  <a:cubicBezTo>
                    <a:pt x="4170" y="4223"/>
                    <a:pt x="4221" y="4240"/>
                    <a:pt x="4269" y="4240"/>
                  </a:cubicBezTo>
                  <a:cubicBezTo>
                    <a:pt x="4335" y="4240"/>
                    <a:pt x="4397" y="4207"/>
                    <a:pt x="4415" y="4151"/>
                  </a:cubicBezTo>
                  <a:cubicBezTo>
                    <a:pt x="4573" y="3740"/>
                    <a:pt x="4542" y="3265"/>
                    <a:pt x="4415" y="2885"/>
                  </a:cubicBezTo>
                  <a:lnTo>
                    <a:pt x="4415" y="2885"/>
                  </a:lnTo>
                  <a:cubicBezTo>
                    <a:pt x="4858" y="3423"/>
                    <a:pt x="5365" y="3961"/>
                    <a:pt x="5840" y="4531"/>
                  </a:cubicBezTo>
                  <a:cubicBezTo>
                    <a:pt x="6379" y="5133"/>
                    <a:pt x="6980" y="5735"/>
                    <a:pt x="7804" y="5893"/>
                  </a:cubicBezTo>
                  <a:cubicBezTo>
                    <a:pt x="7962" y="5893"/>
                    <a:pt x="8025" y="5735"/>
                    <a:pt x="7930" y="5640"/>
                  </a:cubicBezTo>
                  <a:cubicBezTo>
                    <a:pt x="7550" y="5133"/>
                    <a:pt x="7107" y="4690"/>
                    <a:pt x="6695" y="4183"/>
                  </a:cubicBezTo>
                  <a:lnTo>
                    <a:pt x="6695" y="4183"/>
                  </a:lnTo>
                  <a:cubicBezTo>
                    <a:pt x="9296" y="5302"/>
                    <a:pt x="11723" y="6854"/>
                    <a:pt x="14611" y="6854"/>
                  </a:cubicBezTo>
                  <a:cubicBezTo>
                    <a:pt x="14748" y="6854"/>
                    <a:pt x="14886" y="6850"/>
                    <a:pt x="15024" y="6843"/>
                  </a:cubicBezTo>
                  <a:cubicBezTo>
                    <a:pt x="15214" y="6843"/>
                    <a:pt x="15309" y="6558"/>
                    <a:pt x="15088" y="6527"/>
                  </a:cubicBezTo>
                  <a:cubicBezTo>
                    <a:pt x="13472" y="6178"/>
                    <a:pt x="12047" y="5418"/>
                    <a:pt x="10591" y="4658"/>
                  </a:cubicBezTo>
                  <a:cubicBezTo>
                    <a:pt x="9102" y="3866"/>
                    <a:pt x="7677" y="3043"/>
                    <a:pt x="6220" y="2220"/>
                  </a:cubicBezTo>
                  <a:cubicBezTo>
                    <a:pt x="4626" y="1313"/>
                    <a:pt x="3056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3294" y="4178603"/>
              <a:ext cx="205550" cy="241463"/>
            </a:xfrm>
            <a:custGeom>
              <a:avLst/>
              <a:gdLst/>
              <a:ahLst/>
              <a:cxnLst/>
              <a:rect l="l" t="t" r="r" b="b"/>
              <a:pathLst>
                <a:path w="10434" h="12257" extrusionOk="0">
                  <a:moveTo>
                    <a:pt x="10180" y="438"/>
                  </a:moveTo>
                  <a:lnTo>
                    <a:pt x="10180" y="438"/>
                  </a:lnTo>
                  <a:cubicBezTo>
                    <a:pt x="9040" y="2528"/>
                    <a:pt x="7742" y="4523"/>
                    <a:pt x="6348" y="6423"/>
                  </a:cubicBezTo>
                  <a:cubicBezTo>
                    <a:pt x="4733" y="8545"/>
                    <a:pt x="2611" y="10097"/>
                    <a:pt x="521" y="11680"/>
                  </a:cubicBezTo>
                  <a:cubicBezTo>
                    <a:pt x="1186" y="9780"/>
                    <a:pt x="1345" y="7722"/>
                    <a:pt x="2453" y="6012"/>
                  </a:cubicBezTo>
                  <a:cubicBezTo>
                    <a:pt x="2706" y="6518"/>
                    <a:pt x="2485" y="7215"/>
                    <a:pt x="2485" y="7753"/>
                  </a:cubicBezTo>
                  <a:cubicBezTo>
                    <a:pt x="2453" y="8450"/>
                    <a:pt x="2263" y="9083"/>
                    <a:pt x="2263" y="9780"/>
                  </a:cubicBezTo>
                  <a:cubicBezTo>
                    <a:pt x="2241" y="9911"/>
                    <a:pt x="2339" y="9996"/>
                    <a:pt x="2443" y="9996"/>
                  </a:cubicBezTo>
                  <a:cubicBezTo>
                    <a:pt x="2491" y="9996"/>
                    <a:pt x="2540" y="9978"/>
                    <a:pt x="2580" y="9939"/>
                  </a:cubicBezTo>
                  <a:cubicBezTo>
                    <a:pt x="3276" y="9242"/>
                    <a:pt x="3783" y="8387"/>
                    <a:pt x="4100" y="7468"/>
                  </a:cubicBezTo>
                  <a:cubicBezTo>
                    <a:pt x="4322" y="6867"/>
                    <a:pt x="4448" y="6233"/>
                    <a:pt x="4638" y="5632"/>
                  </a:cubicBezTo>
                  <a:cubicBezTo>
                    <a:pt x="4797" y="5030"/>
                    <a:pt x="5018" y="4016"/>
                    <a:pt x="5493" y="3573"/>
                  </a:cubicBezTo>
                  <a:lnTo>
                    <a:pt x="5493" y="3573"/>
                  </a:lnTo>
                  <a:cubicBezTo>
                    <a:pt x="5493" y="4808"/>
                    <a:pt x="5145" y="5980"/>
                    <a:pt x="4892" y="7215"/>
                  </a:cubicBezTo>
                  <a:cubicBezTo>
                    <a:pt x="4848" y="7345"/>
                    <a:pt x="4968" y="7445"/>
                    <a:pt x="5078" y="7445"/>
                  </a:cubicBezTo>
                  <a:cubicBezTo>
                    <a:pt x="5129" y="7445"/>
                    <a:pt x="5178" y="7424"/>
                    <a:pt x="5208" y="7373"/>
                  </a:cubicBezTo>
                  <a:cubicBezTo>
                    <a:pt x="6032" y="6265"/>
                    <a:pt x="6697" y="5093"/>
                    <a:pt x="7393" y="3921"/>
                  </a:cubicBezTo>
                  <a:cubicBezTo>
                    <a:pt x="8122" y="2655"/>
                    <a:pt x="8914" y="1230"/>
                    <a:pt x="10180" y="438"/>
                  </a:cubicBezTo>
                  <a:close/>
                  <a:moveTo>
                    <a:pt x="10227" y="1"/>
                  </a:moveTo>
                  <a:cubicBezTo>
                    <a:pt x="10202" y="1"/>
                    <a:pt x="10175" y="8"/>
                    <a:pt x="10149" y="26"/>
                  </a:cubicBezTo>
                  <a:cubicBezTo>
                    <a:pt x="8914" y="723"/>
                    <a:pt x="8185" y="1926"/>
                    <a:pt x="7457" y="3098"/>
                  </a:cubicBezTo>
                  <a:cubicBezTo>
                    <a:pt x="6792" y="4175"/>
                    <a:pt x="6158" y="5315"/>
                    <a:pt x="5462" y="6360"/>
                  </a:cubicBezTo>
                  <a:cubicBezTo>
                    <a:pt x="5747" y="5347"/>
                    <a:pt x="5905" y="4270"/>
                    <a:pt x="5905" y="3193"/>
                  </a:cubicBezTo>
                  <a:cubicBezTo>
                    <a:pt x="5905" y="3069"/>
                    <a:pt x="5807" y="2983"/>
                    <a:pt x="5704" y="2983"/>
                  </a:cubicBezTo>
                  <a:cubicBezTo>
                    <a:pt x="5676" y="2983"/>
                    <a:pt x="5647" y="2989"/>
                    <a:pt x="5620" y="3003"/>
                  </a:cubicBezTo>
                  <a:cubicBezTo>
                    <a:pt x="4607" y="3383"/>
                    <a:pt x="4385" y="4935"/>
                    <a:pt x="4132" y="5853"/>
                  </a:cubicBezTo>
                  <a:cubicBezTo>
                    <a:pt x="3815" y="7025"/>
                    <a:pt x="3530" y="8387"/>
                    <a:pt x="2675" y="9305"/>
                  </a:cubicBezTo>
                  <a:cubicBezTo>
                    <a:pt x="2801" y="8102"/>
                    <a:pt x="3340" y="6487"/>
                    <a:pt x="2580" y="5537"/>
                  </a:cubicBezTo>
                  <a:cubicBezTo>
                    <a:pt x="2537" y="5508"/>
                    <a:pt x="2488" y="5492"/>
                    <a:pt x="2441" y="5492"/>
                  </a:cubicBezTo>
                  <a:cubicBezTo>
                    <a:pt x="2384" y="5492"/>
                    <a:pt x="2330" y="5516"/>
                    <a:pt x="2295" y="5568"/>
                  </a:cubicBezTo>
                  <a:cubicBezTo>
                    <a:pt x="965" y="7500"/>
                    <a:pt x="933" y="9939"/>
                    <a:pt x="46" y="12060"/>
                  </a:cubicBezTo>
                  <a:cubicBezTo>
                    <a:pt x="0" y="12175"/>
                    <a:pt x="104" y="12257"/>
                    <a:pt x="201" y="12257"/>
                  </a:cubicBezTo>
                  <a:cubicBezTo>
                    <a:pt x="238" y="12257"/>
                    <a:pt x="273" y="12245"/>
                    <a:pt x="300" y="12219"/>
                  </a:cubicBezTo>
                  <a:cubicBezTo>
                    <a:pt x="2358" y="10635"/>
                    <a:pt x="4385" y="9115"/>
                    <a:pt x="6063" y="7152"/>
                  </a:cubicBezTo>
                  <a:cubicBezTo>
                    <a:pt x="7773" y="5125"/>
                    <a:pt x="9040" y="2750"/>
                    <a:pt x="10244" y="406"/>
                  </a:cubicBezTo>
                  <a:cubicBezTo>
                    <a:pt x="10275" y="375"/>
                    <a:pt x="10275" y="375"/>
                    <a:pt x="10307" y="343"/>
                  </a:cubicBezTo>
                  <a:cubicBezTo>
                    <a:pt x="10402" y="311"/>
                    <a:pt x="10434" y="216"/>
                    <a:pt x="10370" y="121"/>
                  </a:cubicBezTo>
                  <a:cubicBezTo>
                    <a:pt x="10348" y="53"/>
                    <a:pt x="10292" y="1"/>
                    <a:pt x="10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10800000">
            <a:off x="8709810" y="-9024"/>
            <a:ext cx="432389" cy="339071"/>
            <a:chOff x="-74" y="4733519"/>
            <a:chExt cx="522209" cy="409506"/>
          </a:xfrm>
        </p:grpSpPr>
        <p:sp>
          <p:nvSpPr>
            <p:cNvPr id="245" name="Google Shape;245;p5"/>
            <p:cNvSpPr/>
            <p:nvPr/>
          </p:nvSpPr>
          <p:spPr>
            <a:xfrm>
              <a:off x="-74" y="4911472"/>
              <a:ext cx="191543" cy="231554"/>
            </a:xfrm>
            <a:custGeom>
              <a:avLst/>
              <a:gdLst/>
              <a:ahLst/>
              <a:cxnLst/>
              <a:rect l="l" t="t" r="r" b="b"/>
              <a:pathLst>
                <a:path w="9723" h="11754" extrusionOk="0">
                  <a:moveTo>
                    <a:pt x="5652" y="0"/>
                  </a:moveTo>
                  <a:cubicBezTo>
                    <a:pt x="5521" y="0"/>
                    <a:pt x="5400" y="87"/>
                    <a:pt x="5415" y="258"/>
                  </a:cubicBezTo>
                  <a:cubicBezTo>
                    <a:pt x="5637" y="2601"/>
                    <a:pt x="5764" y="4786"/>
                    <a:pt x="5004" y="7035"/>
                  </a:cubicBezTo>
                  <a:cubicBezTo>
                    <a:pt x="4719" y="7827"/>
                    <a:pt x="4402" y="8523"/>
                    <a:pt x="4117" y="9252"/>
                  </a:cubicBezTo>
                  <a:cubicBezTo>
                    <a:pt x="4212" y="8492"/>
                    <a:pt x="4370" y="7763"/>
                    <a:pt x="4624" y="7067"/>
                  </a:cubicBezTo>
                  <a:cubicBezTo>
                    <a:pt x="4720" y="6850"/>
                    <a:pt x="4542" y="6652"/>
                    <a:pt x="4354" y="6652"/>
                  </a:cubicBezTo>
                  <a:cubicBezTo>
                    <a:pt x="4295" y="6652"/>
                    <a:pt x="4234" y="6672"/>
                    <a:pt x="4180" y="6718"/>
                  </a:cubicBezTo>
                  <a:cubicBezTo>
                    <a:pt x="2945" y="7858"/>
                    <a:pt x="1425" y="9220"/>
                    <a:pt x="0" y="10677"/>
                  </a:cubicBezTo>
                  <a:lnTo>
                    <a:pt x="0" y="11437"/>
                  </a:lnTo>
                  <a:cubicBezTo>
                    <a:pt x="1235" y="10138"/>
                    <a:pt x="2597" y="8935"/>
                    <a:pt x="3769" y="7890"/>
                  </a:cubicBezTo>
                  <a:lnTo>
                    <a:pt x="3769" y="7890"/>
                  </a:lnTo>
                  <a:cubicBezTo>
                    <a:pt x="3452" y="9157"/>
                    <a:pt x="3325" y="10455"/>
                    <a:pt x="3357" y="11754"/>
                  </a:cubicBezTo>
                  <a:lnTo>
                    <a:pt x="4054" y="11754"/>
                  </a:lnTo>
                  <a:cubicBezTo>
                    <a:pt x="4085" y="10582"/>
                    <a:pt x="4560" y="9473"/>
                    <a:pt x="5035" y="8365"/>
                  </a:cubicBezTo>
                  <a:cubicBezTo>
                    <a:pt x="5732" y="6845"/>
                    <a:pt x="6080" y="5166"/>
                    <a:pt x="6112" y="3488"/>
                  </a:cubicBezTo>
                  <a:cubicBezTo>
                    <a:pt x="6524" y="4533"/>
                    <a:pt x="6999" y="5578"/>
                    <a:pt x="7537" y="6560"/>
                  </a:cubicBezTo>
                  <a:cubicBezTo>
                    <a:pt x="8456" y="8302"/>
                    <a:pt x="9026" y="10012"/>
                    <a:pt x="9089" y="11722"/>
                  </a:cubicBezTo>
                  <a:lnTo>
                    <a:pt x="9722" y="11722"/>
                  </a:lnTo>
                  <a:cubicBezTo>
                    <a:pt x="9722" y="10835"/>
                    <a:pt x="9564" y="9948"/>
                    <a:pt x="9279" y="9093"/>
                  </a:cubicBezTo>
                  <a:cubicBezTo>
                    <a:pt x="8297" y="6022"/>
                    <a:pt x="6175" y="3583"/>
                    <a:pt x="5954" y="289"/>
                  </a:cubicBezTo>
                  <a:cubicBezTo>
                    <a:pt x="5938" y="95"/>
                    <a:pt x="5789" y="0"/>
                    <a:pt x="5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05182" y="4733519"/>
              <a:ext cx="316953" cy="409504"/>
            </a:xfrm>
            <a:custGeom>
              <a:avLst/>
              <a:gdLst/>
              <a:ahLst/>
              <a:cxnLst/>
              <a:rect l="l" t="t" r="r" b="b"/>
              <a:pathLst>
                <a:path w="16089" h="20787" extrusionOk="0">
                  <a:moveTo>
                    <a:pt x="13745" y="1754"/>
                  </a:moveTo>
                  <a:cubicBezTo>
                    <a:pt x="13776" y="4667"/>
                    <a:pt x="14410" y="7517"/>
                    <a:pt x="14473" y="10463"/>
                  </a:cubicBezTo>
                  <a:cubicBezTo>
                    <a:pt x="14531" y="14343"/>
                    <a:pt x="10961" y="17014"/>
                    <a:pt x="7377" y="17014"/>
                  </a:cubicBezTo>
                  <a:cubicBezTo>
                    <a:pt x="7071" y="17014"/>
                    <a:pt x="6765" y="16995"/>
                    <a:pt x="6461" y="16955"/>
                  </a:cubicBezTo>
                  <a:cubicBezTo>
                    <a:pt x="8646" y="14168"/>
                    <a:pt x="10546" y="11128"/>
                    <a:pt x="12066" y="7897"/>
                  </a:cubicBezTo>
                  <a:cubicBezTo>
                    <a:pt x="12131" y="7768"/>
                    <a:pt x="12005" y="7653"/>
                    <a:pt x="11887" y="7653"/>
                  </a:cubicBezTo>
                  <a:cubicBezTo>
                    <a:pt x="11833" y="7653"/>
                    <a:pt x="11780" y="7678"/>
                    <a:pt x="11749" y="7739"/>
                  </a:cubicBezTo>
                  <a:cubicBezTo>
                    <a:pt x="9818" y="10874"/>
                    <a:pt x="8012" y="13914"/>
                    <a:pt x="5827" y="16828"/>
                  </a:cubicBezTo>
                  <a:cubicBezTo>
                    <a:pt x="4782" y="15625"/>
                    <a:pt x="4497" y="14516"/>
                    <a:pt x="4972" y="12869"/>
                  </a:cubicBezTo>
                  <a:cubicBezTo>
                    <a:pt x="5447" y="11508"/>
                    <a:pt x="6207" y="10209"/>
                    <a:pt x="7221" y="9164"/>
                  </a:cubicBezTo>
                  <a:cubicBezTo>
                    <a:pt x="9501" y="6536"/>
                    <a:pt x="12383" y="4889"/>
                    <a:pt x="13745" y="1754"/>
                  </a:cubicBezTo>
                  <a:close/>
                  <a:moveTo>
                    <a:pt x="13989" y="0"/>
                  </a:moveTo>
                  <a:cubicBezTo>
                    <a:pt x="13907" y="0"/>
                    <a:pt x="13832" y="42"/>
                    <a:pt x="13808" y="138"/>
                  </a:cubicBezTo>
                  <a:cubicBezTo>
                    <a:pt x="12636" y="5015"/>
                    <a:pt x="7822" y="6916"/>
                    <a:pt x="5416" y="10969"/>
                  </a:cubicBezTo>
                  <a:cubicBezTo>
                    <a:pt x="4434" y="12679"/>
                    <a:pt x="3547" y="15846"/>
                    <a:pt x="5701" y="16986"/>
                  </a:cubicBezTo>
                  <a:cubicBezTo>
                    <a:pt x="5352" y="17461"/>
                    <a:pt x="4972" y="17936"/>
                    <a:pt x="4592" y="18380"/>
                  </a:cubicBezTo>
                  <a:cubicBezTo>
                    <a:pt x="4434" y="18601"/>
                    <a:pt x="4244" y="18791"/>
                    <a:pt x="4054" y="19013"/>
                  </a:cubicBezTo>
                  <a:cubicBezTo>
                    <a:pt x="3389" y="19108"/>
                    <a:pt x="2724" y="19235"/>
                    <a:pt x="2059" y="19393"/>
                  </a:cubicBezTo>
                  <a:cubicBezTo>
                    <a:pt x="1267" y="19615"/>
                    <a:pt x="538" y="20090"/>
                    <a:pt x="0" y="20787"/>
                  </a:cubicBezTo>
                  <a:lnTo>
                    <a:pt x="507" y="20787"/>
                  </a:lnTo>
                  <a:cubicBezTo>
                    <a:pt x="1330" y="19963"/>
                    <a:pt x="2502" y="19678"/>
                    <a:pt x="3642" y="19488"/>
                  </a:cubicBezTo>
                  <a:lnTo>
                    <a:pt x="3642" y="19488"/>
                  </a:lnTo>
                  <a:cubicBezTo>
                    <a:pt x="3262" y="19932"/>
                    <a:pt x="2850" y="20343"/>
                    <a:pt x="2470" y="20787"/>
                  </a:cubicBezTo>
                  <a:lnTo>
                    <a:pt x="3230" y="20787"/>
                  </a:lnTo>
                  <a:cubicBezTo>
                    <a:pt x="3642" y="20312"/>
                    <a:pt x="4054" y="19868"/>
                    <a:pt x="4465" y="19393"/>
                  </a:cubicBezTo>
                  <a:cubicBezTo>
                    <a:pt x="7062" y="19108"/>
                    <a:pt x="9564" y="19393"/>
                    <a:pt x="12066" y="18475"/>
                  </a:cubicBezTo>
                  <a:cubicBezTo>
                    <a:pt x="12378" y="18356"/>
                    <a:pt x="12558" y="18244"/>
                    <a:pt x="12651" y="18244"/>
                  </a:cubicBezTo>
                  <a:cubicBezTo>
                    <a:pt x="12756" y="18244"/>
                    <a:pt x="12750" y="18386"/>
                    <a:pt x="12699" y="18823"/>
                  </a:cubicBezTo>
                  <a:cubicBezTo>
                    <a:pt x="12604" y="19520"/>
                    <a:pt x="12414" y="20153"/>
                    <a:pt x="12129" y="20787"/>
                  </a:cubicBezTo>
                  <a:lnTo>
                    <a:pt x="12573" y="20787"/>
                  </a:lnTo>
                  <a:cubicBezTo>
                    <a:pt x="12984" y="19805"/>
                    <a:pt x="13206" y="18791"/>
                    <a:pt x="13269" y="17746"/>
                  </a:cubicBezTo>
                  <a:cubicBezTo>
                    <a:pt x="13295" y="17621"/>
                    <a:pt x="13181" y="17496"/>
                    <a:pt x="13054" y="17496"/>
                  </a:cubicBezTo>
                  <a:cubicBezTo>
                    <a:pt x="13020" y="17496"/>
                    <a:pt x="12986" y="17505"/>
                    <a:pt x="12953" y="17525"/>
                  </a:cubicBezTo>
                  <a:cubicBezTo>
                    <a:pt x="10388" y="18886"/>
                    <a:pt x="7632" y="18696"/>
                    <a:pt x="4877" y="18918"/>
                  </a:cubicBezTo>
                  <a:cubicBezTo>
                    <a:pt x="5321" y="18411"/>
                    <a:pt x="5701" y="17905"/>
                    <a:pt x="6112" y="17366"/>
                  </a:cubicBezTo>
                  <a:cubicBezTo>
                    <a:pt x="6555" y="17442"/>
                    <a:pt x="7003" y="17480"/>
                    <a:pt x="7450" y="17480"/>
                  </a:cubicBezTo>
                  <a:cubicBezTo>
                    <a:pt x="10174" y="17480"/>
                    <a:pt x="12873" y="16091"/>
                    <a:pt x="14125" y="13534"/>
                  </a:cubicBezTo>
                  <a:cubicBezTo>
                    <a:pt x="16088" y="9481"/>
                    <a:pt x="13935" y="4540"/>
                    <a:pt x="14251" y="265"/>
                  </a:cubicBezTo>
                  <a:cubicBezTo>
                    <a:pt x="14271" y="109"/>
                    <a:pt x="14121" y="0"/>
                    <a:pt x="13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5"/>
          <p:cNvSpPr/>
          <p:nvPr/>
        </p:nvSpPr>
        <p:spPr>
          <a:xfrm rot="10800000">
            <a:off x="8517907" y="4208986"/>
            <a:ext cx="242615" cy="150641"/>
          </a:xfrm>
          <a:custGeom>
            <a:avLst/>
            <a:gdLst/>
            <a:ahLst/>
            <a:cxnLst/>
            <a:rect l="l" t="t" r="r" b="b"/>
            <a:pathLst>
              <a:path w="8887" h="5518" extrusionOk="0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5"/>
          <p:cNvSpPr/>
          <p:nvPr/>
        </p:nvSpPr>
        <p:spPr>
          <a:xfrm rot="10800000">
            <a:off x="8341420" y="4946693"/>
            <a:ext cx="269233" cy="120284"/>
          </a:xfrm>
          <a:custGeom>
            <a:avLst/>
            <a:gdLst/>
            <a:ahLst/>
            <a:cxnLst/>
            <a:rect l="l" t="t" r="r" b="b"/>
            <a:pathLst>
              <a:path w="9862" h="4406" extrusionOk="0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"/>
          <p:cNvSpPr/>
          <p:nvPr/>
        </p:nvSpPr>
        <p:spPr>
          <a:xfrm rot="10800000">
            <a:off x="8625677" y="840932"/>
            <a:ext cx="228530" cy="205258"/>
          </a:xfrm>
          <a:custGeom>
            <a:avLst/>
            <a:gdLst/>
            <a:ahLst/>
            <a:cxnLst/>
            <a:rect l="l" t="t" r="r" b="b"/>
            <a:pathLst>
              <a:path w="9948" h="8933" extrusionOk="0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5"/>
          <p:cNvGrpSpPr/>
          <p:nvPr/>
        </p:nvGrpSpPr>
        <p:grpSpPr>
          <a:xfrm rot="-5400000">
            <a:off x="8905328" y="929139"/>
            <a:ext cx="339472" cy="145858"/>
            <a:chOff x="4380693" y="4999992"/>
            <a:chExt cx="409990" cy="176158"/>
          </a:xfrm>
        </p:grpSpPr>
        <p:sp>
          <p:nvSpPr>
            <p:cNvPr id="251" name="Google Shape;251;p5"/>
            <p:cNvSpPr/>
            <p:nvPr/>
          </p:nvSpPr>
          <p:spPr>
            <a:xfrm>
              <a:off x="4386904" y="5124468"/>
              <a:ext cx="62363" cy="51680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380693" y="5041577"/>
              <a:ext cx="409990" cy="134572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391376" y="5122698"/>
              <a:ext cx="93949" cy="5345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389575" y="5123568"/>
              <a:ext cx="1832" cy="932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394047" y="5120897"/>
              <a:ext cx="4037" cy="1832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548960" y="5003377"/>
              <a:ext cx="2236" cy="316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552966" y="4999992"/>
              <a:ext cx="5373" cy="6087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5"/>
          <p:cNvSpPr/>
          <p:nvPr/>
        </p:nvSpPr>
        <p:spPr>
          <a:xfrm rot="10059328">
            <a:off x="8452633" y="60857"/>
            <a:ext cx="119084" cy="217417"/>
          </a:xfrm>
          <a:custGeom>
            <a:avLst/>
            <a:gdLst/>
            <a:ahLst/>
            <a:cxnLst/>
            <a:rect l="l" t="t" r="r" b="b"/>
            <a:pathLst>
              <a:path w="4631" h="8456" extrusionOk="0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"/>
          <p:cNvSpPr/>
          <p:nvPr/>
        </p:nvSpPr>
        <p:spPr>
          <a:xfrm rot="5400000" flipH="1">
            <a:off x="8671658" y="4673310"/>
            <a:ext cx="584174" cy="374159"/>
          </a:xfrm>
          <a:custGeom>
            <a:avLst/>
            <a:gdLst/>
            <a:ahLst/>
            <a:cxnLst/>
            <a:rect l="l" t="t" r="r" b="b"/>
            <a:pathLst>
              <a:path w="24222" h="15514" extrusionOk="0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6"/>
          <p:cNvGrpSpPr/>
          <p:nvPr/>
        </p:nvGrpSpPr>
        <p:grpSpPr>
          <a:xfrm>
            <a:off x="8078895" y="-11131"/>
            <a:ext cx="1055805" cy="648154"/>
            <a:chOff x="5507185" y="2926"/>
            <a:chExt cx="2905352" cy="1783582"/>
          </a:xfrm>
        </p:grpSpPr>
        <p:sp>
          <p:nvSpPr>
            <p:cNvPr id="263" name="Google Shape;263;p6"/>
            <p:cNvSpPr/>
            <p:nvPr/>
          </p:nvSpPr>
          <p:spPr>
            <a:xfrm>
              <a:off x="7115831" y="597214"/>
              <a:ext cx="662399" cy="451093"/>
            </a:xfrm>
            <a:custGeom>
              <a:avLst/>
              <a:gdLst/>
              <a:ahLst/>
              <a:cxnLst/>
              <a:rect l="l" t="t" r="r" b="b"/>
              <a:pathLst>
                <a:path w="10163" h="6921" extrusionOk="0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468115" y="251187"/>
              <a:ext cx="812698" cy="421112"/>
            </a:xfrm>
            <a:custGeom>
              <a:avLst/>
              <a:gdLst/>
              <a:ahLst/>
              <a:cxnLst/>
              <a:rect l="l" t="t" r="r" b="b"/>
              <a:pathLst>
                <a:path w="12469" h="6461" extrusionOk="0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6730045" y="965076"/>
              <a:ext cx="819346" cy="386959"/>
            </a:xfrm>
            <a:custGeom>
              <a:avLst/>
              <a:gdLst/>
              <a:ahLst/>
              <a:cxnLst/>
              <a:rect l="l" t="t" r="r" b="b"/>
              <a:pathLst>
                <a:path w="12571" h="5937" extrusionOk="0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627800" y="1229436"/>
              <a:ext cx="390544" cy="557072"/>
            </a:xfrm>
            <a:custGeom>
              <a:avLst/>
              <a:gdLst/>
              <a:ahLst/>
              <a:cxnLst/>
              <a:rect l="l" t="t" r="r" b="b"/>
              <a:pathLst>
                <a:path w="5992" h="8547" extrusionOk="0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507185" y="787859"/>
              <a:ext cx="597938" cy="353914"/>
            </a:xfrm>
            <a:custGeom>
              <a:avLst/>
              <a:gdLst/>
              <a:ahLst/>
              <a:cxnLst/>
              <a:rect l="l" t="t" r="r" b="b"/>
              <a:pathLst>
                <a:path w="9174" h="5430" extrusionOk="0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7058866" y="1360964"/>
              <a:ext cx="597026" cy="354175"/>
            </a:xfrm>
            <a:custGeom>
              <a:avLst/>
              <a:gdLst/>
              <a:ahLst/>
              <a:cxnLst/>
              <a:rect l="l" t="t" r="r" b="b"/>
              <a:pathLst>
                <a:path w="9160" h="5434" extrusionOk="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606255" y="479439"/>
              <a:ext cx="610974" cy="273680"/>
            </a:xfrm>
            <a:custGeom>
              <a:avLst/>
              <a:gdLst/>
              <a:ahLst/>
              <a:cxnLst/>
              <a:rect l="l" t="t" r="r" b="b"/>
              <a:pathLst>
                <a:path w="9374" h="4199" extrusionOk="0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209733" y="585808"/>
              <a:ext cx="3780" cy="978"/>
            </a:xfrm>
            <a:custGeom>
              <a:avLst/>
              <a:gdLst/>
              <a:ahLst/>
              <a:cxnLst/>
              <a:rect l="l" t="t" r="r" b="b"/>
              <a:pathLst>
                <a:path w="58" h="15" extrusionOk="0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145273" y="771825"/>
              <a:ext cx="338206" cy="660118"/>
            </a:xfrm>
            <a:custGeom>
              <a:avLst/>
              <a:gdLst/>
              <a:ahLst/>
              <a:cxnLst/>
              <a:rect l="l" t="t" r="r" b="b"/>
              <a:pathLst>
                <a:path w="5189" h="10128" extrusionOk="0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8074331" y="837068"/>
              <a:ext cx="338206" cy="656533"/>
            </a:xfrm>
            <a:custGeom>
              <a:avLst/>
              <a:gdLst/>
              <a:ahLst/>
              <a:cxnLst/>
              <a:rect l="l" t="t" r="r" b="b"/>
              <a:pathLst>
                <a:path w="5189" h="10073" extrusionOk="0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703909" y="210256"/>
              <a:ext cx="408272" cy="601132"/>
            </a:xfrm>
            <a:custGeom>
              <a:avLst/>
              <a:gdLst/>
              <a:ahLst/>
              <a:cxnLst/>
              <a:rect l="l" t="t" r="r" b="b"/>
              <a:pathLst>
                <a:path w="6264" h="9223" extrusionOk="0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368506" y="2926"/>
              <a:ext cx="671719" cy="247283"/>
            </a:xfrm>
            <a:custGeom>
              <a:avLst/>
              <a:gdLst/>
              <a:ahLst/>
              <a:cxnLst/>
              <a:rect l="l" t="t" r="r" b="b"/>
              <a:pathLst>
                <a:path w="10306" h="3794" extrusionOk="0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087330" y="2926"/>
              <a:ext cx="1765658" cy="831404"/>
            </a:xfrm>
            <a:custGeom>
              <a:avLst/>
              <a:gdLst/>
              <a:ahLst/>
              <a:cxnLst/>
              <a:rect l="l" t="t" r="r" b="b"/>
              <a:pathLst>
                <a:path w="27090" h="12756" extrusionOk="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520323" y="1166866"/>
              <a:ext cx="1043" cy="1955"/>
            </a:xfrm>
            <a:custGeom>
              <a:avLst/>
              <a:gdLst/>
              <a:ahLst/>
              <a:cxnLst/>
              <a:rect l="l" t="t" r="r" b="b"/>
              <a:pathLst>
                <a:path w="16" h="30" extrusionOk="0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074229" y="840848"/>
              <a:ext cx="11276" cy="6583"/>
            </a:xfrm>
            <a:custGeom>
              <a:avLst/>
              <a:gdLst/>
              <a:ahLst/>
              <a:cxnLst/>
              <a:rect l="l" t="t" r="r" b="b"/>
              <a:pathLst>
                <a:path w="173" h="101" extrusionOk="0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7024322" y="30887"/>
              <a:ext cx="4693" cy="2868"/>
            </a:xfrm>
            <a:custGeom>
              <a:avLst/>
              <a:gdLst/>
              <a:ahLst/>
              <a:cxnLst/>
              <a:rect l="l" t="t" r="r" b="b"/>
              <a:pathLst>
                <a:path w="72" h="44" extrusionOk="0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7020541" y="28084"/>
              <a:ext cx="3845" cy="1043"/>
            </a:xfrm>
            <a:custGeom>
              <a:avLst/>
              <a:gdLst/>
              <a:ahLst/>
              <a:cxnLst/>
              <a:rect l="l" t="t" r="r" b="b"/>
              <a:pathLst>
                <a:path w="59" h="16" extrusionOk="0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208756" y="586721"/>
              <a:ext cx="1043" cy="1043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195720" y="592326"/>
              <a:ext cx="7495" cy="2868"/>
            </a:xfrm>
            <a:custGeom>
              <a:avLst/>
              <a:gdLst/>
              <a:ahLst/>
              <a:cxnLst/>
              <a:rect l="l" t="t" r="r" b="b"/>
              <a:pathLst>
                <a:path w="115" h="44" extrusionOk="0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7032730" y="220554"/>
              <a:ext cx="978" cy="978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539028" y="2926"/>
              <a:ext cx="866013" cy="1405944"/>
            </a:xfrm>
            <a:custGeom>
              <a:avLst/>
              <a:gdLst/>
              <a:ahLst/>
              <a:cxnLst/>
              <a:rect l="l" t="t" r="r" b="b"/>
              <a:pathLst>
                <a:path w="13287" h="21571" extrusionOk="0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081725" y="833352"/>
              <a:ext cx="8473" cy="3780"/>
            </a:xfrm>
            <a:custGeom>
              <a:avLst/>
              <a:gdLst/>
              <a:ahLst/>
              <a:cxnLst/>
              <a:rect l="l" t="t" r="r" b="b"/>
              <a:pathLst>
                <a:path w="130" h="58" extrusionOk="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040160" y="215861"/>
              <a:ext cx="4758" cy="2868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937002" y="1240647"/>
              <a:ext cx="1890" cy="1955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7749226" y="1032339"/>
              <a:ext cx="39954" cy="18771"/>
            </a:xfrm>
            <a:custGeom>
              <a:avLst/>
              <a:gdLst/>
              <a:ahLst/>
              <a:cxnLst/>
              <a:rect l="l" t="t" r="r" b="b"/>
              <a:pathLst>
                <a:path w="613" h="288" extrusionOk="0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8257415" y="582093"/>
              <a:ext cx="42756" cy="43930"/>
            </a:xfrm>
            <a:custGeom>
              <a:avLst/>
              <a:gdLst/>
              <a:ahLst/>
              <a:cxnLst/>
              <a:rect l="l" t="t" r="r" b="b"/>
              <a:pathLst>
                <a:path w="656" h="674" extrusionOk="0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520323" y="1149137"/>
              <a:ext cx="32784" cy="26658"/>
            </a:xfrm>
            <a:custGeom>
              <a:avLst/>
              <a:gdLst/>
              <a:ahLst/>
              <a:cxnLst/>
              <a:rect l="l" t="t" r="r" b="b"/>
              <a:pathLst>
                <a:path w="503" h="409" extrusionOk="0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927943" y="1226503"/>
              <a:ext cx="15643" cy="17402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6072795" y="829507"/>
              <a:ext cx="31416" cy="25680"/>
            </a:xfrm>
            <a:custGeom>
              <a:avLst/>
              <a:gdLst/>
              <a:ahLst/>
              <a:cxnLst/>
              <a:rect l="l" t="t" r="r" b="b"/>
              <a:pathLst>
                <a:path w="482" h="394" extrusionOk="0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7640836" y="1403199"/>
              <a:ext cx="15056" cy="17793"/>
            </a:xfrm>
            <a:custGeom>
              <a:avLst/>
              <a:gdLst/>
              <a:ahLst/>
              <a:cxnLst/>
              <a:rect l="l" t="t" r="r" b="b"/>
              <a:pathLst>
                <a:path w="231" h="273" extrusionOk="0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194938" y="585808"/>
              <a:ext cx="27896" cy="16360"/>
            </a:xfrm>
            <a:custGeom>
              <a:avLst/>
              <a:gdLst/>
              <a:ahLst/>
              <a:cxnLst/>
              <a:rect l="l" t="t" r="r" b="b"/>
              <a:pathLst>
                <a:path w="428" h="251" extrusionOk="0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6268589" y="777300"/>
              <a:ext cx="7495" cy="24507"/>
            </a:xfrm>
            <a:custGeom>
              <a:avLst/>
              <a:gdLst/>
              <a:ahLst/>
              <a:cxnLst/>
              <a:rect l="l" t="t" r="r" b="b"/>
              <a:pathLst>
                <a:path w="115" h="376" extrusionOk="0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8205990" y="833809"/>
              <a:ext cx="12710" cy="18119"/>
            </a:xfrm>
            <a:custGeom>
              <a:avLst/>
              <a:gdLst/>
              <a:ahLst/>
              <a:cxnLst/>
              <a:rect l="l" t="t" r="r" b="b"/>
              <a:pathLst>
                <a:path w="195" h="278" extrusionOk="0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961686" y="195460"/>
              <a:ext cx="104023" cy="55075"/>
            </a:xfrm>
            <a:custGeom>
              <a:avLst/>
              <a:gdLst/>
              <a:ahLst/>
              <a:cxnLst/>
              <a:rect l="l" t="t" r="r" b="b"/>
              <a:pathLst>
                <a:path w="1596" h="845" extrusionOk="0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7018716" y="25282"/>
              <a:ext cx="21509" cy="13166"/>
            </a:xfrm>
            <a:custGeom>
              <a:avLst/>
              <a:gdLst/>
              <a:ahLst/>
              <a:cxnLst/>
              <a:rect l="l" t="t" r="r" b="b"/>
              <a:pathLst>
                <a:path w="330" h="202" extrusionOk="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6"/>
          <p:cNvGrpSpPr/>
          <p:nvPr/>
        </p:nvGrpSpPr>
        <p:grpSpPr>
          <a:xfrm rot="10800000" flipH="1">
            <a:off x="896" y="-12209"/>
            <a:ext cx="1320877" cy="680605"/>
            <a:chOff x="70339" y="2764236"/>
            <a:chExt cx="4623301" cy="2382238"/>
          </a:xfrm>
        </p:grpSpPr>
        <p:sp>
          <p:nvSpPr>
            <p:cNvPr id="299" name="Google Shape;299;p6"/>
            <p:cNvSpPr/>
            <p:nvPr/>
          </p:nvSpPr>
          <p:spPr>
            <a:xfrm>
              <a:off x="900830" y="4053382"/>
              <a:ext cx="579232" cy="359649"/>
            </a:xfrm>
            <a:custGeom>
              <a:avLst/>
              <a:gdLst/>
              <a:ahLst/>
              <a:cxnLst/>
              <a:rect l="l" t="t" r="r" b="b"/>
              <a:pathLst>
                <a:path w="8887" h="5518" extrusionOk="0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1333348" y="2764236"/>
              <a:ext cx="297144" cy="594223"/>
            </a:xfrm>
            <a:custGeom>
              <a:avLst/>
              <a:gdLst/>
              <a:ahLst/>
              <a:cxnLst/>
              <a:rect l="l" t="t" r="r" b="b"/>
              <a:pathLst>
                <a:path w="4559" h="9117" extrusionOk="0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04628" y="3209854"/>
              <a:ext cx="297079" cy="606346"/>
            </a:xfrm>
            <a:custGeom>
              <a:avLst/>
              <a:gdLst/>
              <a:ahLst/>
              <a:cxnLst/>
              <a:rect l="l" t="t" r="r" b="b"/>
              <a:pathLst>
                <a:path w="4558" h="9303" extrusionOk="0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68313" y="3516319"/>
              <a:ext cx="301837" cy="551141"/>
            </a:xfrm>
            <a:custGeom>
              <a:avLst/>
              <a:gdLst/>
              <a:ahLst/>
              <a:cxnLst/>
              <a:rect l="l" t="t" r="r" b="b"/>
              <a:pathLst>
                <a:path w="4631" h="8456" extrusionOk="0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0339" y="3726973"/>
              <a:ext cx="342964" cy="598134"/>
            </a:xfrm>
            <a:custGeom>
              <a:avLst/>
              <a:gdLst/>
              <a:ahLst/>
              <a:cxnLst/>
              <a:rect l="l" t="t" r="r" b="b"/>
              <a:pathLst>
                <a:path w="5262" h="9177" extrusionOk="0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25278" y="4343487"/>
              <a:ext cx="642781" cy="287172"/>
            </a:xfrm>
            <a:custGeom>
              <a:avLst/>
              <a:gdLst/>
              <a:ahLst/>
              <a:cxnLst/>
              <a:rect l="l" t="t" r="r" b="b"/>
              <a:pathLst>
                <a:path w="9862" h="4406" extrusionOk="0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1094212" y="3677699"/>
              <a:ext cx="748303" cy="335860"/>
            </a:xfrm>
            <a:custGeom>
              <a:avLst/>
              <a:gdLst/>
              <a:ahLst/>
              <a:cxnLst/>
              <a:rect l="l" t="t" r="r" b="b"/>
              <a:pathLst>
                <a:path w="11481" h="5153" extrusionOk="0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1106335" y="3876881"/>
              <a:ext cx="12253" cy="3780"/>
            </a:xfrm>
            <a:custGeom>
              <a:avLst/>
              <a:gdLst/>
              <a:ahLst/>
              <a:cxnLst/>
              <a:rect l="l" t="t" r="r" b="b"/>
              <a:pathLst>
                <a:path w="188" h="58" extrusionOk="0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28181" y="3355591"/>
              <a:ext cx="1100522" cy="1790882"/>
            </a:xfrm>
            <a:custGeom>
              <a:avLst/>
              <a:gdLst/>
              <a:ahLst/>
              <a:cxnLst/>
              <a:rect l="l" t="t" r="r" b="b"/>
              <a:pathLst>
                <a:path w="16885" h="27477" extrusionOk="0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882190" y="3790912"/>
              <a:ext cx="4693" cy="12188"/>
            </a:xfrm>
            <a:custGeom>
              <a:avLst/>
              <a:gdLst/>
              <a:ahLst/>
              <a:cxnLst/>
              <a:rect l="l" t="t" r="r" b="b"/>
              <a:pathLst>
                <a:path w="72" h="187" extrusionOk="0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109138" y="3868473"/>
              <a:ext cx="10363" cy="1890"/>
            </a:xfrm>
            <a:custGeom>
              <a:avLst/>
              <a:gdLst/>
              <a:ahLst/>
              <a:cxnLst/>
              <a:rect l="l" t="t" r="r" b="b"/>
              <a:pathLst>
                <a:path w="159" h="29" extrusionOk="0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409932" y="3348096"/>
              <a:ext cx="5670" cy="8473"/>
            </a:xfrm>
            <a:custGeom>
              <a:avLst/>
              <a:gdLst/>
              <a:ahLst/>
              <a:cxnLst/>
              <a:rect l="l" t="t" r="r" b="b"/>
              <a:pathLst>
                <a:path w="87" h="130" extrusionOk="0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102620" y="3860065"/>
              <a:ext cx="11276" cy="3780"/>
            </a:xfrm>
            <a:custGeom>
              <a:avLst/>
              <a:gdLst/>
              <a:ahLst/>
              <a:cxnLst/>
              <a:rect l="l" t="t" r="r" b="b"/>
              <a:pathLst>
                <a:path w="173" h="58" extrusionOk="0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44896" y="4519531"/>
              <a:ext cx="4758" cy="2868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23033" y="3349074"/>
              <a:ext cx="65" cy="97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894313" y="4054359"/>
              <a:ext cx="31807" cy="12188"/>
            </a:xfrm>
            <a:custGeom>
              <a:avLst/>
              <a:gdLst/>
              <a:ahLst/>
              <a:cxnLst/>
              <a:rect l="l" t="t" r="r" b="b"/>
              <a:pathLst>
                <a:path w="488" h="187" extrusionOk="0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405891" y="3347705"/>
              <a:ext cx="22812" cy="21965"/>
            </a:xfrm>
            <a:custGeom>
              <a:avLst/>
              <a:gdLst/>
              <a:ahLst/>
              <a:cxnLst/>
              <a:rect l="l" t="t" r="r" b="b"/>
              <a:pathLst>
                <a:path w="350" h="337" extrusionOk="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878409" y="3781592"/>
              <a:ext cx="15968" cy="32915"/>
            </a:xfrm>
            <a:custGeom>
              <a:avLst/>
              <a:gdLst/>
              <a:ahLst/>
              <a:cxnLst/>
              <a:rect l="l" t="t" r="r" b="b"/>
              <a:pathLst>
                <a:path w="245" h="505" extrusionOk="0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711229" y="4051557"/>
              <a:ext cx="18706" cy="19684"/>
            </a:xfrm>
            <a:custGeom>
              <a:avLst/>
              <a:gdLst/>
              <a:ahLst/>
              <a:cxnLst/>
              <a:rect l="l" t="t" r="r" b="b"/>
              <a:pathLst>
                <a:path w="287" h="302" extrusionOk="0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23553" y="4300991"/>
              <a:ext cx="9386" cy="23399"/>
            </a:xfrm>
            <a:custGeom>
              <a:avLst/>
              <a:gdLst/>
              <a:ahLst/>
              <a:cxnLst/>
              <a:rect l="l" t="t" r="r" b="b"/>
              <a:pathLst>
                <a:path w="144" h="359" extrusionOk="0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6255" y="4516403"/>
              <a:ext cx="23399" cy="13296"/>
            </a:xfrm>
            <a:custGeom>
              <a:avLst/>
              <a:gdLst/>
              <a:ahLst/>
              <a:cxnLst/>
              <a:rect l="l" t="t" r="r" b="b"/>
              <a:pathLst>
                <a:path w="359" h="204" extrusionOk="0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078048" y="3859088"/>
              <a:ext cx="41453" cy="29069"/>
            </a:xfrm>
            <a:custGeom>
              <a:avLst/>
              <a:gdLst/>
              <a:ahLst/>
              <a:cxnLst/>
              <a:rect l="l" t="t" r="r" b="b"/>
              <a:pathLst>
                <a:path w="636" h="446" extrusionOk="0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684627" y="5038018"/>
              <a:ext cx="130876" cy="108455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671591" y="4864059"/>
              <a:ext cx="860408" cy="282414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694012" y="5034303"/>
              <a:ext cx="197162" cy="11217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433367" y="4056445"/>
              <a:ext cx="579232" cy="894757"/>
            </a:xfrm>
            <a:custGeom>
              <a:avLst/>
              <a:gdLst/>
              <a:ahLst/>
              <a:cxnLst/>
              <a:rect l="l" t="t" r="r" b="b"/>
              <a:pathLst>
                <a:path w="8887" h="13728" extrusionOk="0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3994806" y="4026007"/>
              <a:ext cx="698833" cy="783173"/>
            </a:xfrm>
            <a:custGeom>
              <a:avLst/>
              <a:gdLst/>
              <a:ahLst/>
              <a:cxnLst/>
              <a:rect l="l" t="t" r="r" b="b"/>
              <a:pathLst>
                <a:path w="10722" h="12016" extrusionOk="0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418880" y="4129705"/>
              <a:ext cx="330711" cy="689773"/>
            </a:xfrm>
            <a:custGeom>
              <a:avLst/>
              <a:gdLst/>
              <a:ahLst/>
              <a:cxnLst/>
              <a:rect l="l" t="t" r="r" b="b"/>
              <a:pathLst>
                <a:path w="5074" h="10583" extrusionOk="0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034919" y="4426914"/>
              <a:ext cx="476513" cy="662529"/>
            </a:xfrm>
            <a:custGeom>
              <a:avLst/>
              <a:gdLst/>
              <a:ahLst/>
              <a:cxnLst/>
              <a:rect l="l" t="t" r="r" b="b"/>
              <a:pathLst>
                <a:path w="7311" h="10165" extrusionOk="0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683240" y="4630659"/>
              <a:ext cx="804356" cy="456568"/>
            </a:xfrm>
            <a:custGeom>
              <a:avLst/>
              <a:gdLst/>
              <a:ahLst/>
              <a:cxnLst/>
              <a:rect l="l" t="t" r="r" b="b"/>
              <a:pathLst>
                <a:path w="12341" h="7005" extrusionOk="0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28537" y="4956155"/>
              <a:ext cx="580210" cy="190318"/>
            </a:xfrm>
            <a:custGeom>
              <a:avLst/>
              <a:gdLst/>
              <a:ahLst/>
              <a:cxnLst/>
              <a:rect l="l" t="t" r="r" b="b"/>
              <a:pathLst>
                <a:path w="8902" h="2920" extrusionOk="0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73498" y="4443143"/>
              <a:ext cx="648386" cy="582231"/>
            </a:xfrm>
            <a:custGeom>
              <a:avLst/>
              <a:gdLst/>
              <a:ahLst/>
              <a:cxnLst/>
              <a:rect l="l" t="t" r="r" b="b"/>
              <a:pathLst>
                <a:path w="9948" h="8933" extrusionOk="0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3690232" y="5036128"/>
              <a:ext cx="3845" cy="1955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3298841" y="4792299"/>
              <a:ext cx="716561" cy="354175"/>
            </a:xfrm>
            <a:custGeom>
              <a:avLst/>
              <a:gdLst/>
              <a:ahLst/>
              <a:cxnLst/>
              <a:rect l="l" t="t" r="r" b="b"/>
              <a:pathLst>
                <a:path w="10994" h="5434" extrusionOk="0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699617" y="5030523"/>
              <a:ext cx="8473" cy="3845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024723" y="4783891"/>
              <a:ext cx="4693" cy="664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4033131" y="4776787"/>
              <a:ext cx="11276" cy="12775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548713" y="4804487"/>
              <a:ext cx="105653" cy="341986"/>
            </a:xfrm>
            <a:custGeom>
              <a:avLst/>
              <a:gdLst/>
              <a:ahLst/>
              <a:cxnLst/>
              <a:rect l="l" t="t" r="r" b="b"/>
              <a:pathLst>
                <a:path w="1621" h="5247" extrusionOk="0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308125" y="5010904"/>
              <a:ext cx="78539" cy="135569"/>
            </a:xfrm>
            <a:custGeom>
              <a:avLst/>
              <a:gdLst/>
              <a:ahLst/>
              <a:cxnLst/>
              <a:rect l="l" t="t" r="r" b="b"/>
              <a:pathLst>
                <a:path w="1205" h="2080" extrusionOk="0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2566441" y="5045514"/>
              <a:ext cx="132767" cy="100960"/>
            </a:xfrm>
            <a:custGeom>
              <a:avLst/>
              <a:gdLst/>
              <a:ahLst/>
              <a:cxnLst/>
              <a:rect l="l" t="t" r="r" b="b"/>
              <a:pathLst>
                <a:path w="2037" h="1549" extrusionOk="0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634682" y="4807290"/>
              <a:ext cx="978" cy="3780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636507" y="4796079"/>
              <a:ext cx="2868" cy="6583"/>
            </a:xfrm>
            <a:custGeom>
              <a:avLst/>
              <a:gdLst/>
              <a:ahLst/>
              <a:cxnLst/>
              <a:rect l="l" t="t" r="r" b="b"/>
              <a:pathLst>
                <a:path w="44" h="101" extrusionOk="0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670027" y="5024005"/>
              <a:ext cx="44581" cy="17793"/>
            </a:xfrm>
            <a:custGeom>
              <a:avLst/>
              <a:gdLst/>
              <a:ahLst/>
              <a:cxnLst/>
              <a:rect l="l" t="t" r="r" b="b"/>
              <a:pathLst>
                <a:path w="684" h="273" extrusionOk="0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3512754" y="4916593"/>
              <a:ext cx="23073" cy="36174"/>
            </a:xfrm>
            <a:custGeom>
              <a:avLst/>
              <a:gdLst/>
              <a:ahLst/>
              <a:cxnLst/>
              <a:rect l="l" t="t" r="r" b="b"/>
              <a:pathLst>
                <a:path w="354" h="555" extrusionOk="0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011622" y="4777373"/>
              <a:ext cx="35587" cy="26201"/>
            </a:xfrm>
            <a:custGeom>
              <a:avLst/>
              <a:gdLst/>
              <a:ahLst/>
              <a:cxnLst/>
              <a:rect l="l" t="t" r="r" b="b"/>
              <a:pathLst>
                <a:path w="546" h="402" extrusionOk="0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632792" y="4793798"/>
              <a:ext cx="22877" cy="32263"/>
            </a:xfrm>
            <a:custGeom>
              <a:avLst/>
              <a:gdLst/>
              <a:ahLst/>
              <a:cxnLst/>
              <a:rect l="l" t="t" r="r" b="b"/>
              <a:pathLst>
                <a:path w="351" h="495" extrusionOk="0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459941" y="5063242"/>
              <a:ext cx="4758" cy="26201"/>
            </a:xfrm>
            <a:custGeom>
              <a:avLst/>
              <a:gdLst/>
              <a:ahLst/>
              <a:cxnLst/>
              <a:rect l="l" t="t" r="r" b="b"/>
              <a:pathLst>
                <a:path w="73" h="402" extrusionOk="0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691647" y="5038931"/>
              <a:ext cx="13166" cy="9451"/>
            </a:xfrm>
            <a:custGeom>
              <a:avLst/>
              <a:gdLst/>
              <a:ahLst/>
              <a:cxnLst/>
              <a:rect l="l" t="t" r="r" b="b"/>
              <a:pathLst>
                <a:path w="202" h="145" extrusionOk="0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80993" y="5010839"/>
              <a:ext cx="10168" cy="14144"/>
            </a:xfrm>
            <a:custGeom>
              <a:avLst/>
              <a:gdLst/>
              <a:ahLst/>
              <a:cxnLst/>
              <a:rect l="l" t="t" r="r" b="b"/>
              <a:pathLst>
                <a:path w="156" h="217" extrusionOk="0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7833413" y="106454"/>
            <a:ext cx="113949" cy="198728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6"/>
          <p:cNvSpPr/>
          <p:nvPr/>
        </p:nvSpPr>
        <p:spPr>
          <a:xfrm>
            <a:off x="8979801" y="738372"/>
            <a:ext cx="98703" cy="201456"/>
          </a:xfrm>
          <a:custGeom>
            <a:avLst/>
            <a:gdLst/>
            <a:ahLst/>
            <a:cxnLst/>
            <a:rect l="l" t="t" r="r" b="b"/>
            <a:pathLst>
              <a:path w="4558" h="9303" extrusionOk="0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6"/>
          <p:cNvSpPr/>
          <p:nvPr/>
        </p:nvSpPr>
        <p:spPr>
          <a:xfrm rot="10800000" flipH="1">
            <a:off x="611767" y="465518"/>
            <a:ext cx="213805" cy="95962"/>
          </a:xfrm>
          <a:custGeom>
            <a:avLst/>
            <a:gdLst/>
            <a:ahLst/>
            <a:cxnLst/>
            <a:rect l="l" t="t" r="r" b="b"/>
            <a:pathLst>
              <a:path w="11481" h="5153" extrusionOk="0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"/>
          <p:cNvSpPr/>
          <p:nvPr/>
        </p:nvSpPr>
        <p:spPr>
          <a:xfrm>
            <a:off x="-6950" y="5000100"/>
            <a:ext cx="9150900" cy="1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6"/>
          <p:cNvSpPr/>
          <p:nvPr/>
        </p:nvSpPr>
        <p:spPr>
          <a:xfrm>
            <a:off x="3627759" y="12"/>
            <a:ext cx="2171172" cy="387763"/>
          </a:xfrm>
          <a:custGeom>
            <a:avLst/>
            <a:gdLst/>
            <a:ahLst/>
            <a:cxnLst/>
            <a:rect l="l" t="t" r="r" b="b"/>
            <a:pathLst>
              <a:path w="207569" h="37071" extrusionOk="0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"/>
          <p:cNvSpPr txBox="1">
            <a:spLocks noGrp="1"/>
          </p:cNvSpPr>
          <p:nvPr>
            <p:ph type="title"/>
          </p:nvPr>
        </p:nvSpPr>
        <p:spPr>
          <a:xfrm>
            <a:off x="713225" y="3175050"/>
            <a:ext cx="43575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4" name="Google Shape;404;p8"/>
          <p:cNvSpPr txBox="1">
            <a:spLocks noGrp="1"/>
          </p:cNvSpPr>
          <p:nvPr>
            <p:ph type="subTitle" idx="1"/>
          </p:nvPr>
        </p:nvSpPr>
        <p:spPr>
          <a:xfrm>
            <a:off x="713225" y="1487850"/>
            <a:ext cx="43575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8"/>
          <p:cNvSpPr/>
          <p:nvPr/>
        </p:nvSpPr>
        <p:spPr>
          <a:xfrm rot="10800000" flipH="1">
            <a:off x="0" y="5000121"/>
            <a:ext cx="9144000" cy="19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9"/>
          <p:cNvGrpSpPr/>
          <p:nvPr/>
        </p:nvGrpSpPr>
        <p:grpSpPr>
          <a:xfrm>
            <a:off x="-12218" y="-9955"/>
            <a:ext cx="987239" cy="953572"/>
            <a:chOff x="-1" y="-3846"/>
            <a:chExt cx="987239" cy="953572"/>
          </a:xfrm>
        </p:grpSpPr>
        <p:sp>
          <p:nvSpPr>
            <p:cNvPr id="408" name="Google Shape;408;p9"/>
            <p:cNvSpPr/>
            <p:nvPr/>
          </p:nvSpPr>
          <p:spPr>
            <a:xfrm rot="-5400000" flipH="1">
              <a:off x="873335" y="172676"/>
              <a:ext cx="456" cy="456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1"/>
                  </a:moveTo>
                  <a:cubicBezTo>
                    <a:pt x="1" y="1"/>
                    <a:pt x="32" y="1"/>
                    <a:pt x="32" y="33"/>
                  </a:cubicBezTo>
                  <a:cubicBezTo>
                    <a:pt x="3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9"/>
            <p:cNvGrpSpPr/>
            <p:nvPr/>
          </p:nvGrpSpPr>
          <p:grpSpPr>
            <a:xfrm>
              <a:off x="9" y="-3060"/>
              <a:ext cx="311044" cy="341969"/>
              <a:chOff x="9" y="15"/>
              <a:chExt cx="311044" cy="341969"/>
            </a:xfrm>
          </p:grpSpPr>
          <p:sp>
            <p:nvSpPr>
              <p:cNvPr id="410" name="Google Shape;410;p9"/>
              <p:cNvSpPr/>
              <p:nvPr/>
            </p:nvSpPr>
            <p:spPr>
              <a:xfrm flipH="1">
                <a:off x="9" y="18124"/>
                <a:ext cx="86094" cy="60481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3738" extrusionOk="0">
                    <a:moveTo>
                      <a:pt x="412" y="0"/>
                    </a:moveTo>
                    <a:cubicBezTo>
                      <a:pt x="380" y="32"/>
                      <a:pt x="349" y="64"/>
                      <a:pt x="285" y="95"/>
                    </a:cubicBezTo>
                    <a:cubicBezTo>
                      <a:pt x="330" y="207"/>
                      <a:pt x="248" y="319"/>
                      <a:pt x="152" y="319"/>
                    </a:cubicBezTo>
                    <a:cubicBezTo>
                      <a:pt x="112" y="319"/>
                      <a:pt x="69" y="300"/>
                      <a:pt x="32" y="254"/>
                    </a:cubicBezTo>
                    <a:cubicBezTo>
                      <a:pt x="32" y="254"/>
                      <a:pt x="32" y="285"/>
                      <a:pt x="32" y="285"/>
                    </a:cubicBezTo>
                    <a:cubicBezTo>
                      <a:pt x="32" y="317"/>
                      <a:pt x="32" y="317"/>
                      <a:pt x="0" y="317"/>
                    </a:cubicBezTo>
                    <a:cubicBezTo>
                      <a:pt x="1742" y="1489"/>
                      <a:pt x="3515" y="2629"/>
                      <a:pt x="5321" y="3737"/>
                    </a:cubicBezTo>
                    <a:lnTo>
                      <a:pt x="5321" y="3009"/>
                    </a:lnTo>
                    <a:cubicBezTo>
                      <a:pt x="3674" y="2059"/>
                      <a:pt x="2027" y="1045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 flipH="1">
                <a:off x="115494" y="15"/>
                <a:ext cx="9580" cy="753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49" extrusionOk="0">
                    <a:moveTo>
                      <a:pt x="222" y="0"/>
                    </a:moveTo>
                    <a:cubicBezTo>
                      <a:pt x="159" y="32"/>
                      <a:pt x="64" y="63"/>
                      <a:pt x="0" y="63"/>
                    </a:cubicBezTo>
                    <a:cubicBezTo>
                      <a:pt x="159" y="158"/>
                      <a:pt x="285" y="253"/>
                      <a:pt x="444" y="348"/>
                    </a:cubicBezTo>
                    <a:cubicBezTo>
                      <a:pt x="444" y="317"/>
                      <a:pt x="444" y="253"/>
                      <a:pt x="444" y="222"/>
                    </a:cubicBezTo>
                    <a:cubicBezTo>
                      <a:pt x="412" y="158"/>
                      <a:pt x="380" y="63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 flipH="1">
                <a:off x="107984" y="15"/>
                <a:ext cx="1381" cy="1381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1" y="0"/>
                    </a:moveTo>
                    <a:cubicBezTo>
                      <a:pt x="1" y="0"/>
                      <a:pt x="1" y="32"/>
                      <a:pt x="1" y="32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32" y="32"/>
                      <a:pt x="64" y="32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 flipH="1">
                <a:off x="125053" y="15"/>
                <a:ext cx="2071" cy="1381"/>
              </a:xfrm>
              <a:custGeom>
                <a:avLst/>
                <a:gdLst/>
                <a:ahLst/>
                <a:cxnLst/>
                <a:rect l="l" t="t" r="r" b="b"/>
                <a:pathLst>
                  <a:path w="96" h="64" extrusionOk="0">
                    <a:moveTo>
                      <a:pt x="0" y="0"/>
                    </a:moveTo>
                    <a:cubicBezTo>
                      <a:pt x="32" y="32"/>
                      <a:pt x="64" y="32"/>
                      <a:pt x="95" y="63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 flipH="1">
                <a:off x="120285" y="15"/>
                <a:ext cx="6171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5" extrusionOk="0">
                    <a:moveTo>
                      <a:pt x="1" y="0"/>
                    </a:moveTo>
                    <a:lnTo>
                      <a:pt x="64" y="32"/>
                    </a:lnTo>
                    <a:cubicBezTo>
                      <a:pt x="83" y="41"/>
                      <a:pt x="104" y="45"/>
                      <a:pt x="126" y="45"/>
                    </a:cubicBezTo>
                    <a:cubicBezTo>
                      <a:pt x="180" y="45"/>
                      <a:pt x="241" y="22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 flipH="1">
                <a:off x="54827" y="144167"/>
                <a:ext cx="15905" cy="10776"/>
              </a:xfrm>
              <a:custGeom>
                <a:avLst/>
                <a:gdLst/>
                <a:ahLst/>
                <a:cxnLst/>
                <a:rect l="l" t="t" r="r" b="b"/>
                <a:pathLst>
                  <a:path w="983" h="666" extrusionOk="0">
                    <a:moveTo>
                      <a:pt x="982" y="1"/>
                    </a:moveTo>
                    <a:lnTo>
                      <a:pt x="982" y="1"/>
                    </a:lnTo>
                    <a:cubicBezTo>
                      <a:pt x="634" y="223"/>
                      <a:pt x="317" y="444"/>
                      <a:pt x="0" y="666"/>
                    </a:cubicBezTo>
                    <a:cubicBezTo>
                      <a:pt x="190" y="571"/>
                      <a:pt x="380" y="444"/>
                      <a:pt x="602" y="349"/>
                    </a:cubicBezTo>
                    <a:cubicBezTo>
                      <a:pt x="729" y="223"/>
                      <a:pt x="855" y="128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 flipH="1">
                <a:off x="9" y="97034"/>
                <a:ext cx="48686" cy="42537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2629" extrusionOk="0">
                    <a:moveTo>
                      <a:pt x="3009" y="0"/>
                    </a:moveTo>
                    <a:cubicBezTo>
                      <a:pt x="2819" y="190"/>
                      <a:pt x="2629" y="380"/>
                      <a:pt x="2439" y="539"/>
                    </a:cubicBezTo>
                    <a:cubicBezTo>
                      <a:pt x="1679" y="1204"/>
                      <a:pt x="855" y="1774"/>
                      <a:pt x="0" y="2281"/>
                    </a:cubicBezTo>
                    <a:cubicBezTo>
                      <a:pt x="63" y="2312"/>
                      <a:pt x="127" y="2312"/>
                      <a:pt x="158" y="2312"/>
                    </a:cubicBezTo>
                    <a:cubicBezTo>
                      <a:pt x="191" y="2279"/>
                      <a:pt x="228" y="2266"/>
                      <a:pt x="264" y="2266"/>
                    </a:cubicBezTo>
                    <a:cubicBezTo>
                      <a:pt x="367" y="2266"/>
                      <a:pt x="459" y="2377"/>
                      <a:pt x="412" y="2471"/>
                    </a:cubicBezTo>
                    <a:cubicBezTo>
                      <a:pt x="412" y="2528"/>
                      <a:pt x="412" y="2585"/>
                      <a:pt x="365" y="2619"/>
                    </a:cubicBezTo>
                    <a:lnTo>
                      <a:pt x="365" y="2619"/>
                    </a:lnTo>
                    <a:cubicBezTo>
                      <a:pt x="1309" y="2051"/>
                      <a:pt x="2190" y="1358"/>
                      <a:pt x="3009" y="602"/>
                    </a:cubicBezTo>
                    <a:lnTo>
                      <a:pt x="3009" y="0"/>
                    </a:lnTo>
                    <a:close/>
                    <a:moveTo>
                      <a:pt x="365" y="2619"/>
                    </a:moveTo>
                    <a:cubicBezTo>
                      <a:pt x="359" y="2622"/>
                      <a:pt x="354" y="2626"/>
                      <a:pt x="348" y="2629"/>
                    </a:cubicBezTo>
                    <a:cubicBezTo>
                      <a:pt x="354" y="2626"/>
                      <a:pt x="360" y="2623"/>
                      <a:pt x="365" y="26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 flipH="1">
                <a:off x="50216" y="141610"/>
                <a:ext cx="2589" cy="411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54" extrusionOk="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101" y="88"/>
                      <a:pt x="43" y="149"/>
                      <a:pt x="9" y="232"/>
                    </a:cubicBezTo>
                    <a:lnTo>
                      <a:pt x="9" y="232"/>
                    </a:lnTo>
                    <a:cubicBezTo>
                      <a:pt x="20" y="219"/>
                      <a:pt x="42" y="212"/>
                      <a:pt x="64" y="191"/>
                    </a:cubicBezTo>
                    <a:cubicBezTo>
                      <a:pt x="96" y="127"/>
                      <a:pt x="127" y="64"/>
                      <a:pt x="159" y="1"/>
                    </a:cubicBezTo>
                    <a:close/>
                    <a:moveTo>
                      <a:pt x="9" y="232"/>
                    </a:moveTo>
                    <a:cubicBezTo>
                      <a:pt x="4" y="237"/>
                      <a:pt x="1" y="244"/>
                      <a:pt x="1" y="254"/>
                    </a:cubicBezTo>
                    <a:cubicBezTo>
                      <a:pt x="3" y="246"/>
                      <a:pt x="6" y="239"/>
                      <a:pt x="9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 flipH="1">
                <a:off x="104553" y="15"/>
                <a:ext cx="2762" cy="1381"/>
              </a:xfrm>
              <a:custGeom>
                <a:avLst/>
                <a:gdLst/>
                <a:ahLst/>
                <a:cxnLst/>
                <a:rect l="l" t="t" r="r" b="b"/>
                <a:pathLst>
                  <a:path w="128" h="64" extrusionOk="0">
                    <a:moveTo>
                      <a:pt x="1" y="0"/>
                    </a:moveTo>
                    <a:lnTo>
                      <a:pt x="64" y="63"/>
                    </a:lnTo>
                    <a:cubicBezTo>
                      <a:pt x="96" y="32"/>
                      <a:pt x="127" y="32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 flipH="1">
                <a:off x="114803" y="7524"/>
                <a:ext cx="712" cy="712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" y="0"/>
                    </a:moveTo>
                    <a:cubicBezTo>
                      <a:pt x="1" y="32"/>
                      <a:pt x="32" y="32"/>
                      <a:pt x="32" y="3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 flipH="1">
                <a:off x="105935" y="15"/>
                <a:ext cx="12321" cy="826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383" extrusionOk="0">
                    <a:moveTo>
                      <a:pt x="1" y="0"/>
                    </a:moveTo>
                    <a:cubicBezTo>
                      <a:pt x="64" y="63"/>
                      <a:pt x="96" y="158"/>
                      <a:pt x="128" y="222"/>
                    </a:cubicBezTo>
                    <a:cubicBezTo>
                      <a:pt x="128" y="253"/>
                      <a:pt x="128" y="317"/>
                      <a:pt x="128" y="348"/>
                    </a:cubicBezTo>
                    <a:lnTo>
                      <a:pt x="159" y="380"/>
                    </a:lnTo>
                    <a:cubicBezTo>
                      <a:pt x="191" y="380"/>
                      <a:pt x="191" y="380"/>
                      <a:pt x="191" y="348"/>
                    </a:cubicBezTo>
                    <a:cubicBezTo>
                      <a:pt x="191" y="348"/>
                      <a:pt x="191" y="348"/>
                      <a:pt x="191" y="317"/>
                    </a:cubicBezTo>
                    <a:cubicBezTo>
                      <a:pt x="228" y="363"/>
                      <a:pt x="271" y="382"/>
                      <a:pt x="311" y="382"/>
                    </a:cubicBezTo>
                    <a:cubicBezTo>
                      <a:pt x="407" y="382"/>
                      <a:pt x="489" y="270"/>
                      <a:pt x="444" y="158"/>
                    </a:cubicBezTo>
                    <a:cubicBezTo>
                      <a:pt x="508" y="127"/>
                      <a:pt x="539" y="95"/>
                      <a:pt x="571" y="63"/>
                    </a:cubicBezTo>
                    <a:lnTo>
                      <a:pt x="508" y="0"/>
                    </a:lnTo>
                    <a:lnTo>
                      <a:pt x="476" y="0"/>
                    </a:lnTo>
                    <a:cubicBezTo>
                      <a:pt x="476" y="32"/>
                      <a:pt x="444" y="32"/>
                      <a:pt x="413" y="63"/>
                    </a:cubicBezTo>
                    <a:cubicBezTo>
                      <a:pt x="413" y="63"/>
                      <a:pt x="413" y="63"/>
                      <a:pt x="413" y="32"/>
                    </a:cubicBezTo>
                    <a:cubicBezTo>
                      <a:pt x="413" y="32"/>
                      <a:pt x="413" y="0"/>
                      <a:pt x="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 flipH="1">
                <a:off x="9" y="126239"/>
                <a:ext cx="30240" cy="215744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3334" extrusionOk="0">
                    <a:moveTo>
                      <a:pt x="1869" y="0"/>
                    </a:moveTo>
                    <a:cubicBezTo>
                      <a:pt x="887" y="2882"/>
                      <a:pt x="0" y="5828"/>
                      <a:pt x="0" y="8868"/>
                    </a:cubicBezTo>
                    <a:cubicBezTo>
                      <a:pt x="0" y="10546"/>
                      <a:pt x="602" y="12478"/>
                      <a:pt x="1869" y="13333"/>
                    </a:cubicBezTo>
                    <a:lnTo>
                      <a:pt x="1869" y="12731"/>
                    </a:lnTo>
                    <a:cubicBezTo>
                      <a:pt x="1647" y="12541"/>
                      <a:pt x="1457" y="12351"/>
                      <a:pt x="1299" y="12098"/>
                    </a:cubicBezTo>
                    <a:cubicBezTo>
                      <a:pt x="1489" y="11243"/>
                      <a:pt x="1679" y="10388"/>
                      <a:pt x="1869" y="9501"/>
                    </a:cubicBezTo>
                    <a:lnTo>
                      <a:pt x="1869" y="8234"/>
                    </a:lnTo>
                    <a:cubicBezTo>
                      <a:pt x="1647" y="9438"/>
                      <a:pt x="1394" y="10641"/>
                      <a:pt x="1140" y="11876"/>
                    </a:cubicBezTo>
                    <a:cubicBezTo>
                      <a:pt x="982" y="11623"/>
                      <a:pt x="855" y="11401"/>
                      <a:pt x="760" y="11148"/>
                    </a:cubicBezTo>
                    <a:cubicBezTo>
                      <a:pt x="190" y="9659"/>
                      <a:pt x="380" y="7823"/>
                      <a:pt x="570" y="6271"/>
                    </a:cubicBezTo>
                    <a:cubicBezTo>
                      <a:pt x="855" y="4434"/>
                      <a:pt x="1299" y="2629"/>
                      <a:pt x="1869" y="856"/>
                    </a:cubicBez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 flipH="1">
                <a:off x="43048" y="123845"/>
                <a:ext cx="268006" cy="169291"/>
              </a:xfrm>
              <a:custGeom>
                <a:avLst/>
                <a:gdLst/>
                <a:ahLst/>
                <a:cxnLst/>
                <a:rect l="l" t="t" r="r" b="b"/>
                <a:pathLst>
                  <a:path w="16564" h="10463" extrusionOk="0">
                    <a:moveTo>
                      <a:pt x="11750" y="0"/>
                    </a:moveTo>
                    <a:cubicBezTo>
                      <a:pt x="9337" y="0"/>
                      <a:pt x="6959" y="584"/>
                      <a:pt x="4846" y="1954"/>
                    </a:cubicBezTo>
                    <a:cubicBezTo>
                      <a:pt x="2914" y="3189"/>
                      <a:pt x="1" y="5406"/>
                      <a:pt x="191" y="8002"/>
                    </a:cubicBezTo>
                    <a:cubicBezTo>
                      <a:pt x="254" y="9174"/>
                      <a:pt x="1521" y="10061"/>
                      <a:pt x="2566" y="10283"/>
                    </a:cubicBezTo>
                    <a:cubicBezTo>
                      <a:pt x="3067" y="10408"/>
                      <a:pt x="3569" y="10462"/>
                      <a:pt x="4068" y="10462"/>
                    </a:cubicBezTo>
                    <a:cubicBezTo>
                      <a:pt x="5335" y="10462"/>
                      <a:pt x="6587" y="10112"/>
                      <a:pt x="7791" y="9681"/>
                    </a:cubicBezTo>
                    <a:cubicBezTo>
                      <a:pt x="9565" y="9079"/>
                      <a:pt x="11211" y="8097"/>
                      <a:pt x="12605" y="6799"/>
                    </a:cubicBezTo>
                    <a:cubicBezTo>
                      <a:pt x="14378" y="5215"/>
                      <a:pt x="15233" y="2935"/>
                      <a:pt x="16532" y="1004"/>
                    </a:cubicBezTo>
                    <a:cubicBezTo>
                      <a:pt x="16532" y="1004"/>
                      <a:pt x="16563" y="972"/>
                      <a:pt x="16563" y="972"/>
                    </a:cubicBezTo>
                    <a:lnTo>
                      <a:pt x="16563" y="972"/>
                    </a:lnTo>
                    <a:cubicBezTo>
                      <a:pt x="16373" y="1099"/>
                      <a:pt x="16215" y="1194"/>
                      <a:pt x="16025" y="1289"/>
                    </a:cubicBezTo>
                    <a:cubicBezTo>
                      <a:pt x="15202" y="2714"/>
                      <a:pt x="14473" y="4234"/>
                      <a:pt x="13460" y="5532"/>
                    </a:cubicBezTo>
                    <a:cubicBezTo>
                      <a:pt x="12351" y="6926"/>
                      <a:pt x="10895" y="8002"/>
                      <a:pt x="9216" y="8731"/>
                    </a:cubicBezTo>
                    <a:cubicBezTo>
                      <a:pt x="8519" y="9079"/>
                      <a:pt x="7791" y="9364"/>
                      <a:pt x="7063" y="9586"/>
                    </a:cubicBezTo>
                    <a:cubicBezTo>
                      <a:pt x="8741" y="8161"/>
                      <a:pt x="10451" y="6799"/>
                      <a:pt x="12003" y="5215"/>
                    </a:cubicBezTo>
                    <a:cubicBezTo>
                      <a:pt x="13270" y="3980"/>
                      <a:pt x="14885" y="2777"/>
                      <a:pt x="15962" y="1352"/>
                    </a:cubicBezTo>
                    <a:lnTo>
                      <a:pt x="15962" y="1352"/>
                    </a:lnTo>
                    <a:cubicBezTo>
                      <a:pt x="15772" y="1447"/>
                      <a:pt x="15613" y="1510"/>
                      <a:pt x="15455" y="1605"/>
                    </a:cubicBezTo>
                    <a:cubicBezTo>
                      <a:pt x="14220" y="2745"/>
                      <a:pt x="13016" y="3854"/>
                      <a:pt x="11845" y="5025"/>
                    </a:cubicBezTo>
                    <a:cubicBezTo>
                      <a:pt x="10230" y="6641"/>
                      <a:pt x="8456" y="8066"/>
                      <a:pt x="6809" y="9649"/>
                    </a:cubicBezTo>
                    <a:cubicBezTo>
                      <a:pt x="6809" y="9649"/>
                      <a:pt x="6778" y="9649"/>
                      <a:pt x="6778" y="9681"/>
                    </a:cubicBezTo>
                    <a:cubicBezTo>
                      <a:pt x="6049" y="9871"/>
                      <a:pt x="5289" y="10029"/>
                      <a:pt x="4529" y="10124"/>
                    </a:cubicBezTo>
                    <a:cubicBezTo>
                      <a:pt x="4393" y="10131"/>
                      <a:pt x="4258" y="10135"/>
                      <a:pt x="4124" y="10135"/>
                    </a:cubicBezTo>
                    <a:cubicBezTo>
                      <a:pt x="3635" y="10135"/>
                      <a:pt x="3158" y="10083"/>
                      <a:pt x="2661" y="9934"/>
                    </a:cubicBezTo>
                    <a:cubicBezTo>
                      <a:pt x="4909" y="8857"/>
                      <a:pt x="6841" y="7211"/>
                      <a:pt x="8900" y="5786"/>
                    </a:cubicBezTo>
                    <a:cubicBezTo>
                      <a:pt x="10831" y="4455"/>
                      <a:pt x="12890" y="3252"/>
                      <a:pt x="14853" y="1922"/>
                    </a:cubicBezTo>
                    <a:lnTo>
                      <a:pt x="14853" y="1922"/>
                    </a:lnTo>
                    <a:cubicBezTo>
                      <a:pt x="14537" y="2080"/>
                      <a:pt x="14252" y="2207"/>
                      <a:pt x="13935" y="2334"/>
                    </a:cubicBezTo>
                    <a:cubicBezTo>
                      <a:pt x="12478" y="3284"/>
                      <a:pt x="10990" y="4202"/>
                      <a:pt x="9533" y="5152"/>
                    </a:cubicBezTo>
                    <a:cubicBezTo>
                      <a:pt x="7158" y="6704"/>
                      <a:pt x="5036" y="8636"/>
                      <a:pt x="2439" y="9871"/>
                    </a:cubicBezTo>
                    <a:cubicBezTo>
                      <a:pt x="1521" y="9586"/>
                      <a:pt x="761" y="8984"/>
                      <a:pt x="602" y="8002"/>
                    </a:cubicBezTo>
                    <a:cubicBezTo>
                      <a:pt x="1647" y="7432"/>
                      <a:pt x="2756" y="6957"/>
                      <a:pt x="3896" y="6546"/>
                    </a:cubicBezTo>
                    <a:cubicBezTo>
                      <a:pt x="5258" y="5976"/>
                      <a:pt x="6588" y="5279"/>
                      <a:pt x="7981" y="4677"/>
                    </a:cubicBezTo>
                    <a:cubicBezTo>
                      <a:pt x="8868" y="4297"/>
                      <a:pt x="9755" y="3917"/>
                      <a:pt x="10641" y="3537"/>
                    </a:cubicBezTo>
                    <a:cubicBezTo>
                      <a:pt x="10578" y="3474"/>
                      <a:pt x="10610" y="3410"/>
                      <a:pt x="10673" y="3379"/>
                    </a:cubicBezTo>
                    <a:cubicBezTo>
                      <a:pt x="11306" y="3062"/>
                      <a:pt x="11908" y="2777"/>
                      <a:pt x="12541" y="2492"/>
                    </a:cubicBezTo>
                    <a:lnTo>
                      <a:pt x="12541" y="2492"/>
                    </a:lnTo>
                    <a:cubicBezTo>
                      <a:pt x="11116" y="3094"/>
                      <a:pt x="9691" y="3664"/>
                      <a:pt x="8298" y="4265"/>
                    </a:cubicBezTo>
                    <a:cubicBezTo>
                      <a:pt x="6904" y="4835"/>
                      <a:pt x="5543" y="5532"/>
                      <a:pt x="4149" y="6134"/>
                    </a:cubicBezTo>
                    <a:cubicBezTo>
                      <a:pt x="2914" y="6609"/>
                      <a:pt x="1742" y="7116"/>
                      <a:pt x="571" y="7717"/>
                    </a:cubicBezTo>
                    <a:cubicBezTo>
                      <a:pt x="571" y="7654"/>
                      <a:pt x="571" y="7591"/>
                      <a:pt x="571" y="7559"/>
                    </a:cubicBezTo>
                    <a:cubicBezTo>
                      <a:pt x="602" y="6609"/>
                      <a:pt x="1109" y="5722"/>
                      <a:pt x="1837" y="4930"/>
                    </a:cubicBezTo>
                    <a:cubicBezTo>
                      <a:pt x="4339" y="4044"/>
                      <a:pt x="6999" y="3505"/>
                      <a:pt x="9565" y="2745"/>
                    </a:cubicBezTo>
                    <a:cubicBezTo>
                      <a:pt x="10800" y="2365"/>
                      <a:pt x="12066" y="2017"/>
                      <a:pt x="13302" y="1669"/>
                    </a:cubicBezTo>
                    <a:cubicBezTo>
                      <a:pt x="13935" y="1510"/>
                      <a:pt x="14537" y="1384"/>
                      <a:pt x="15138" y="1225"/>
                    </a:cubicBezTo>
                    <a:cubicBezTo>
                      <a:pt x="15360" y="1130"/>
                      <a:pt x="15582" y="1004"/>
                      <a:pt x="15772" y="877"/>
                    </a:cubicBezTo>
                    <a:lnTo>
                      <a:pt x="15772" y="877"/>
                    </a:lnTo>
                    <a:cubicBezTo>
                      <a:pt x="14790" y="1130"/>
                      <a:pt x="13777" y="1289"/>
                      <a:pt x="12795" y="1542"/>
                    </a:cubicBezTo>
                    <a:cubicBezTo>
                      <a:pt x="11528" y="1890"/>
                      <a:pt x="10261" y="2270"/>
                      <a:pt x="9026" y="2650"/>
                    </a:cubicBezTo>
                    <a:cubicBezTo>
                      <a:pt x="6714" y="3379"/>
                      <a:pt x="4371" y="3949"/>
                      <a:pt x="2091" y="4677"/>
                    </a:cubicBezTo>
                    <a:cubicBezTo>
                      <a:pt x="3072" y="3695"/>
                      <a:pt x="4181" y="2872"/>
                      <a:pt x="5384" y="2175"/>
                    </a:cubicBezTo>
                    <a:cubicBezTo>
                      <a:pt x="7469" y="969"/>
                      <a:pt x="9712" y="515"/>
                      <a:pt x="11995" y="515"/>
                    </a:cubicBezTo>
                    <a:cubicBezTo>
                      <a:pt x="13249" y="515"/>
                      <a:pt x="14514" y="652"/>
                      <a:pt x="15772" y="877"/>
                    </a:cubicBezTo>
                    <a:cubicBezTo>
                      <a:pt x="15930" y="814"/>
                      <a:pt x="16057" y="719"/>
                      <a:pt x="16215" y="624"/>
                    </a:cubicBezTo>
                    <a:cubicBezTo>
                      <a:pt x="14750" y="224"/>
                      <a:pt x="13244" y="0"/>
                      <a:pt x="11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 flipH="1">
                <a:off x="41268" y="133682"/>
                <a:ext cx="98649" cy="47407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930" extrusionOk="0">
                    <a:moveTo>
                      <a:pt x="5889" y="1"/>
                    </a:moveTo>
                    <a:cubicBezTo>
                      <a:pt x="5854" y="1"/>
                      <a:pt x="5821" y="14"/>
                      <a:pt x="5796" y="47"/>
                    </a:cubicBezTo>
                    <a:cubicBezTo>
                      <a:pt x="5765" y="47"/>
                      <a:pt x="5701" y="47"/>
                      <a:pt x="5638" y="16"/>
                    </a:cubicBezTo>
                    <a:cubicBezTo>
                      <a:pt x="5480" y="111"/>
                      <a:pt x="5353" y="206"/>
                      <a:pt x="5195" y="269"/>
                    </a:cubicBezTo>
                    <a:cubicBezTo>
                      <a:pt x="5005" y="396"/>
                      <a:pt x="4783" y="522"/>
                      <a:pt x="4561" y="617"/>
                    </a:cubicBezTo>
                    <a:cubicBezTo>
                      <a:pt x="4878" y="554"/>
                      <a:pt x="5195" y="459"/>
                      <a:pt x="5480" y="364"/>
                    </a:cubicBezTo>
                    <a:lnTo>
                      <a:pt x="5480" y="364"/>
                    </a:lnTo>
                    <a:cubicBezTo>
                      <a:pt x="4308" y="902"/>
                      <a:pt x="3136" y="1409"/>
                      <a:pt x="1964" y="1884"/>
                    </a:cubicBezTo>
                    <a:cubicBezTo>
                      <a:pt x="1331" y="2169"/>
                      <a:pt x="729" y="2454"/>
                      <a:pt x="96" y="2771"/>
                    </a:cubicBezTo>
                    <a:cubicBezTo>
                      <a:pt x="33" y="2802"/>
                      <a:pt x="1" y="2866"/>
                      <a:pt x="64" y="2929"/>
                    </a:cubicBezTo>
                    <a:cubicBezTo>
                      <a:pt x="1584" y="2296"/>
                      <a:pt x="3105" y="1662"/>
                      <a:pt x="4593" y="934"/>
                    </a:cubicBezTo>
                    <a:lnTo>
                      <a:pt x="4593" y="934"/>
                    </a:lnTo>
                    <a:cubicBezTo>
                      <a:pt x="4181" y="1219"/>
                      <a:pt x="3770" y="1472"/>
                      <a:pt x="3358" y="1726"/>
                    </a:cubicBezTo>
                    <a:cubicBezTo>
                      <a:pt x="3675" y="1599"/>
                      <a:pt x="3960" y="1472"/>
                      <a:pt x="4276" y="1314"/>
                    </a:cubicBezTo>
                    <a:cubicBezTo>
                      <a:pt x="4593" y="1092"/>
                      <a:pt x="4910" y="871"/>
                      <a:pt x="5258" y="649"/>
                    </a:cubicBezTo>
                    <a:lnTo>
                      <a:pt x="5258" y="649"/>
                    </a:lnTo>
                    <a:cubicBezTo>
                      <a:pt x="5131" y="776"/>
                      <a:pt x="5005" y="871"/>
                      <a:pt x="4878" y="997"/>
                    </a:cubicBezTo>
                    <a:cubicBezTo>
                      <a:pt x="5036" y="902"/>
                      <a:pt x="5195" y="839"/>
                      <a:pt x="5385" y="744"/>
                    </a:cubicBezTo>
                    <a:cubicBezTo>
                      <a:pt x="5416" y="649"/>
                      <a:pt x="5480" y="586"/>
                      <a:pt x="5543" y="491"/>
                    </a:cubicBezTo>
                    <a:lnTo>
                      <a:pt x="5543" y="491"/>
                    </a:lnTo>
                    <a:cubicBezTo>
                      <a:pt x="5511" y="554"/>
                      <a:pt x="5480" y="617"/>
                      <a:pt x="5448" y="681"/>
                    </a:cubicBezTo>
                    <a:cubicBezTo>
                      <a:pt x="5638" y="586"/>
                      <a:pt x="5796" y="459"/>
                      <a:pt x="5986" y="364"/>
                    </a:cubicBezTo>
                    <a:cubicBezTo>
                      <a:pt x="6018" y="332"/>
                      <a:pt x="6050" y="269"/>
                      <a:pt x="6050" y="206"/>
                    </a:cubicBezTo>
                    <a:cubicBezTo>
                      <a:pt x="6097" y="112"/>
                      <a:pt x="5987" y="1"/>
                      <a:pt x="5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9"/>
            <p:cNvSpPr/>
            <p:nvPr/>
          </p:nvSpPr>
          <p:spPr>
            <a:xfrm flipH="1">
              <a:off x="274065" y="-3846"/>
              <a:ext cx="259802" cy="104410"/>
            </a:xfrm>
            <a:custGeom>
              <a:avLst/>
              <a:gdLst/>
              <a:ahLst/>
              <a:cxnLst/>
              <a:rect l="l" t="t" r="r" b="b"/>
              <a:pathLst>
                <a:path w="16057" h="6453" extrusionOk="0">
                  <a:moveTo>
                    <a:pt x="2534" y="0"/>
                  </a:moveTo>
                  <a:cubicBezTo>
                    <a:pt x="1077" y="1235"/>
                    <a:pt x="1" y="2882"/>
                    <a:pt x="856" y="4592"/>
                  </a:cubicBezTo>
                  <a:cubicBezTo>
                    <a:pt x="1541" y="5993"/>
                    <a:pt x="3006" y="6453"/>
                    <a:pt x="4583" y="6453"/>
                  </a:cubicBezTo>
                  <a:cubicBezTo>
                    <a:pt x="6213" y="6453"/>
                    <a:pt x="7963" y="5961"/>
                    <a:pt x="9090" y="5510"/>
                  </a:cubicBezTo>
                  <a:cubicBezTo>
                    <a:pt x="11971" y="4434"/>
                    <a:pt x="14252" y="2407"/>
                    <a:pt x="16057" y="0"/>
                  </a:cubicBezTo>
                  <a:lnTo>
                    <a:pt x="15582" y="0"/>
                  </a:lnTo>
                  <a:cubicBezTo>
                    <a:pt x="14188" y="1742"/>
                    <a:pt x="12637" y="3294"/>
                    <a:pt x="10578" y="4402"/>
                  </a:cubicBezTo>
                  <a:cubicBezTo>
                    <a:pt x="8995" y="5257"/>
                    <a:pt x="7253" y="5795"/>
                    <a:pt x="5448" y="5985"/>
                  </a:cubicBezTo>
                  <a:cubicBezTo>
                    <a:pt x="7506" y="5067"/>
                    <a:pt x="9470" y="3927"/>
                    <a:pt x="11243" y="2565"/>
                  </a:cubicBezTo>
                  <a:cubicBezTo>
                    <a:pt x="12320" y="1710"/>
                    <a:pt x="13428" y="887"/>
                    <a:pt x="14505" y="0"/>
                  </a:cubicBezTo>
                  <a:lnTo>
                    <a:pt x="14125" y="0"/>
                  </a:lnTo>
                  <a:cubicBezTo>
                    <a:pt x="13365" y="633"/>
                    <a:pt x="12637" y="1267"/>
                    <a:pt x="11908" y="1868"/>
                  </a:cubicBezTo>
                  <a:cubicBezTo>
                    <a:pt x="9850" y="3484"/>
                    <a:pt x="7633" y="4877"/>
                    <a:pt x="5289" y="5985"/>
                  </a:cubicBezTo>
                  <a:cubicBezTo>
                    <a:pt x="5117" y="6001"/>
                    <a:pt x="4945" y="6009"/>
                    <a:pt x="4774" y="6009"/>
                  </a:cubicBezTo>
                  <a:cubicBezTo>
                    <a:pt x="3912" y="6009"/>
                    <a:pt x="3079" y="5807"/>
                    <a:pt x="2312" y="5384"/>
                  </a:cubicBezTo>
                  <a:cubicBezTo>
                    <a:pt x="5764" y="3800"/>
                    <a:pt x="9058" y="1868"/>
                    <a:pt x="12351" y="0"/>
                  </a:cubicBezTo>
                  <a:lnTo>
                    <a:pt x="12066" y="0"/>
                  </a:lnTo>
                  <a:cubicBezTo>
                    <a:pt x="11370" y="380"/>
                    <a:pt x="10705" y="760"/>
                    <a:pt x="10040" y="1140"/>
                  </a:cubicBezTo>
                  <a:cubicBezTo>
                    <a:pt x="7474" y="2660"/>
                    <a:pt x="4878" y="4054"/>
                    <a:pt x="2186" y="5320"/>
                  </a:cubicBezTo>
                  <a:cubicBezTo>
                    <a:pt x="2059" y="5225"/>
                    <a:pt x="1901" y="5130"/>
                    <a:pt x="1774" y="5035"/>
                  </a:cubicBezTo>
                  <a:cubicBezTo>
                    <a:pt x="1394" y="4750"/>
                    <a:pt x="1141" y="4339"/>
                    <a:pt x="982" y="3895"/>
                  </a:cubicBezTo>
                  <a:cubicBezTo>
                    <a:pt x="3611" y="3040"/>
                    <a:pt x="6144" y="1742"/>
                    <a:pt x="8678" y="665"/>
                  </a:cubicBezTo>
                  <a:cubicBezTo>
                    <a:pt x="9185" y="443"/>
                    <a:pt x="9723" y="222"/>
                    <a:pt x="10230" y="0"/>
                  </a:cubicBezTo>
                  <a:lnTo>
                    <a:pt x="9818" y="0"/>
                  </a:lnTo>
                  <a:cubicBezTo>
                    <a:pt x="9691" y="63"/>
                    <a:pt x="9565" y="95"/>
                    <a:pt x="9470" y="158"/>
                  </a:cubicBezTo>
                  <a:cubicBezTo>
                    <a:pt x="6651" y="1330"/>
                    <a:pt x="3864" y="2787"/>
                    <a:pt x="951" y="3769"/>
                  </a:cubicBezTo>
                  <a:cubicBezTo>
                    <a:pt x="697" y="2470"/>
                    <a:pt x="1932" y="1077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9"/>
            <p:cNvGrpSpPr/>
            <p:nvPr/>
          </p:nvGrpSpPr>
          <p:grpSpPr>
            <a:xfrm rot="4424131">
              <a:off x="136561" y="431981"/>
              <a:ext cx="534807" cy="351717"/>
              <a:chOff x="-74" y="4141803"/>
              <a:chExt cx="713258" cy="469077"/>
            </a:xfrm>
          </p:grpSpPr>
          <p:sp>
            <p:nvSpPr>
              <p:cNvPr id="426" name="Google Shape;426;p9"/>
              <p:cNvSpPr/>
              <p:nvPr/>
            </p:nvSpPr>
            <p:spPr>
              <a:xfrm>
                <a:off x="-74" y="4141803"/>
                <a:ext cx="713258" cy="469077"/>
              </a:xfrm>
              <a:custGeom>
                <a:avLst/>
                <a:gdLst/>
                <a:ahLst/>
                <a:cxnLst/>
                <a:rect l="l" t="t" r="r" b="b"/>
                <a:pathLst>
                  <a:path w="36206" h="23811" extrusionOk="0">
                    <a:moveTo>
                      <a:pt x="14536" y="501"/>
                    </a:moveTo>
                    <a:lnTo>
                      <a:pt x="14536" y="501"/>
                    </a:lnTo>
                    <a:cubicBezTo>
                      <a:pt x="13808" y="3604"/>
                      <a:pt x="12858" y="6676"/>
                      <a:pt x="10926" y="9273"/>
                    </a:cubicBezTo>
                    <a:cubicBezTo>
                      <a:pt x="9786" y="10793"/>
                      <a:pt x="8297" y="11807"/>
                      <a:pt x="6714" y="12788"/>
                    </a:cubicBezTo>
                    <a:cubicBezTo>
                      <a:pt x="5384" y="13612"/>
                      <a:pt x="3800" y="14340"/>
                      <a:pt x="2629" y="15417"/>
                    </a:cubicBezTo>
                    <a:cubicBezTo>
                      <a:pt x="2058" y="13358"/>
                      <a:pt x="1615" y="11078"/>
                      <a:pt x="2344" y="8988"/>
                    </a:cubicBezTo>
                    <a:cubicBezTo>
                      <a:pt x="2977" y="7088"/>
                      <a:pt x="4909" y="5821"/>
                      <a:pt x="6524" y="4808"/>
                    </a:cubicBezTo>
                    <a:cubicBezTo>
                      <a:pt x="9121" y="3193"/>
                      <a:pt x="11781" y="1767"/>
                      <a:pt x="14536" y="501"/>
                    </a:cubicBezTo>
                    <a:close/>
                    <a:moveTo>
                      <a:pt x="16341" y="12028"/>
                    </a:moveTo>
                    <a:lnTo>
                      <a:pt x="16341" y="12028"/>
                    </a:lnTo>
                    <a:cubicBezTo>
                      <a:pt x="18495" y="12282"/>
                      <a:pt x="20617" y="12725"/>
                      <a:pt x="22675" y="13358"/>
                    </a:cubicBezTo>
                    <a:cubicBezTo>
                      <a:pt x="25019" y="13992"/>
                      <a:pt x="27235" y="14973"/>
                      <a:pt x="29294" y="16208"/>
                    </a:cubicBezTo>
                    <a:cubicBezTo>
                      <a:pt x="26634" y="15322"/>
                      <a:pt x="24068" y="14118"/>
                      <a:pt x="21345" y="13453"/>
                    </a:cubicBezTo>
                    <a:cubicBezTo>
                      <a:pt x="21332" y="13451"/>
                      <a:pt x="21320" y="13450"/>
                      <a:pt x="21309" y="13450"/>
                    </a:cubicBezTo>
                    <a:cubicBezTo>
                      <a:pt x="21144" y="13450"/>
                      <a:pt x="21070" y="13650"/>
                      <a:pt x="21218" y="13738"/>
                    </a:cubicBezTo>
                    <a:cubicBezTo>
                      <a:pt x="22168" y="14530"/>
                      <a:pt x="23277" y="15163"/>
                      <a:pt x="24164" y="16018"/>
                    </a:cubicBezTo>
                    <a:cubicBezTo>
                      <a:pt x="23403" y="15702"/>
                      <a:pt x="22675" y="15290"/>
                      <a:pt x="22042" y="14783"/>
                    </a:cubicBezTo>
                    <a:cubicBezTo>
                      <a:pt x="20997" y="14055"/>
                      <a:pt x="19793" y="13548"/>
                      <a:pt x="18843" y="12693"/>
                    </a:cubicBezTo>
                    <a:cubicBezTo>
                      <a:pt x="18801" y="12658"/>
                      <a:pt x="18756" y="12643"/>
                      <a:pt x="18713" y="12643"/>
                    </a:cubicBezTo>
                    <a:cubicBezTo>
                      <a:pt x="18561" y="12643"/>
                      <a:pt x="18435" y="12830"/>
                      <a:pt x="18558" y="12978"/>
                    </a:cubicBezTo>
                    <a:cubicBezTo>
                      <a:pt x="19350" y="13802"/>
                      <a:pt x="20237" y="14562"/>
                      <a:pt x="21092" y="15353"/>
                    </a:cubicBezTo>
                    <a:cubicBezTo>
                      <a:pt x="19286" y="14562"/>
                      <a:pt x="17988" y="13042"/>
                      <a:pt x="16341" y="12028"/>
                    </a:cubicBezTo>
                    <a:close/>
                    <a:moveTo>
                      <a:pt x="18091" y="9384"/>
                    </a:moveTo>
                    <a:cubicBezTo>
                      <a:pt x="18716" y="9384"/>
                      <a:pt x="19357" y="9477"/>
                      <a:pt x="19952" y="9621"/>
                    </a:cubicBezTo>
                    <a:cubicBezTo>
                      <a:pt x="22042" y="10096"/>
                      <a:pt x="23942" y="11173"/>
                      <a:pt x="25747" y="12282"/>
                    </a:cubicBezTo>
                    <a:cubicBezTo>
                      <a:pt x="29389" y="14562"/>
                      <a:pt x="32429" y="17697"/>
                      <a:pt x="35279" y="20895"/>
                    </a:cubicBezTo>
                    <a:cubicBezTo>
                      <a:pt x="33918" y="20135"/>
                      <a:pt x="32461" y="19565"/>
                      <a:pt x="30941" y="19217"/>
                    </a:cubicBezTo>
                    <a:cubicBezTo>
                      <a:pt x="29231" y="18805"/>
                      <a:pt x="27489" y="18679"/>
                      <a:pt x="25747" y="18457"/>
                    </a:cubicBezTo>
                    <a:cubicBezTo>
                      <a:pt x="21440" y="17887"/>
                      <a:pt x="16848" y="16018"/>
                      <a:pt x="14663" y="12028"/>
                    </a:cubicBezTo>
                    <a:cubicBezTo>
                      <a:pt x="14884" y="11997"/>
                      <a:pt x="15106" y="11965"/>
                      <a:pt x="15328" y="11965"/>
                    </a:cubicBezTo>
                    <a:cubicBezTo>
                      <a:pt x="15423" y="11965"/>
                      <a:pt x="15486" y="11997"/>
                      <a:pt x="15581" y="11997"/>
                    </a:cubicBezTo>
                    <a:cubicBezTo>
                      <a:pt x="17830" y="13105"/>
                      <a:pt x="19286" y="15290"/>
                      <a:pt x="21757" y="16018"/>
                    </a:cubicBezTo>
                    <a:cubicBezTo>
                      <a:pt x="21769" y="16021"/>
                      <a:pt x="21781" y="16022"/>
                      <a:pt x="21793" y="16022"/>
                    </a:cubicBezTo>
                    <a:cubicBezTo>
                      <a:pt x="21962" y="16022"/>
                      <a:pt x="22065" y="15820"/>
                      <a:pt x="21947" y="15702"/>
                    </a:cubicBezTo>
                    <a:cubicBezTo>
                      <a:pt x="21503" y="15195"/>
                      <a:pt x="20997" y="14752"/>
                      <a:pt x="20490" y="14277"/>
                    </a:cubicBezTo>
                    <a:lnTo>
                      <a:pt x="20490" y="14277"/>
                    </a:lnTo>
                    <a:cubicBezTo>
                      <a:pt x="20965" y="14530"/>
                      <a:pt x="21408" y="14815"/>
                      <a:pt x="21852" y="15100"/>
                    </a:cubicBezTo>
                    <a:cubicBezTo>
                      <a:pt x="22738" y="15702"/>
                      <a:pt x="23625" y="16335"/>
                      <a:pt x="24702" y="16494"/>
                    </a:cubicBezTo>
                    <a:cubicBezTo>
                      <a:pt x="24860" y="16494"/>
                      <a:pt x="24924" y="16304"/>
                      <a:pt x="24829" y="16208"/>
                    </a:cubicBezTo>
                    <a:cubicBezTo>
                      <a:pt x="24037" y="15322"/>
                      <a:pt x="23023" y="14688"/>
                      <a:pt x="22073" y="13992"/>
                    </a:cubicBezTo>
                    <a:lnTo>
                      <a:pt x="22073" y="13992"/>
                    </a:lnTo>
                    <a:cubicBezTo>
                      <a:pt x="24860" y="14815"/>
                      <a:pt x="27489" y="16113"/>
                      <a:pt x="30307" y="16905"/>
                    </a:cubicBezTo>
                    <a:cubicBezTo>
                      <a:pt x="30318" y="16907"/>
                      <a:pt x="30329" y="16908"/>
                      <a:pt x="30340" y="16908"/>
                    </a:cubicBezTo>
                    <a:cubicBezTo>
                      <a:pt x="30511" y="16908"/>
                      <a:pt x="30613" y="16678"/>
                      <a:pt x="30434" y="16589"/>
                    </a:cubicBezTo>
                    <a:cubicBezTo>
                      <a:pt x="28217" y="14973"/>
                      <a:pt x="25684" y="13992"/>
                      <a:pt x="23087" y="13200"/>
                    </a:cubicBezTo>
                    <a:cubicBezTo>
                      <a:pt x="20933" y="12567"/>
                      <a:pt x="18748" y="11997"/>
                      <a:pt x="16531" y="11902"/>
                    </a:cubicBezTo>
                    <a:lnTo>
                      <a:pt x="16658" y="11902"/>
                    </a:lnTo>
                    <a:lnTo>
                      <a:pt x="15898" y="11775"/>
                    </a:lnTo>
                    <a:lnTo>
                      <a:pt x="15835" y="11775"/>
                    </a:lnTo>
                    <a:cubicBezTo>
                      <a:pt x="15803" y="11743"/>
                      <a:pt x="15740" y="11712"/>
                      <a:pt x="15708" y="11680"/>
                    </a:cubicBezTo>
                    <a:cubicBezTo>
                      <a:pt x="15690" y="11674"/>
                      <a:pt x="15673" y="11671"/>
                      <a:pt x="15656" y="11671"/>
                    </a:cubicBezTo>
                    <a:cubicBezTo>
                      <a:pt x="15580" y="11671"/>
                      <a:pt x="15512" y="11723"/>
                      <a:pt x="15486" y="11775"/>
                    </a:cubicBezTo>
                    <a:cubicBezTo>
                      <a:pt x="15201" y="11807"/>
                      <a:pt x="14916" y="11807"/>
                      <a:pt x="14663" y="11807"/>
                    </a:cubicBezTo>
                    <a:cubicBezTo>
                      <a:pt x="15048" y="9971"/>
                      <a:pt x="16519" y="9384"/>
                      <a:pt x="18091" y="9384"/>
                    </a:cubicBezTo>
                    <a:close/>
                    <a:moveTo>
                      <a:pt x="7435" y="14629"/>
                    </a:moveTo>
                    <a:cubicBezTo>
                      <a:pt x="10510" y="14629"/>
                      <a:pt x="13442" y="15999"/>
                      <a:pt x="15993" y="17792"/>
                    </a:cubicBezTo>
                    <a:cubicBezTo>
                      <a:pt x="18280" y="19390"/>
                      <a:pt x="21249" y="22258"/>
                      <a:pt x="24348" y="22258"/>
                    </a:cubicBezTo>
                    <a:cubicBezTo>
                      <a:pt x="24381" y="22258"/>
                      <a:pt x="24415" y="22258"/>
                      <a:pt x="24449" y="22257"/>
                    </a:cubicBezTo>
                    <a:lnTo>
                      <a:pt x="24449" y="22257"/>
                    </a:lnTo>
                    <a:cubicBezTo>
                      <a:pt x="22566" y="23018"/>
                      <a:pt x="20568" y="23402"/>
                      <a:pt x="18560" y="23402"/>
                    </a:cubicBezTo>
                    <a:cubicBezTo>
                      <a:pt x="17224" y="23402"/>
                      <a:pt x="15883" y="23232"/>
                      <a:pt x="14568" y="22891"/>
                    </a:cubicBezTo>
                    <a:cubicBezTo>
                      <a:pt x="12319" y="22321"/>
                      <a:pt x="10134" y="21402"/>
                      <a:pt x="8139" y="20199"/>
                    </a:cubicBezTo>
                    <a:cubicBezTo>
                      <a:pt x="7062" y="19597"/>
                      <a:pt x="6112" y="18742"/>
                      <a:pt x="5415" y="17697"/>
                    </a:cubicBezTo>
                    <a:cubicBezTo>
                      <a:pt x="4877" y="16842"/>
                      <a:pt x="4909" y="15860"/>
                      <a:pt x="5067" y="14910"/>
                    </a:cubicBezTo>
                    <a:cubicBezTo>
                      <a:pt x="5863" y="14718"/>
                      <a:pt x="6653" y="14629"/>
                      <a:pt x="7435" y="14629"/>
                    </a:cubicBezTo>
                    <a:close/>
                    <a:moveTo>
                      <a:pt x="14669" y="0"/>
                    </a:moveTo>
                    <a:cubicBezTo>
                      <a:pt x="14637" y="0"/>
                      <a:pt x="14603" y="8"/>
                      <a:pt x="14568" y="26"/>
                    </a:cubicBezTo>
                    <a:cubicBezTo>
                      <a:pt x="11528" y="1482"/>
                      <a:pt x="8456" y="2971"/>
                      <a:pt x="5669" y="4871"/>
                    </a:cubicBezTo>
                    <a:cubicBezTo>
                      <a:pt x="4054" y="5979"/>
                      <a:pt x="2502" y="7183"/>
                      <a:pt x="1837" y="9115"/>
                    </a:cubicBezTo>
                    <a:cubicBezTo>
                      <a:pt x="1108" y="11268"/>
                      <a:pt x="1773" y="13643"/>
                      <a:pt x="2439" y="15702"/>
                    </a:cubicBezTo>
                    <a:cubicBezTo>
                      <a:pt x="2439" y="15765"/>
                      <a:pt x="2470" y="15797"/>
                      <a:pt x="2502" y="15797"/>
                    </a:cubicBezTo>
                    <a:cubicBezTo>
                      <a:pt x="2470" y="15828"/>
                      <a:pt x="2407" y="15860"/>
                      <a:pt x="2375" y="15860"/>
                    </a:cubicBezTo>
                    <a:cubicBezTo>
                      <a:pt x="1552" y="16399"/>
                      <a:pt x="760" y="17000"/>
                      <a:pt x="0" y="17634"/>
                    </a:cubicBezTo>
                    <a:lnTo>
                      <a:pt x="0" y="18077"/>
                    </a:lnTo>
                    <a:cubicBezTo>
                      <a:pt x="570" y="17602"/>
                      <a:pt x="1140" y="17127"/>
                      <a:pt x="1710" y="16684"/>
                    </a:cubicBezTo>
                    <a:cubicBezTo>
                      <a:pt x="2660" y="16050"/>
                      <a:pt x="3610" y="15448"/>
                      <a:pt x="4592" y="14910"/>
                    </a:cubicBezTo>
                    <a:cubicBezTo>
                      <a:pt x="4592" y="14942"/>
                      <a:pt x="4624" y="14973"/>
                      <a:pt x="4655" y="15005"/>
                    </a:cubicBezTo>
                    <a:cubicBezTo>
                      <a:pt x="4370" y="16874"/>
                      <a:pt x="5035" y="18235"/>
                      <a:pt x="6492" y="19502"/>
                    </a:cubicBezTo>
                    <a:cubicBezTo>
                      <a:pt x="8392" y="21149"/>
                      <a:pt x="11021" y="22194"/>
                      <a:pt x="13364" y="22954"/>
                    </a:cubicBezTo>
                    <a:cubicBezTo>
                      <a:pt x="15137" y="23518"/>
                      <a:pt x="16903" y="23811"/>
                      <a:pt x="18647" y="23811"/>
                    </a:cubicBezTo>
                    <a:cubicBezTo>
                      <a:pt x="21109" y="23811"/>
                      <a:pt x="23524" y="23228"/>
                      <a:pt x="25842" y="22004"/>
                    </a:cubicBezTo>
                    <a:cubicBezTo>
                      <a:pt x="26028" y="21898"/>
                      <a:pt x="25947" y="21658"/>
                      <a:pt x="25785" y="21658"/>
                    </a:cubicBezTo>
                    <a:cubicBezTo>
                      <a:pt x="25754" y="21658"/>
                      <a:pt x="25719" y="21667"/>
                      <a:pt x="25684" y="21687"/>
                    </a:cubicBezTo>
                    <a:cubicBezTo>
                      <a:pt x="25257" y="21836"/>
                      <a:pt x="24823" y="21901"/>
                      <a:pt x="24388" y="21901"/>
                    </a:cubicBezTo>
                    <a:cubicBezTo>
                      <a:pt x="22594" y="21901"/>
                      <a:pt x="20777" y="20793"/>
                      <a:pt x="19350" y="19850"/>
                    </a:cubicBezTo>
                    <a:cubicBezTo>
                      <a:pt x="17545" y="18647"/>
                      <a:pt x="15898" y="17254"/>
                      <a:pt x="13998" y="16208"/>
                    </a:cubicBezTo>
                    <a:cubicBezTo>
                      <a:pt x="12028" y="15132"/>
                      <a:pt x="9842" y="14420"/>
                      <a:pt x="7633" y="14420"/>
                    </a:cubicBezTo>
                    <a:cubicBezTo>
                      <a:pt x="6788" y="14420"/>
                      <a:pt x="5940" y="14524"/>
                      <a:pt x="5099" y="14752"/>
                    </a:cubicBezTo>
                    <a:cubicBezTo>
                      <a:pt x="5099" y="14720"/>
                      <a:pt x="5099" y="14688"/>
                      <a:pt x="5099" y="14657"/>
                    </a:cubicBezTo>
                    <a:cubicBezTo>
                      <a:pt x="8044" y="13200"/>
                      <a:pt x="11274" y="12313"/>
                      <a:pt x="14568" y="12028"/>
                    </a:cubicBezTo>
                    <a:cubicBezTo>
                      <a:pt x="16151" y="15607"/>
                      <a:pt x="20142" y="17539"/>
                      <a:pt x="23783" y="18394"/>
                    </a:cubicBezTo>
                    <a:cubicBezTo>
                      <a:pt x="25589" y="18805"/>
                      <a:pt x="27457" y="18932"/>
                      <a:pt x="29294" y="19185"/>
                    </a:cubicBezTo>
                    <a:cubicBezTo>
                      <a:pt x="31637" y="19534"/>
                      <a:pt x="33886" y="20357"/>
                      <a:pt x="35913" y="21592"/>
                    </a:cubicBezTo>
                    <a:cubicBezTo>
                      <a:pt x="35937" y="21610"/>
                      <a:pt x="35963" y="21618"/>
                      <a:pt x="35989" y="21618"/>
                    </a:cubicBezTo>
                    <a:cubicBezTo>
                      <a:pt x="36100" y="21618"/>
                      <a:pt x="36206" y="21473"/>
                      <a:pt x="36103" y="21371"/>
                    </a:cubicBezTo>
                    <a:cubicBezTo>
                      <a:pt x="32619" y="17412"/>
                      <a:pt x="28946" y="13675"/>
                      <a:pt x="24322" y="11078"/>
                    </a:cubicBezTo>
                    <a:cubicBezTo>
                      <a:pt x="22422" y="10001"/>
                      <a:pt x="20363" y="9178"/>
                      <a:pt x="18178" y="9020"/>
                    </a:cubicBezTo>
                    <a:cubicBezTo>
                      <a:pt x="18034" y="9002"/>
                      <a:pt x="17891" y="8993"/>
                      <a:pt x="17750" y="8993"/>
                    </a:cubicBezTo>
                    <a:cubicBezTo>
                      <a:pt x="16118" y="8993"/>
                      <a:pt x="14696" y="10140"/>
                      <a:pt x="14346" y="11743"/>
                    </a:cubicBezTo>
                    <a:cubicBezTo>
                      <a:pt x="14346" y="11775"/>
                      <a:pt x="14346" y="11807"/>
                      <a:pt x="14346" y="11838"/>
                    </a:cubicBezTo>
                    <a:cubicBezTo>
                      <a:pt x="10292" y="12123"/>
                      <a:pt x="6365" y="13390"/>
                      <a:pt x="2914" y="15543"/>
                    </a:cubicBezTo>
                    <a:cubicBezTo>
                      <a:pt x="4212" y="14372"/>
                      <a:pt x="5985" y="13517"/>
                      <a:pt x="7474" y="12598"/>
                    </a:cubicBezTo>
                    <a:cubicBezTo>
                      <a:pt x="8867" y="11775"/>
                      <a:pt x="10102" y="10666"/>
                      <a:pt x="11116" y="9400"/>
                    </a:cubicBezTo>
                    <a:cubicBezTo>
                      <a:pt x="13111" y="6835"/>
                      <a:pt x="14061" y="3573"/>
                      <a:pt x="14663" y="437"/>
                    </a:cubicBezTo>
                    <a:cubicBezTo>
                      <a:pt x="14694" y="437"/>
                      <a:pt x="14726" y="406"/>
                      <a:pt x="14758" y="406"/>
                    </a:cubicBezTo>
                    <a:cubicBezTo>
                      <a:pt x="14976" y="297"/>
                      <a:pt x="14866" y="0"/>
                      <a:pt x="14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108848" y="4441719"/>
                <a:ext cx="301607" cy="135024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6854" extrusionOk="0">
                    <a:moveTo>
                      <a:pt x="877" y="109"/>
                    </a:moveTo>
                    <a:cubicBezTo>
                      <a:pt x="3252" y="109"/>
                      <a:pt x="5479" y="2065"/>
                      <a:pt x="7424" y="3201"/>
                    </a:cubicBezTo>
                    <a:cubicBezTo>
                      <a:pt x="9355" y="4341"/>
                      <a:pt x="11382" y="5640"/>
                      <a:pt x="13567" y="6432"/>
                    </a:cubicBezTo>
                    <a:cubicBezTo>
                      <a:pt x="11002" y="6083"/>
                      <a:pt x="8690" y="4753"/>
                      <a:pt x="6347" y="3771"/>
                    </a:cubicBezTo>
                    <a:cubicBezTo>
                      <a:pt x="6329" y="3760"/>
                      <a:pt x="6310" y="3754"/>
                      <a:pt x="6292" y="3754"/>
                    </a:cubicBezTo>
                    <a:cubicBezTo>
                      <a:pt x="6211" y="3754"/>
                      <a:pt x="6137" y="3852"/>
                      <a:pt x="6189" y="3930"/>
                    </a:cubicBezTo>
                    <a:cubicBezTo>
                      <a:pt x="6537" y="4436"/>
                      <a:pt x="6949" y="4943"/>
                      <a:pt x="7360" y="5386"/>
                    </a:cubicBezTo>
                    <a:cubicBezTo>
                      <a:pt x="6790" y="5070"/>
                      <a:pt x="6315" y="4626"/>
                      <a:pt x="5935" y="4088"/>
                    </a:cubicBezTo>
                    <a:cubicBezTo>
                      <a:pt x="5270" y="3391"/>
                      <a:pt x="4605" y="2631"/>
                      <a:pt x="4035" y="1808"/>
                    </a:cubicBezTo>
                    <a:cubicBezTo>
                      <a:pt x="3998" y="1759"/>
                      <a:pt x="3934" y="1734"/>
                      <a:pt x="3871" y="1734"/>
                    </a:cubicBezTo>
                    <a:cubicBezTo>
                      <a:pt x="3772" y="1734"/>
                      <a:pt x="3679" y="1798"/>
                      <a:pt x="3718" y="1935"/>
                    </a:cubicBezTo>
                    <a:cubicBezTo>
                      <a:pt x="3877" y="2473"/>
                      <a:pt x="4257" y="3170"/>
                      <a:pt x="4162" y="3771"/>
                    </a:cubicBezTo>
                    <a:cubicBezTo>
                      <a:pt x="2895" y="2536"/>
                      <a:pt x="2198" y="826"/>
                      <a:pt x="456" y="129"/>
                    </a:cubicBezTo>
                    <a:cubicBezTo>
                      <a:pt x="597" y="115"/>
                      <a:pt x="737" y="109"/>
                      <a:pt x="877" y="109"/>
                    </a:cubicBezTo>
                    <a:close/>
                    <a:moveTo>
                      <a:pt x="1220" y="0"/>
                    </a:moveTo>
                    <a:cubicBezTo>
                      <a:pt x="940" y="0"/>
                      <a:pt x="655" y="31"/>
                      <a:pt x="361" y="98"/>
                    </a:cubicBezTo>
                    <a:cubicBezTo>
                      <a:pt x="330" y="66"/>
                      <a:pt x="298" y="66"/>
                      <a:pt x="266" y="66"/>
                    </a:cubicBezTo>
                    <a:cubicBezTo>
                      <a:pt x="248" y="60"/>
                      <a:pt x="230" y="57"/>
                      <a:pt x="213" y="57"/>
                    </a:cubicBezTo>
                    <a:cubicBezTo>
                      <a:pt x="60" y="57"/>
                      <a:pt x="0" y="297"/>
                      <a:pt x="171" y="383"/>
                    </a:cubicBezTo>
                    <a:cubicBezTo>
                      <a:pt x="2103" y="1016"/>
                      <a:pt x="2705" y="2948"/>
                      <a:pt x="4130" y="4183"/>
                    </a:cubicBezTo>
                    <a:cubicBezTo>
                      <a:pt x="4170" y="4223"/>
                      <a:pt x="4221" y="4240"/>
                      <a:pt x="4269" y="4240"/>
                    </a:cubicBezTo>
                    <a:cubicBezTo>
                      <a:pt x="4335" y="4240"/>
                      <a:pt x="4397" y="4207"/>
                      <a:pt x="4415" y="4151"/>
                    </a:cubicBezTo>
                    <a:cubicBezTo>
                      <a:pt x="4573" y="3740"/>
                      <a:pt x="4542" y="3265"/>
                      <a:pt x="4415" y="2885"/>
                    </a:cubicBezTo>
                    <a:lnTo>
                      <a:pt x="4415" y="2885"/>
                    </a:lnTo>
                    <a:cubicBezTo>
                      <a:pt x="4858" y="3423"/>
                      <a:pt x="5365" y="3961"/>
                      <a:pt x="5840" y="4531"/>
                    </a:cubicBezTo>
                    <a:cubicBezTo>
                      <a:pt x="6379" y="5133"/>
                      <a:pt x="6980" y="5735"/>
                      <a:pt x="7804" y="5893"/>
                    </a:cubicBezTo>
                    <a:cubicBezTo>
                      <a:pt x="7962" y="5893"/>
                      <a:pt x="8025" y="5735"/>
                      <a:pt x="7930" y="5640"/>
                    </a:cubicBezTo>
                    <a:cubicBezTo>
                      <a:pt x="7550" y="5133"/>
                      <a:pt x="7107" y="4690"/>
                      <a:pt x="6695" y="4183"/>
                    </a:cubicBezTo>
                    <a:lnTo>
                      <a:pt x="6695" y="4183"/>
                    </a:lnTo>
                    <a:cubicBezTo>
                      <a:pt x="9296" y="5302"/>
                      <a:pt x="11723" y="6854"/>
                      <a:pt x="14611" y="6854"/>
                    </a:cubicBezTo>
                    <a:cubicBezTo>
                      <a:pt x="14748" y="6854"/>
                      <a:pt x="14886" y="6850"/>
                      <a:pt x="15024" y="6843"/>
                    </a:cubicBezTo>
                    <a:cubicBezTo>
                      <a:pt x="15214" y="6843"/>
                      <a:pt x="15309" y="6558"/>
                      <a:pt x="15088" y="6527"/>
                    </a:cubicBezTo>
                    <a:cubicBezTo>
                      <a:pt x="13472" y="6178"/>
                      <a:pt x="12047" y="5418"/>
                      <a:pt x="10591" y="4658"/>
                    </a:cubicBezTo>
                    <a:cubicBezTo>
                      <a:pt x="9102" y="3866"/>
                      <a:pt x="7677" y="3043"/>
                      <a:pt x="6220" y="2220"/>
                    </a:cubicBezTo>
                    <a:cubicBezTo>
                      <a:pt x="4626" y="1313"/>
                      <a:pt x="3056" y="0"/>
                      <a:pt x="1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53294" y="4178603"/>
                <a:ext cx="205550" cy="241463"/>
              </a:xfrm>
              <a:custGeom>
                <a:avLst/>
                <a:gdLst/>
                <a:ahLst/>
                <a:cxnLst/>
                <a:rect l="l" t="t" r="r" b="b"/>
                <a:pathLst>
                  <a:path w="10434" h="12257" extrusionOk="0">
                    <a:moveTo>
                      <a:pt x="10180" y="438"/>
                    </a:moveTo>
                    <a:lnTo>
                      <a:pt x="10180" y="438"/>
                    </a:lnTo>
                    <a:cubicBezTo>
                      <a:pt x="9040" y="2528"/>
                      <a:pt x="7742" y="4523"/>
                      <a:pt x="6348" y="6423"/>
                    </a:cubicBezTo>
                    <a:cubicBezTo>
                      <a:pt x="4733" y="8545"/>
                      <a:pt x="2611" y="10097"/>
                      <a:pt x="521" y="11680"/>
                    </a:cubicBezTo>
                    <a:cubicBezTo>
                      <a:pt x="1186" y="9780"/>
                      <a:pt x="1345" y="7722"/>
                      <a:pt x="2453" y="6012"/>
                    </a:cubicBezTo>
                    <a:cubicBezTo>
                      <a:pt x="2706" y="6518"/>
                      <a:pt x="2485" y="7215"/>
                      <a:pt x="2485" y="7753"/>
                    </a:cubicBezTo>
                    <a:cubicBezTo>
                      <a:pt x="2453" y="8450"/>
                      <a:pt x="2263" y="9083"/>
                      <a:pt x="2263" y="9780"/>
                    </a:cubicBezTo>
                    <a:cubicBezTo>
                      <a:pt x="2241" y="9911"/>
                      <a:pt x="2339" y="9996"/>
                      <a:pt x="2443" y="9996"/>
                    </a:cubicBezTo>
                    <a:cubicBezTo>
                      <a:pt x="2491" y="9996"/>
                      <a:pt x="2540" y="9978"/>
                      <a:pt x="2580" y="9939"/>
                    </a:cubicBezTo>
                    <a:cubicBezTo>
                      <a:pt x="3276" y="9242"/>
                      <a:pt x="3783" y="8387"/>
                      <a:pt x="4100" y="7468"/>
                    </a:cubicBezTo>
                    <a:cubicBezTo>
                      <a:pt x="4322" y="6867"/>
                      <a:pt x="4448" y="6233"/>
                      <a:pt x="4638" y="5632"/>
                    </a:cubicBezTo>
                    <a:cubicBezTo>
                      <a:pt x="4797" y="5030"/>
                      <a:pt x="5018" y="4016"/>
                      <a:pt x="5493" y="3573"/>
                    </a:cubicBezTo>
                    <a:lnTo>
                      <a:pt x="5493" y="3573"/>
                    </a:lnTo>
                    <a:cubicBezTo>
                      <a:pt x="5493" y="4808"/>
                      <a:pt x="5145" y="5980"/>
                      <a:pt x="4892" y="7215"/>
                    </a:cubicBezTo>
                    <a:cubicBezTo>
                      <a:pt x="4848" y="7345"/>
                      <a:pt x="4968" y="7445"/>
                      <a:pt x="5078" y="7445"/>
                    </a:cubicBezTo>
                    <a:cubicBezTo>
                      <a:pt x="5129" y="7445"/>
                      <a:pt x="5178" y="7424"/>
                      <a:pt x="5208" y="7373"/>
                    </a:cubicBezTo>
                    <a:cubicBezTo>
                      <a:pt x="6032" y="6265"/>
                      <a:pt x="6697" y="5093"/>
                      <a:pt x="7393" y="3921"/>
                    </a:cubicBezTo>
                    <a:cubicBezTo>
                      <a:pt x="8122" y="2655"/>
                      <a:pt x="8914" y="1230"/>
                      <a:pt x="10180" y="438"/>
                    </a:cubicBezTo>
                    <a:close/>
                    <a:moveTo>
                      <a:pt x="10227" y="1"/>
                    </a:moveTo>
                    <a:cubicBezTo>
                      <a:pt x="10202" y="1"/>
                      <a:pt x="10175" y="8"/>
                      <a:pt x="10149" y="26"/>
                    </a:cubicBezTo>
                    <a:cubicBezTo>
                      <a:pt x="8914" y="723"/>
                      <a:pt x="8185" y="1926"/>
                      <a:pt x="7457" y="3098"/>
                    </a:cubicBezTo>
                    <a:cubicBezTo>
                      <a:pt x="6792" y="4175"/>
                      <a:pt x="6158" y="5315"/>
                      <a:pt x="5462" y="6360"/>
                    </a:cubicBezTo>
                    <a:cubicBezTo>
                      <a:pt x="5747" y="5347"/>
                      <a:pt x="5905" y="4270"/>
                      <a:pt x="5905" y="3193"/>
                    </a:cubicBezTo>
                    <a:cubicBezTo>
                      <a:pt x="5905" y="3069"/>
                      <a:pt x="5807" y="2983"/>
                      <a:pt x="5704" y="2983"/>
                    </a:cubicBezTo>
                    <a:cubicBezTo>
                      <a:pt x="5676" y="2983"/>
                      <a:pt x="5647" y="2989"/>
                      <a:pt x="5620" y="3003"/>
                    </a:cubicBezTo>
                    <a:cubicBezTo>
                      <a:pt x="4607" y="3383"/>
                      <a:pt x="4385" y="4935"/>
                      <a:pt x="4132" y="5853"/>
                    </a:cubicBezTo>
                    <a:cubicBezTo>
                      <a:pt x="3815" y="7025"/>
                      <a:pt x="3530" y="8387"/>
                      <a:pt x="2675" y="9305"/>
                    </a:cubicBezTo>
                    <a:cubicBezTo>
                      <a:pt x="2801" y="8102"/>
                      <a:pt x="3340" y="6487"/>
                      <a:pt x="2580" y="5537"/>
                    </a:cubicBezTo>
                    <a:cubicBezTo>
                      <a:pt x="2537" y="5508"/>
                      <a:pt x="2488" y="5492"/>
                      <a:pt x="2441" y="5492"/>
                    </a:cubicBezTo>
                    <a:cubicBezTo>
                      <a:pt x="2384" y="5492"/>
                      <a:pt x="2330" y="5516"/>
                      <a:pt x="2295" y="5568"/>
                    </a:cubicBezTo>
                    <a:cubicBezTo>
                      <a:pt x="965" y="7500"/>
                      <a:pt x="933" y="9939"/>
                      <a:pt x="46" y="12060"/>
                    </a:cubicBezTo>
                    <a:cubicBezTo>
                      <a:pt x="0" y="12175"/>
                      <a:pt x="104" y="12257"/>
                      <a:pt x="201" y="12257"/>
                    </a:cubicBezTo>
                    <a:cubicBezTo>
                      <a:pt x="238" y="12257"/>
                      <a:pt x="273" y="12245"/>
                      <a:pt x="300" y="12219"/>
                    </a:cubicBezTo>
                    <a:cubicBezTo>
                      <a:pt x="2358" y="10635"/>
                      <a:pt x="4385" y="9115"/>
                      <a:pt x="6063" y="7152"/>
                    </a:cubicBezTo>
                    <a:cubicBezTo>
                      <a:pt x="7773" y="5125"/>
                      <a:pt x="9040" y="2750"/>
                      <a:pt x="10244" y="406"/>
                    </a:cubicBezTo>
                    <a:cubicBezTo>
                      <a:pt x="10275" y="375"/>
                      <a:pt x="10275" y="375"/>
                      <a:pt x="10307" y="343"/>
                    </a:cubicBezTo>
                    <a:cubicBezTo>
                      <a:pt x="10402" y="311"/>
                      <a:pt x="10434" y="216"/>
                      <a:pt x="10370" y="121"/>
                    </a:cubicBezTo>
                    <a:cubicBezTo>
                      <a:pt x="10348" y="53"/>
                      <a:pt x="10292" y="1"/>
                      <a:pt x="10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9"/>
            <p:cNvGrpSpPr/>
            <p:nvPr/>
          </p:nvGrpSpPr>
          <p:grpSpPr>
            <a:xfrm>
              <a:off x="439211" y="2"/>
              <a:ext cx="548027" cy="376140"/>
              <a:chOff x="7290486" y="8340"/>
              <a:chExt cx="548027" cy="376140"/>
            </a:xfrm>
          </p:grpSpPr>
          <p:sp>
            <p:nvSpPr>
              <p:cNvPr id="430" name="Google Shape;430;p9"/>
              <p:cNvSpPr/>
              <p:nvPr/>
            </p:nvSpPr>
            <p:spPr>
              <a:xfrm flipH="1">
                <a:off x="7550520" y="8340"/>
                <a:ext cx="147916" cy="186346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9058" extrusionOk="0">
                    <a:moveTo>
                      <a:pt x="5922" y="7189"/>
                    </a:moveTo>
                    <a:cubicBezTo>
                      <a:pt x="6366" y="7189"/>
                      <a:pt x="6746" y="7569"/>
                      <a:pt x="6777" y="8044"/>
                    </a:cubicBezTo>
                    <a:cubicBezTo>
                      <a:pt x="6746" y="8329"/>
                      <a:pt x="6524" y="8582"/>
                      <a:pt x="6207" y="8677"/>
                    </a:cubicBezTo>
                    <a:cubicBezTo>
                      <a:pt x="6081" y="8693"/>
                      <a:pt x="5954" y="8701"/>
                      <a:pt x="5827" y="8701"/>
                    </a:cubicBezTo>
                    <a:cubicBezTo>
                      <a:pt x="5701" y="8701"/>
                      <a:pt x="5574" y="8693"/>
                      <a:pt x="5447" y="8677"/>
                    </a:cubicBezTo>
                    <a:cubicBezTo>
                      <a:pt x="5416" y="8677"/>
                      <a:pt x="5352" y="8709"/>
                      <a:pt x="5321" y="8772"/>
                    </a:cubicBezTo>
                    <a:cubicBezTo>
                      <a:pt x="5099" y="8741"/>
                      <a:pt x="4909" y="8582"/>
                      <a:pt x="4814" y="8361"/>
                    </a:cubicBezTo>
                    <a:cubicBezTo>
                      <a:pt x="4592" y="7791"/>
                      <a:pt x="5416" y="7221"/>
                      <a:pt x="5922" y="7221"/>
                    </a:cubicBezTo>
                    <a:lnTo>
                      <a:pt x="5922" y="7189"/>
                    </a:lnTo>
                    <a:close/>
                    <a:moveTo>
                      <a:pt x="0" y="0"/>
                    </a:moveTo>
                    <a:cubicBezTo>
                      <a:pt x="1900" y="2248"/>
                      <a:pt x="3642" y="4624"/>
                      <a:pt x="5194" y="7126"/>
                    </a:cubicBezTo>
                    <a:cubicBezTo>
                      <a:pt x="4782" y="7411"/>
                      <a:pt x="4561" y="7822"/>
                      <a:pt x="4561" y="8297"/>
                    </a:cubicBezTo>
                    <a:cubicBezTo>
                      <a:pt x="4592" y="8804"/>
                      <a:pt x="5004" y="8962"/>
                      <a:pt x="5447" y="8962"/>
                    </a:cubicBezTo>
                    <a:cubicBezTo>
                      <a:pt x="5606" y="9027"/>
                      <a:pt x="5768" y="9058"/>
                      <a:pt x="5926" y="9058"/>
                    </a:cubicBezTo>
                    <a:cubicBezTo>
                      <a:pt x="6461" y="9058"/>
                      <a:pt x="6947" y="8709"/>
                      <a:pt x="7094" y="8171"/>
                    </a:cubicBezTo>
                    <a:cubicBezTo>
                      <a:pt x="7189" y="7506"/>
                      <a:pt x="6587" y="6967"/>
                      <a:pt x="6017" y="6904"/>
                    </a:cubicBezTo>
                    <a:cubicBezTo>
                      <a:pt x="5970" y="6899"/>
                      <a:pt x="5923" y="6896"/>
                      <a:pt x="5877" y="6896"/>
                    </a:cubicBezTo>
                    <a:cubicBezTo>
                      <a:pt x="5649" y="6896"/>
                      <a:pt x="5442" y="6962"/>
                      <a:pt x="5257" y="7094"/>
                    </a:cubicBezTo>
                    <a:cubicBezTo>
                      <a:pt x="3895" y="4560"/>
                      <a:pt x="2249" y="2185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 flipH="1">
                <a:off x="7489935" y="8340"/>
                <a:ext cx="156392" cy="119238"/>
              </a:xfrm>
              <a:custGeom>
                <a:avLst/>
                <a:gdLst/>
                <a:ahLst/>
                <a:cxnLst/>
                <a:rect l="l" t="t" r="r" b="b"/>
                <a:pathLst>
                  <a:path w="7602" h="5796" extrusionOk="0">
                    <a:moveTo>
                      <a:pt x="5638" y="3420"/>
                    </a:moveTo>
                    <a:cubicBezTo>
                      <a:pt x="5511" y="3547"/>
                      <a:pt x="5384" y="3642"/>
                      <a:pt x="5289" y="3769"/>
                    </a:cubicBezTo>
                    <a:cubicBezTo>
                      <a:pt x="5384" y="3642"/>
                      <a:pt x="5479" y="3515"/>
                      <a:pt x="5638" y="3420"/>
                    </a:cubicBezTo>
                    <a:close/>
                    <a:moveTo>
                      <a:pt x="6357" y="3412"/>
                    </a:moveTo>
                    <a:cubicBezTo>
                      <a:pt x="6433" y="3412"/>
                      <a:pt x="6511" y="3425"/>
                      <a:pt x="6588" y="3452"/>
                    </a:cubicBezTo>
                    <a:cubicBezTo>
                      <a:pt x="7221" y="3642"/>
                      <a:pt x="7221" y="4592"/>
                      <a:pt x="6905" y="5035"/>
                    </a:cubicBezTo>
                    <a:cubicBezTo>
                      <a:pt x="6706" y="5325"/>
                      <a:pt x="6310" y="5490"/>
                      <a:pt x="5937" y="5490"/>
                    </a:cubicBezTo>
                    <a:cubicBezTo>
                      <a:pt x="5657" y="5490"/>
                      <a:pt x="5389" y="5397"/>
                      <a:pt x="5226" y="5194"/>
                    </a:cubicBezTo>
                    <a:cubicBezTo>
                      <a:pt x="5004" y="4877"/>
                      <a:pt x="4973" y="4497"/>
                      <a:pt x="5099" y="4149"/>
                    </a:cubicBezTo>
                    <a:lnTo>
                      <a:pt x="5163" y="4149"/>
                    </a:lnTo>
                    <a:cubicBezTo>
                      <a:pt x="5461" y="3850"/>
                      <a:pt x="5899" y="3412"/>
                      <a:pt x="6357" y="3412"/>
                    </a:cubicBezTo>
                    <a:close/>
                    <a:moveTo>
                      <a:pt x="1" y="0"/>
                    </a:moveTo>
                    <a:cubicBezTo>
                      <a:pt x="1964" y="855"/>
                      <a:pt x="3801" y="1963"/>
                      <a:pt x="5479" y="3294"/>
                    </a:cubicBezTo>
                    <a:cubicBezTo>
                      <a:pt x="5194" y="3484"/>
                      <a:pt x="5004" y="3769"/>
                      <a:pt x="4941" y="4085"/>
                    </a:cubicBezTo>
                    <a:cubicBezTo>
                      <a:pt x="4814" y="4497"/>
                      <a:pt x="4846" y="4940"/>
                      <a:pt x="5036" y="5320"/>
                    </a:cubicBezTo>
                    <a:cubicBezTo>
                      <a:pt x="5248" y="5646"/>
                      <a:pt x="5627" y="5796"/>
                      <a:pt x="6014" y="5796"/>
                    </a:cubicBezTo>
                    <a:cubicBezTo>
                      <a:pt x="6380" y="5796"/>
                      <a:pt x="6753" y="5662"/>
                      <a:pt x="7000" y="5415"/>
                    </a:cubicBezTo>
                    <a:cubicBezTo>
                      <a:pt x="7570" y="4845"/>
                      <a:pt x="7601" y="3959"/>
                      <a:pt x="7063" y="3389"/>
                    </a:cubicBezTo>
                    <a:cubicBezTo>
                      <a:pt x="6890" y="3181"/>
                      <a:pt x="6642" y="3078"/>
                      <a:pt x="6396" y="3078"/>
                    </a:cubicBezTo>
                    <a:cubicBezTo>
                      <a:pt x="6190" y="3078"/>
                      <a:pt x="5986" y="3150"/>
                      <a:pt x="5828" y="3294"/>
                    </a:cubicBezTo>
                    <a:cubicBezTo>
                      <a:pt x="4213" y="1963"/>
                      <a:pt x="2471" y="855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 flipH="1">
                <a:off x="7764884" y="8340"/>
                <a:ext cx="73629" cy="107532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5227" extrusionOk="0">
                    <a:moveTo>
                      <a:pt x="1489" y="2945"/>
                    </a:moveTo>
                    <a:cubicBezTo>
                      <a:pt x="1584" y="2945"/>
                      <a:pt x="1679" y="2977"/>
                      <a:pt x="1742" y="3040"/>
                    </a:cubicBezTo>
                    <a:cubicBezTo>
                      <a:pt x="1742" y="3072"/>
                      <a:pt x="1710" y="3104"/>
                      <a:pt x="1774" y="3135"/>
                    </a:cubicBezTo>
                    <a:cubicBezTo>
                      <a:pt x="2344" y="3515"/>
                      <a:pt x="2756" y="4275"/>
                      <a:pt x="2027" y="4782"/>
                    </a:cubicBezTo>
                    <a:cubicBezTo>
                      <a:pt x="1852" y="4885"/>
                      <a:pt x="1663" y="4935"/>
                      <a:pt x="1478" y="4935"/>
                    </a:cubicBezTo>
                    <a:cubicBezTo>
                      <a:pt x="1096" y="4935"/>
                      <a:pt x="731" y="4723"/>
                      <a:pt x="539" y="4339"/>
                    </a:cubicBezTo>
                    <a:cubicBezTo>
                      <a:pt x="380" y="3927"/>
                      <a:pt x="507" y="3420"/>
                      <a:pt x="887" y="3167"/>
                    </a:cubicBezTo>
                    <a:cubicBezTo>
                      <a:pt x="1045" y="3040"/>
                      <a:pt x="1267" y="2945"/>
                      <a:pt x="1489" y="2945"/>
                    </a:cubicBezTo>
                    <a:close/>
                    <a:moveTo>
                      <a:pt x="3009" y="0"/>
                    </a:moveTo>
                    <a:cubicBezTo>
                      <a:pt x="2471" y="855"/>
                      <a:pt x="2059" y="1773"/>
                      <a:pt x="1742" y="2724"/>
                    </a:cubicBezTo>
                    <a:cubicBezTo>
                      <a:pt x="1634" y="2694"/>
                      <a:pt x="1526" y="2680"/>
                      <a:pt x="1420" y="2680"/>
                    </a:cubicBezTo>
                    <a:cubicBezTo>
                      <a:pt x="1184" y="2680"/>
                      <a:pt x="957" y="2751"/>
                      <a:pt x="760" y="2882"/>
                    </a:cubicBezTo>
                    <a:cubicBezTo>
                      <a:pt x="190" y="3230"/>
                      <a:pt x="0" y="3959"/>
                      <a:pt x="317" y="4560"/>
                    </a:cubicBezTo>
                    <a:cubicBezTo>
                      <a:pt x="551" y="4990"/>
                      <a:pt x="990" y="5227"/>
                      <a:pt x="1440" y="5227"/>
                    </a:cubicBezTo>
                    <a:cubicBezTo>
                      <a:pt x="1721" y="5227"/>
                      <a:pt x="2006" y="5135"/>
                      <a:pt x="2249" y="4940"/>
                    </a:cubicBezTo>
                    <a:cubicBezTo>
                      <a:pt x="2566" y="4687"/>
                      <a:pt x="2692" y="4307"/>
                      <a:pt x="2629" y="3927"/>
                    </a:cubicBezTo>
                    <a:cubicBezTo>
                      <a:pt x="2566" y="3610"/>
                      <a:pt x="2376" y="3357"/>
                      <a:pt x="2122" y="3199"/>
                    </a:cubicBezTo>
                    <a:cubicBezTo>
                      <a:pt x="2122" y="3199"/>
                      <a:pt x="2122" y="3199"/>
                      <a:pt x="2122" y="3167"/>
                    </a:cubicBezTo>
                    <a:cubicBezTo>
                      <a:pt x="2091" y="3040"/>
                      <a:pt x="2027" y="2914"/>
                      <a:pt x="1932" y="2819"/>
                    </a:cubicBezTo>
                    <a:cubicBezTo>
                      <a:pt x="2376" y="1805"/>
                      <a:pt x="2914" y="855"/>
                      <a:pt x="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 flipH="1">
                <a:off x="7730343" y="8340"/>
                <a:ext cx="59948" cy="25999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2638" extrusionOk="0">
                    <a:moveTo>
                      <a:pt x="1457" y="10387"/>
                    </a:moveTo>
                    <a:cubicBezTo>
                      <a:pt x="1457" y="10387"/>
                      <a:pt x="1457" y="10419"/>
                      <a:pt x="1488" y="10419"/>
                    </a:cubicBezTo>
                    <a:cubicBezTo>
                      <a:pt x="1995" y="10546"/>
                      <a:pt x="2755" y="10799"/>
                      <a:pt x="2597" y="11464"/>
                    </a:cubicBezTo>
                    <a:cubicBezTo>
                      <a:pt x="2438" y="11908"/>
                      <a:pt x="2058" y="12224"/>
                      <a:pt x="1615" y="12319"/>
                    </a:cubicBezTo>
                    <a:cubicBezTo>
                      <a:pt x="1522" y="12345"/>
                      <a:pt x="1428" y="12357"/>
                      <a:pt x="1337" y="12357"/>
                    </a:cubicBezTo>
                    <a:cubicBezTo>
                      <a:pt x="870" y="12357"/>
                      <a:pt x="454" y="12036"/>
                      <a:pt x="348" y="11559"/>
                    </a:cubicBezTo>
                    <a:cubicBezTo>
                      <a:pt x="190" y="11211"/>
                      <a:pt x="317" y="10831"/>
                      <a:pt x="602" y="10577"/>
                    </a:cubicBezTo>
                    <a:cubicBezTo>
                      <a:pt x="855" y="10451"/>
                      <a:pt x="1140" y="10387"/>
                      <a:pt x="1425" y="10387"/>
                    </a:cubicBezTo>
                    <a:cubicBezTo>
                      <a:pt x="1436" y="10398"/>
                      <a:pt x="1443" y="10401"/>
                      <a:pt x="1447" y="10401"/>
                    </a:cubicBezTo>
                    <a:cubicBezTo>
                      <a:pt x="1457" y="10401"/>
                      <a:pt x="1457" y="10387"/>
                      <a:pt x="1457" y="10387"/>
                    </a:cubicBezTo>
                    <a:close/>
                    <a:moveTo>
                      <a:pt x="2058" y="0"/>
                    </a:moveTo>
                    <a:cubicBezTo>
                      <a:pt x="697" y="3167"/>
                      <a:pt x="1108" y="6935"/>
                      <a:pt x="1393" y="10324"/>
                    </a:cubicBezTo>
                    <a:cubicBezTo>
                      <a:pt x="1274" y="10308"/>
                      <a:pt x="1159" y="10300"/>
                      <a:pt x="1049" y="10300"/>
                    </a:cubicBezTo>
                    <a:cubicBezTo>
                      <a:pt x="492" y="10300"/>
                      <a:pt x="84" y="10528"/>
                      <a:pt x="32" y="11242"/>
                    </a:cubicBezTo>
                    <a:cubicBezTo>
                      <a:pt x="1" y="12015"/>
                      <a:pt x="633" y="12637"/>
                      <a:pt x="1400" y="12637"/>
                    </a:cubicBezTo>
                    <a:cubicBezTo>
                      <a:pt x="1419" y="12637"/>
                      <a:pt x="1438" y="12637"/>
                      <a:pt x="1457" y="12636"/>
                    </a:cubicBezTo>
                    <a:cubicBezTo>
                      <a:pt x="2090" y="12573"/>
                      <a:pt x="2628" y="12129"/>
                      <a:pt x="2850" y="11527"/>
                    </a:cubicBezTo>
                    <a:cubicBezTo>
                      <a:pt x="2913" y="11274"/>
                      <a:pt x="2882" y="11021"/>
                      <a:pt x="2723" y="10799"/>
                    </a:cubicBezTo>
                    <a:cubicBezTo>
                      <a:pt x="2433" y="10480"/>
                      <a:pt x="2036" y="10320"/>
                      <a:pt x="1606" y="10320"/>
                    </a:cubicBezTo>
                    <a:cubicBezTo>
                      <a:pt x="1567" y="10320"/>
                      <a:pt x="1528" y="10321"/>
                      <a:pt x="1488" y="10324"/>
                    </a:cubicBezTo>
                    <a:cubicBezTo>
                      <a:pt x="1488" y="10324"/>
                      <a:pt x="1457" y="10356"/>
                      <a:pt x="1457" y="10356"/>
                    </a:cubicBezTo>
                    <a:cubicBezTo>
                      <a:pt x="1235" y="6872"/>
                      <a:pt x="982" y="3230"/>
                      <a:pt x="2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 flipH="1">
                <a:off x="7536202" y="8340"/>
                <a:ext cx="189596" cy="324922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5794" extrusionOk="0">
                    <a:moveTo>
                      <a:pt x="2644" y="10757"/>
                    </a:moveTo>
                    <a:cubicBezTo>
                      <a:pt x="3071" y="10757"/>
                      <a:pt x="3525" y="11051"/>
                      <a:pt x="3547" y="11464"/>
                    </a:cubicBezTo>
                    <a:cubicBezTo>
                      <a:pt x="3515" y="11844"/>
                      <a:pt x="3357" y="12224"/>
                      <a:pt x="3104" y="12509"/>
                    </a:cubicBezTo>
                    <a:cubicBezTo>
                      <a:pt x="2977" y="12604"/>
                      <a:pt x="2819" y="12668"/>
                      <a:pt x="2692" y="12668"/>
                    </a:cubicBezTo>
                    <a:cubicBezTo>
                      <a:pt x="2677" y="12669"/>
                      <a:pt x="2663" y="12670"/>
                      <a:pt x="2648" y="12670"/>
                    </a:cubicBezTo>
                    <a:cubicBezTo>
                      <a:pt x="2410" y="12670"/>
                      <a:pt x="2180" y="12435"/>
                      <a:pt x="2090" y="12256"/>
                    </a:cubicBezTo>
                    <a:cubicBezTo>
                      <a:pt x="1805" y="11876"/>
                      <a:pt x="1837" y="11337"/>
                      <a:pt x="2122" y="10957"/>
                    </a:cubicBezTo>
                    <a:cubicBezTo>
                      <a:pt x="2261" y="10818"/>
                      <a:pt x="2450" y="10757"/>
                      <a:pt x="2644" y="10757"/>
                    </a:cubicBezTo>
                    <a:close/>
                    <a:moveTo>
                      <a:pt x="7952" y="13410"/>
                    </a:moveTo>
                    <a:cubicBezTo>
                      <a:pt x="8149" y="13410"/>
                      <a:pt x="8342" y="13466"/>
                      <a:pt x="8519" y="13618"/>
                    </a:cubicBezTo>
                    <a:cubicBezTo>
                      <a:pt x="8836" y="13966"/>
                      <a:pt x="8931" y="14473"/>
                      <a:pt x="8709" y="14916"/>
                    </a:cubicBezTo>
                    <a:cubicBezTo>
                      <a:pt x="8528" y="15279"/>
                      <a:pt x="8154" y="15424"/>
                      <a:pt x="7767" y="15424"/>
                    </a:cubicBezTo>
                    <a:cubicBezTo>
                      <a:pt x="7546" y="15424"/>
                      <a:pt x="7321" y="15377"/>
                      <a:pt x="7126" y="15296"/>
                    </a:cubicBezTo>
                    <a:cubicBezTo>
                      <a:pt x="6777" y="15138"/>
                      <a:pt x="6556" y="14789"/>
                      <a:pt x="6619" y="14409"/>
                    </a:cubicBezTo>
                    <a:cubicBezTo>
                      <a:pt x="6714" y="14156"/>
                      <a:pt x="6872" y="13871"/>
                      <a:pt x="7062" y="13649"/>
                    </a:cubicBezTo>
                    <a:cubicBezTo>
                      <a:pt x="7347" y="13535"/>
                      <a:pt x="7655" y="13410"/>
                      <a:pt x="7952" y="13410"/>
                    </a:cubicBezTo>
                    <a:close/>
                    <a:moveTo>
                      <a:pt x="0" y="0"/>
                    </a:moveTo>
                    <a:cubicBezTo>
                      <a:pt x="602" y="3547"/>
                      <a:pt x="1489" y="7062"/>
                      <a:pt x="2439" y="10546"/>
                    </a:cubicBezTo>
                    <a:cubicBezTo>
                      <a:pt x="2280" y="10577"/>
                      <a:pt x="2090" y="10641"/>
                      <a:pt x="1932" y="10767"/>
                    </a:cubicBezTo>
                    <a:cubicBezTo>
                      <a:pt x="1113" y="11469"/>
                      <a:pt x="1941" y="12953"/>
                      <a:pt x="2770" y="12953"/>
                    </a:cubicBezTo>
                    <a:cubicBezTo>
                      <a:pt x="2840" y="12953"/>
                      <a:pt x="2909" y="12943"/>
                      <a:pt x="2977" y="12921"/>
                    </a:cubicBezTo>
                    <a:cubicBezTo>
                      <a:pt x="3009" y="12921"/>
                      <a:pt x="3072" y="12921"/>
                      <a:pt x="3104" y="12889"/>
                    </a:cubicBezTo>
                    <a:cubicBezTo>
                      <a:pt x="3104" y="12858"/>
                      <a:pt x="3104" y="12858"/>
                      <a:pt x="3104" y="12858"/>
                    </a:cubicBezTo>
                    <a:cubicBezTo>
                      <a:pt x="3262" y="12763"/>
                      <a:pt x="3357" y="12668"/>
                      <a:pt x="3452" y="12541"/>
                    </a:cubicBezTo>
                    <a:cubicBezTo>
                      <a:pt x="3484" y="12509"/>
                      <a:pt x="3452" y="12446"/>
                      <a:pt x="3420" y="12414"/>
                    </a:cubicBezTo>
                    <a:cubicBezTo>
                      <a:pt x="3705" y="11971"/>
                      <a:pt x="3959" y="11432"/>
                      <a:pt x="3674" y="10957"/>
                    </a:cubicBezTo>
                    <a:cubicBezTo>
                      <a:pt x="3443" y="10650"/>
                      <a:pt x="3108" y="10487"/>
                      <a:pt x="2753" y="10487"/>
                    </a:cubicBezTo>
                    <a:cubicBezTo>
                      <a:pt x="2670" y="10487"/>
                      <a:pt x="2586" y="10496"/>
                      <a:pt x="2502" y="10514"/>
                    </a:cubicBezTo>
                    <a:cubicBezTo>
                      <a:pt x="1995" y="7379"/>
                      <a:pt x="1267" y="4307"/>
                      <a:pt x="697" y="1172"/>
                    </a:cubicBezTo>
                    <a:lnTo>
                      <a:pt x="697" y="1172"/>
                    </a:lnTo>
                    <a:cubicBezTo>
                      <a:pt x="1869" y="2945"/>
                      <a:pt x="3104" y="4655"/>
                      <a:pt x="4117" y="6555"/>
                    </a:cubicBezTo>
                    <a:cubicBezTo>
                      <a:pt x="5289" y="8772"/>
                      <a:pt x="6271" y="11084"/>
                      <a:pt x="7284" y="13364"/>
                    </a:cubicBezTo>
                    <a:cubicBezTo>
                      <a:pt x="7189" y="13396"/>
                      <a:pt x="7126" y="13459"/>
                      <a:pt x="7031" y="13491"/>
                    </a:cubicBezTo>
                    <a:lnTo>
                      <a:pt x="6999" y="13523"/>
                    </a:lnTo>
                    <a:cubicBezTo>
                      <a:pt x="6936" y="13554"/>
                      <a:pt x="6872" y="13554"/>
                      <a:pt x="6809" y="13586"/>
                    </a:cubicBezTo>
                    <a:cubicBezTo>
                      <a:pt x="6777" y="13618"/>
                      <a:pt x="6777" y="13649"/>
                      <a:pt x="6777" y="13681"/>
                    </a:cubicBezTo>
                    <a:cubicBezTo>
                      <a:pt x="6271" y="14156"/>
                      <a:pt x="5954" y="14884"/>
                      <a:pt x="6651" y="15423"/>
                    </a:cubicBezTo>
                    <a:cubicBezTo>
                      <a:pt x="6959" y="15673"/>
                      <a:pt x="7323" y="15793"/>
                      <a:pt x="7681" y="15793"/>
                    </a:cubicBezTo>
                    <a:cubicBezTo>
                      <a:pt x="8094" y="15793"/>
                      <a:pt x="8499" y="15633"/>
                      <a:pt x="8804" y="15328"/>
                    </a:cubicBezTo>
                    <a:cubicBezTo>
                      <a:pt x="9216" y="14821"/>
                      <a:pt x="9216" y="14124"/>
                      <a:pt x="8867" y="13618"/>
                    </a:cubicBezTo>
                    <a:cubicBezTo>
                      <a:pt x="8635" y="13313"/>
                      <a:pt x="8342" y="13201"/>
                      <a:pt x="8033" y="13201"/>
                    </a:cubicBezTo>
                    <a:cubicBezTo>
                      <a:pt x="7796" y="13201"/>
                      <a:pt x="7550" y="13268"/>
                      <a:pt x="7316" y="13364"/>
                    </a:cubicBezTo>
                    <a:cubicBezTo>
                      <a:pt x="6556" y="11179"/>
                      <a:pt x="5637" y="9026"/>
                      <a:pt x="4624" y="6935"/>
                    </a:cubicBezTo>
                    <a:cubicBezTo>
                      <a:pt x="3484" y="4655"/>
                      <a:pt x="2027" y="2629"/>
                      <a:pt x="570" y="538"/>
                    </a:cubicBezTo>
                    <a:cubicBezTo>
                      <a:pt x="538" y="348"/>
                      <a:pt x="538" y="19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 rot="5400000">
                <a:off x="7251258" y="216752"/>
                <a:ext cx="206956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5518" extrusionOk="0">
                    <a:moveTo>
                      <a:pt x="1678" y="331"/>
                    </a:moveTo>
                    <a:lnTo>
                      <a:pt x="1678" y="331"/>
                    </a:lnTo>
                    <a:cubicBezTo>
                      <a:pt x="2753" y="445"/>
                      <a:pt x="3813" y="660"/>
                      <a:pt x="4859" y="947"/>
                    </a:cubicBezTo>
                    <a:cubicBezTo>
                      <a:pt x="5547" y="1119"/>
                      <a:pt x="6192" y="1420"/>
                      <a:pt x="6751" y="1836"/>
                    </a:cubicBezTo>
                    <a:cubicBezTo>
                      <a:pt x="7009" y="2022"/>
                      <a:pt x="7253" y="2237"/>
                      <a:pt x="7468" y="2466"/>
                    </a:cubicBezTo>
                    <a:cubicBezTo>
                      <a:pt x="6264" y="1893"/>
                      <a:pt x="5031" y="1377"/>
                      <a:pt x="3784" y="947"/>
                    </a:cubicBezTo>
                    <a:cubicBezTo>
                      <a:pt x="3125" y="732"/>
                      <a:pt x="2452" y="560"/>
                      <a:pt x="1792" y="359"/>
                    </a:cubicBezTo>
                    <a:cubicBezTo>
                      <a:pt x="1749" y="359"/>
                      <a:pt x="1721" y="345"/>
                      <a:pt x="1678" y="331"/>
                    </a:cubicBezTo>
                    <a:close/>
                    <a:moveTo>
                      <a:pt x="130" y="216"/>
                    </a:moveTo>
                    <a:cubicBezTo>
                      <a:pt x="502" y="961"/>
                      <a:pt x="975" y="1664"/>
                      <a:pt x="1420" y="2380"/>
                    </a:cubicBezTo>
                    <a:cubicBezTo>
                      <a:pt x="1764" y="2925"/>
                      <a:pt x="2280" y="3484"/>
                      <a:pt x="2595" y="4071"/>
                    </a:cubicBezTo>
                    <a:cubicBezTo>
                      <a:pt x="2065" y="3727"/>
                      <a:pt x="1620" y="3283"/>
                      <a:pt x="1248" y="2767"/>
                    </a:cubicBezTo>
                    <a:cubicBezTo>
                      <a:pt x="717" y="1979"/>
                      <a:pt x="402" y="1105"/>
                      <a:pt x="87" y="216"/>
                    </a:cubicBezTo>
                    <a:close/>
                    <a:moveTo>
                      <a:pt x="875" y="259"/>
                    </a:moveTo>
                    <a:cubicBezTo>
                      <a:pt x="1993" y="517"/>
                      <a:pt x="3097" y="847"/>
                      <a:pt x="4171" y="1248"/>
                    </a:cubicBezTo>
                    <a:cubicBezTo>
                      <a:pt x="5347" y="1707"/>
                      <a:pt x="6536" y="2194"/>
                      <a:pt x="7697" y="2710"/>
                    </a:cubicBezTo>
                    <a:cubicBezTo>
                      <a:pt x="7970" y="3011"/>
                      <a:pt x="8142" y="3383"/>
                      <a:pt x="8199" y="3785"/>
                    </a:cubicBezTo>
                    <a:cubicBezTo>
                      <a:pt x="8242" y="4143"/>
                      <a:pt x="8113" y="4487"/>
                      <a:pt x="7855" y="4731"/>
                    </a:cubicBezTo>
                    <a:cubicBezTo>
                      <a:pt x="6479" y="3842"/>
                      <a:pt x="5074" y="2982"/>
                      <a:pt x="3741" y="2036"/>
                    </a:cubicBezTo>
                    <a:cubicBezTo>
                      <a:pt x="2839" y="1406"/>
                      <a:pt x="1850" y="660"/>
                      <a:pt x="775" y="259"/>
                    </a:cubicBezTo>
                    <a:close/>
                    <a:moveTo>
                      <a:pt x="287" y="230"/>
                    </a:moveTo>
                    <a:cubicBezTo>
                      <a:pt x="1362" y="1033"/>
                      <a:pt x="2380" y="1936"/>
                      <a:pt x="3312" y="2910"/>
                    </a:cubicBezTo>
                    <a:cubicBezTo>
                      <a:pt x="3698" y="3312"/>
                      <a:pt x="4085" y="3713"/>
                      <a:pt x="4487" y="4100"/>
                    </a:cubicBezTo>
                    <a:cubicBezTo>
                      <a:pt x="4888" y="4487"/>
                      <a:pt x="5347" y="4831"/>
                      <a:pt x="5705" y="5247"/>
                    </a:cubicBezTo>
                    <a:cubicBezTo>
                      <a:pt x="4931" y="5146"/>
                      <a:pt x="4171" y="4917"/>
                      <a:pt x="3469" y="4573"/>
                    </a:cubicBezTo>
                    <a:cubicBezTo>
                      <a:pt x="3197" y="4444"/>
                      <a:pt x="2939" y="4286"/>
                      <a:pt x="2695" y="4129"/>
                    </a:cubicBezTo>
                    <a:cubicBezTo>
                      <a:pt x="2595" y="3928"/>
                      <a:pt x="2466" y="3742"/>
                      <a:pt x="2323" y="3555"/>
                    </a:cubicBezTo>
                    <a:cubicBezTo>
                      <a:pt x="2022" y="3168"/>
                      <a:pt x="1749" y="2753"/>
                      <a:pt x="1506" y="2323"/>
                    </a:cubicBezTo>
                    <a:cubicBezTo>
                      <a:pt x="1090" y="1621"/>
                      <a:pt x="689" y="890"/>
                      <a:pt x="201" y="230"/>
                    </a:cubicBezTo>
                    <a:close/>
                    <a:moveTo>
                      <a:pt x="760" y="431"/>
                    </a:moveTo>
                    <a:cubicBezTo>
                      <a:pt x="1893" y="1033"/>
                      <a:pt x="2996" y="1707"/>
                      <a:pt x="4042" y="2437"/>
                    </a:cubicBezTo>
                    <a:cubicBezTo>
                      <a:pt x="5261" y="3269"/>
                      <a:pt x="6522" y="4043"/>
                      <a:pt x="7783" y="4802"/>
                    </a:cubicBezTo>
                    <a:cubicBezTo>
                      <a:pt x="7372" y="5152"/>
                      <a:pt x="6721" y="5284"/>
                      <a:pt x="6172" y="5284"/>
                    </a:cubicBezTo>
                    <a:cubicBezTo>
                      <a:pt x="6090" y="5284"/>
                      <a:pt x="6010" y="5281"/>
                      <a:pt x="5934" y="5275"/>
                    </a:cubicBezTo>
                    <a:cubicBezTo>
                      <a:pt x="5590" y="4845"/>
                      <a:pt x="5146" y="4516"/>
                      <a:pt x="4745" y="4143"/>
                    </a:cubicBezTo>
                    <a:cubicBezTo>
                      <a:pt x="4186" y="3598"/>
                      <a:pt x="3641" y="3039"/>
                      <a:pt x="3082" y="2480"/>
                    </a:cubicBezTo>
                    <a:cubicBezTo>
                      <a:pt x="2366" y="1735"/>
                      <a:pt x="1592" y="1047"/>
                      <a:pt x="760" y="431"/>
                    </a:cubicBezTo>
                    <a:close/>
                    <a:moveTo>
                      <a:pt x="44" y="1"/>
                    </a:moveTo>
                    <a:cubicBezTo>
                      <a:pt x="29" y="1"/>
                      <a:pt x="15" y="15"/>
                      <a:pt x="1" y="15"/>
                    </a:cubicBezTo>
                    <a:cubicBezTo>
                      <a:pt x="130" y="44"/>
                      <a:pt x="259" y="87"/>
                      <a:pt x="388" y="144"/>
                    </a:cubicBezTo>
                    <a:lnTo>
                      <a:pt x="373" y="187"/>
                    </a:lnTo>
                    <a:cubicBezTo>
                      <a:pt x="244" y="202"/>
                      <a:pt x="130" y="202"/>
                      <a:pt x="1" y="202"/>
                    </a:cubicBezTo>
                    <a:cubicBezTo>
                      <a:pt x="1" y="216"/>
                      <a:pt x="15" y="216"/>
                      <a:pt x="15" y="216"/>
                    </a:cubicBezTo>
                    <a:cubicBezTo>
                      <a:pt x="330" y="2308"/>
                      <a:pt x="1706" y="4086"/>
                      <a:pt x="3670" y="4903"/>
                    </a:cubicBezTo>
                    <a:cubicBezTo>
                      <a:pt x="4346" y="5189"/>
                      <a:pt x="5393" y="5518"/>
                      <a:pt x="6342" y="5518"/>
                    </a:cubicBezTo>
                    <a:cubicBezTo>
                      <a:pt x="7243" y="5518"/>
                      <a:pt x="8057" y="5222"/>
                      <a:pt x="8385" y="4315"/>
                    </a:cubicBezTo>
                    <a:cubicBezTo>
                      <a:pt x="8887" y="2882"/>
                      <a:pt x="6766" y="1377"/>
                      <a:pt x="5662" y="990"/>
                    </a:cubicBezTo>
                    <a:cubicBezTo>
                      <a:pt x="3870" y="359"/>
                      <a:pt x="1993" y="30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9"/>
            <p:cNvSpPr/>
            <p:nvPr/>
          </p:nvSpPr>
          <p:spPr>
            <a:xfrm rot="5400000">
              <a:off x="582628" y="374111"/>
              <a:ext cx="206943" cy="185851"/>
            </a:xfrm>
            <a:custGeom>
              <a:avLst/>
              <a:gdLst/>
              <a:ahLst/>
              <a:cxnLst/>
              <a:rect l="l" t="t" r="r" b="b"/>
              <a:pathLst>
                <a:path w="9948" h="8933" extrusionOk="0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9"/>
            <p:cNvGrpSpPr/>
            <p:nvPr/>
          </p:nvGrpSpPr>
          <p:grpSpPr>
            <a:xfrm flipH="1">
              <a:off x="12" y="363574"/>
              <a:ext cx="190445" cy="180909"/>
              <a:chOff x="8946775" y="509911"/>
              <a:chExt cx="190445" cy="180909"/>
            </a:xfrm>
          </p:grpSpPr>
          <p:sp>
            <p:nvSpPr>
              <p:cNvPr id="438" name="Google Shape;438;p9"/>
              <p:cNvSpPr/>
              <p:nvPr/>
            </p:nvSpPr>
            <p:spPr>
              <a:xfrm flipH="1">
                <a:off x="9112670" y="551394"/>
                <a:ext cx="24550" cy="52587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851" extrusionOk="0">
                    <a:moveTo>
                      <a:pt x="0" y="0"/>
                    </a:moveTo>
                    <a:lnTo>
                      <a:pt x="0" y="824"/>
                    </a:lnTo>
                    <a:cubicBezTo>
                      <a:pt x="348" y="1520"/>
                      <a:pt x="728" y="2186"/>
                      <a:pt x="1140" y="2851"/>
                    </a:cubicBezTo>
                    <a:cubicBezTo>
                      <a:pt x="1203" y="2787"/>
                      <a:pt x="1267" y="2724"/>
                      <a:pt x="1330" y="2692"/>
                    </a:cubicBezTo>
                    <a:cubicBezTo>
                      <a:pt x="887" y="1805"/>
                      <a:pt x="412" y="88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 flipH="1">
                <a:off x="9006943" y="509911"/>
                <a:ext cx="130277" cy="87651"/>
              </a:xfrm>
              <a:custGeom>
                <a:avLst/>
                <a:gdLst/>
                <a:ahLst/>
                <a:cxnLst/>
                <a:rect l="l" t="t" r="r" b="b"/>
                <a:pathLst>
                  <a:path w="7063" h="4752" extrusionOk="0">
                    <a:moveTo>
                      <a:pt x="0" y="1"/>
                    </a:moveTo>
                    <a:lnTo>
                      <a:pt x="0" y="539"/>
                    </a:lnTo>
                    <a:cubicBezTo>
                      <a:pt x="2058" y="2249"/>
                      <a:pt x="4370" y="3674"/>
                      <a:pt x="6809" y="4751"/>
                    </a:cubicBezTo>
                    <a:cubicBezTo>
                      <a:pt x="6872" y="4625"/>
                      <a:pt x="6936" y="4498"/>
                      <a:pt x="7062" y="4371"/>
                    </a:cubicBezTo>
                    <a:cubicBezTo>
                      <a:pt x="4592" y="3104"/>
                      <a:pt x="2217" y="164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 flipH="1">
                <a:off x="8946775" y="581921"/>
                <a:ext cx="67785" cy="74794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4055" extrusionOk="0">
                    <a:moveTo>
                      <a:pt x="1434" y="1"/>
                    </a:moveTo>
                    <a:cubicBezTo>
                      <a:pt x="1244" y="1"/>
                      <a:pt x="1050" y="37"/>
                      <a:pt x="856" y="119"/>
                    </a:cubicBezTo>
                    <a:cubicBezTo>
                      <a:pt x="697" y="182"/>
                      <a:pt x="507" y="309"/>
                      <a:pt x="381" y="467"/>
                    </a:cubicBezTo>
                    <a:cubicBezTo>
                      <a:pt x="1109" y="847"/>
                      <a:pt x="1806" y="1227"/>
                      <a:pt x="2534" y="1639"/>
                    </a:cubicBezTo>
                    <a:cubicBezTo>
                      <a:pt x="2643" y="1693"/>
                      <a:pt x="2588" y="1842"/>
                      <a:pt x="2490" y="1842"/>
                    </a:cubicBezTo>
                    <a:cubicBezTo>
                      <a:pt x="2474" y="1842"/>
                      <a:pt x="2457" y="1838"/>
                      <a:pt x="2439" y="1829"/>
                    </a:cubicBezTo>
                    <a:cubicBezTo>
                      <a:pt x="1679" y="1544"/>
                      <a:pt x="919" y="1196"/>
                      <a:pt x="159" y="847"/>
                    </a:cubicBezTo>
                    <a:lnTo>
                      <a:pt x="159" y="847"/>
                    </a:lnTo>
                    <a:cubicBezTo>
                      <a:pt x="1" y="1386"/>
                      <a:pt x="1" y="1987"/>
                      <a:pt x="191" y="2526"/>
                    </a:cubicBezTo>
                    <a:cubicBezTo>
                      <a:pt x="431" y="3367"/>
                      <a:pt x="1185" y="3924"/>
                      <a:pt x="2047" y="3924"/>
                    </a:cubicBezTo>
                    <a:cubicBezTo>
                      <a:pt x="2093" y="3924"/>
                      <a:pt x="2139" y="3922"/>
                      <a:pt x="2186" y="3919"/>
                    </a:cubicBezTo>
                    <a:lnTo>
                      <a:pt x="2186" y="3919"/>
                    </a:lnTo>
                    <a:cubicBezTo>
                      <a:pt x="2186" y="3951"/>
                      <a:pt x="2154" y="3982"/>
                      <a:pt x="2154" y="3982"/>
                    </a:cubicBezTo>
                    <a:cubicBezTo>
                      <a:pt x="2128" y="4008"/>
                      <a:pt x="2144" y="4054"/>
                      <a:pt x="2185" y="4054"/>
                    </a:cubicBezTo>
                    <a:cubicBezTo>
                      <a:pt x="2194" y="4054"/>
                      <a:pt x="2205" y="4052"/>
                      <a:pt x="2217" y="4046"/>
                    </a:cubicBezTo>
                    <a:cubicBezTo>
                      <a:pt x="2249" y="4014"/>
                      <a:pt x="2312" y="3951"/>
                      <a:pt x="2376" y="3919"/>
                    </a:cubicBezTo>
                    <a:cubicBezTo>
                      <a:pt x="2502" y="3919"/>
                      <a:pt x="2661" y="3887"/>
                      <a:pt x="2819" y="3856"/>
                    </a:cubicBezTo>
                    <a:cubicBezTo>
                      <a:pt x="3041" y="3792"/>
                      <a:pt x="3072" y="3507"/>
                      <a:pt x="2882" y="3381"/>
                    </a:cubicBezTo>
                    <a:cubicBezTo>
                      <a:pt x="3389" y="2779"/>
                      <a:pt x="3674" y="2082"/>
                      <a:pt x="3262" y="1291"/>
                    </a:cubicBezTo>
                    <a:cubicBezTo>
                      <a:pt x="2907" y="605"/>
                      <a:pt x="2205" y="1"/>
                      <a:pt x="1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 flipH="1">
                <a:off x="8965792" y="590535"/>
                <a:ext cx="45854" cy="25362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375" extrusionOk="0">
                    <a:moveTo>
                      <a:pt x="223" y="0"/>
                    </a:moveTo>
                    <a:cubicBezTo>
                      <a:pt x="128" y="127"/>
                      <a:pt x="64" y="254"/>
                      <a:pt x="1" y="380"/>
                    </a:cubicBezTo>
                    <a:cubicBezTo>
                      <a:pt x="761" y="729"/>
                      <a:pt x="1521" y="1077"/>
                      <a:pt x="2281" y="1362"/>
                    </a:cubicBezTo>
                    <a:cubicBezTo>
                      <a:pt x="2299" y="1371"/>
                      <a:pt x="2316" y="1375"/>
                      <a:pt x="2332" y="1375"/>
                    </a:cubicBezTo>
                    <a:cubicBezTo>
                      <a:pt x="2430" y="1375"/>
                      <a:pt x="2485" y="1226"/>
                      <a:pt x="2376" y="1172"/>
                    </a:cubicBezTo>
                    <a:cubicBezTo>
                      <a:pt x="1648" y="760"/>
                      <a:pt x="951" y="38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 flipH="1">
                <a:off x="9048629" y="590904"/>
                <a:ext cx="88591" cy="9991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5417" extrusionOk="0">
                    <a:moveTo>
                      <a:pt x="2801" y="0"/>
                    </a:moveTo>
                    <a:cubicBezTo>
                      <a:pt x="2636" y="0"/>
                      <a:pt x="2462" y="24"/>
                      <a:pt x="2280" y="75"/>
                    </a:cubicBezTo>
                    <a:cubicBezTo>
                      <a:pt x="1932" y="170"/>
                      <a:pt x="1615" y="329"/>
                      <a:pt x="1330" y="550"/>
                    </a:cubicBezTo>
                    <a:cubicBezTo>
                      <a:pt x="1742" y="1310"/>
                      <a:pt x="2153" y="2070"/>
                      <a:pt x="2597" y="2799"/>
                    </a:cubicBezTo>
                    <a:cubicBezTo>
                      <a:pt x="2644" y="2870"/>
                      <a:pt x="2567" y="2959"/>
                      <a:pt x="2499" y="2959"/>
                    </a:cubicBezTo>
                    <a:cubicBezTo>
                      <a:pt x="2476" y="2959"/>
                      <a:pt x="2454" y="2949"/>
                      <a:pt x="2439" y="2925"/>
                    </a:cubicBezTo>
                    <a:cubicBezTo>
                      <a:pt x="1995" y="2197"/>
                      <a:pt x="1552" y="1437"/>
                      <a:pt x="1140" y="709"/>
                    </a:cubicBezTo>
                    <a:cubicBezTo>
                      <a:pt x="602" y="1152"/>
                      <a:pt x="222" y="1722"/>
                      <a:pt x="0" y="2355"/>
                    </a:cubicBezTo>
                    <a:lnTo>
                      <a:pt x="0" y="4319"/>
                    </a:lnTo>
                    <a:cubicBezTo>
                      <a:pt x="425" y="5144"/>
                      <a:pt x="1562" y="5416"/>
                      <a:pt x="2551" y="5416"/>
                    </a:cubicBezTo>
                    <a:cubicBezTo>
                      <a:pt x="2814" y="5416"/>
                      <a:pt x="3067" y="5397"/>
                      <a:pt x="3294" y="5364"/>
                    </a:cubicBezTo>
                    <a:cubicBezTo>
                      <a:pt x="3484" y="5332"/>
                      <a:pt x="3547" y="5079"/>
                      <a:pt x="3357" y="4952"/>
                    </a:cubicBezTo>
                    <a:cubicBezTo>
                      <a:pt x="4180" y="4541"/>
                      <a:pt x="4655" y="3749"/>
                      <a:pt x="4719" y="2609"/>
                    </a:cubicBezTo>
                    <a:cubicBezTo>
                      <a:pt x="4803" y="1404"/>
                      <a:pt x="4069" y="0"/>
                      <a:pt x="2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 flipH="1">
                <a:off x="9088470" y="601048"/>
                <a:ext cx="27723" cy="44526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414" extrusionOk="0">
                    <a:moveTo>
                      <a:pt x="190" y="0"/>
                    </a:moveTo>
                    <a:cubicBezTo>
                      <a:pt x="127" y="32"/>
                      <a:pt x="63" y="95"/>
                      <a:pt x="0" y="159"/>
                    </a:cubicBezTo>
                    <a:cubicBezTo>
                      <a:pt x="412" y="887"/>
                      <a:pt x="855" y="1647"/>
                      <a:pt x="1299" y="2375"/>
                    </a:cubicBezTo>
                    <a:cubicBezTo>
                      <a:pt x="1316" y="2402"/>
                      <a:pt x="1342" y="2414"/>
                      <a:pt x="1368" y="2414"/>
                    </a:cubicBezTo>
                    <a:cubicBezTo>
                      <a:pt x="1434" y="2414"/>
                      <a:pt x="1502" y="2339"/>
                      <a:pt x="1457" y="2249"/>
                    </a:cubicBezTo>
                    <a:cubicBezTo>
                      <a:pt x="1013" y="1520"/>
                      <a:pt x="602" y="76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" name="Google Shape;444;p9"/>
            <p:cNvSpPr/>
            <p:nvPr/>
          </p:nvSpPr>
          <p:spPr>
            <a:xfrm rot="-5400000">
              <a:off x="-58657" y="688929"/>
              <a:ext cx="319454" cy="202141"/>
            </a:xfrm>
            <a:custGeom>
              <a:avLst/>
              <a:gdLst/>
              <a:ahLst/>
              <a:cxnLst/>
              <a:rect l="l" t="t" r="r" b="b"/>
              <a:pathLst>
                <a:path w="18084" h="11443" extrusionOk="0">
                  <a:moveTo>
                    <a:pt x="9461" y="2446"/>
                  </a:moveTo>
                  <a:cubicBezTo>
                    <a:pt x="10710" y="2446"/>
                    <a:pt x="12102" y="2934"/>
                    <a:pt x="13143" y="3515"/>
                  </a:cubicBezTo>
                  <a:cubicBezTo>
                    <a:pt x="13428" y="4845"/>
                    <a:pt x="13428" y="6682"/>
                    <a:pt x="12541" y="7791"/>
                  </a:cubicBezTo>
                  <a:cubicBezTo>
                    <a:pt x="12318" y="8069"/>
                    <a:pt x="12120" y="8176"/>
                    <a:pt x="11946" y="8176"/>
                  </a:cubicBezTo>
                  <a:cubicBezTo>
                    <a:pt x="11922" y="8176"/>
                    <a:pt x="11899" y="8174"/>
                    <a:pt x="11876" y="8171"/>
                  </a:cubicBezTo>
                  <a:cubicBezTo>
                    <a:pt x="11781" y="8171"/>
                    <a:pt x="11686" y="8139"/>
                    <a:pt x="11623" y="8076"/>
                  </a:cubicBezTo>
                  <a:cubicBezTo>
                    <a:pt x="11433" y="7886"/>
                    <a:pt x="11274" y="7632"/>
                    <a:pt x="11211" y="7379"/>
                  </a:cubicBezTo>
                  <a:cubicBezTo>
                    <a:pt x="11116" y="6999"/>
                    <a:pt x="11084" y="6619"/>
                    <a:pt x="11084" y="6239"/>
                  </a:cubicBezTo>
                  <a:cubicBezTo>
                    <a:pt x="11116" y="5732"/>
                    <a:pt x="11148" y="5257"/>
                    <a:pt x="11243" y="4750"/>
                  </a:cubicBezTo>
                  <a:cubicBezTo>
                    <a:pt x="11243" y="4719"/>
                    <a:pt x="11243" y="4687"/>
                    <a:pt x="11243" y="4655"/>
                  </a:cubicBezTo>
                  <a:cubicBezTo>
                    <a:pt x="11274" y="4592"/>
                    <a:pt x="11211" y="4497"/>
                    <a:pt x="11116" y="4465"/>
                  </a:cubicBezTo>
                  <a:cubicBezTo>
                    <a:pt x="11084" y="4465"/>
                    <a:pt x="11021" y="4465"/>
                    <a:pt x="10989" y="4434"/>
                  </a:cubicBezTo>
                  <a:cubicBezTo>
                    <a:pt x="10293" y="4275"/>
                    <a:pt x="9596" y="4117"/>
                    <a:pt x="8899" y="3990"/>
                  </a:cubicBezTo>
                  <a:cubicBezTo>
                    <a:pt x="8773" y="3959"/>
                    <a:pt x="8678" y="3927"/>
                    <a:pt x="8551" y="3895"/>
                  </a:cubicBezTo>
                  <a:cubicBezTo>
                    <a:pt x="8519" y="3895"/>
                    <a:pt x="8488" y="3895"/>
                    <a:pt x="8424" y="3864"/>
                  </a:cubicBezTo>
                  <a:cubicBezTo>
                    <a:pt x="8013" y="3769"/>
                    <a:pt x="7601" y="3610"/>
                    <a:pt x="7221" y="3420"/>
                  </a:cubicBezTo>
                  <a:cubicBezTo>
                    <a:pt x="6809" y="3199"/>
                    <a:pt x="8203" y="2629"/>
                    <a:pt x="8361" y="2597"/>
                  </a:cubicBezTo>
                  <a:cubicBezTo>
                    <a:pt x="8704" y="2492"/>
                    <a:pt x="9076" y="2446"/>
                    <a:pt x="9461" y="2446"/>
                  </a:cubicBezTo>
                  <a:close/>
                  <a:moveTo>
                    <a:pt x="8044" y="4085"/>
                  </a:moveTo>
                  <a:cubicBezTo>
                    <a:pt x="8456" y="4212"/>
                    <a:pt x="8836" y="4307"/>
                    <a:pt x="9248" y="4402"/>
                  </a:cubicBezTo>
                  <a:cubicBezTo>
                    <a:pt x="9723" y="4497"/>
                    <a:pt x="10229" y="4592"/>
                    <a:pt x="10704" y="4719"/>
                  </a:cubicBezTo>
                  <a:cubicBezTo>
                    <a:pt x="10989" y="4782"/>
                    <a:pt x="10863" y="5099"/>
                    <a:pt x="10799" y="5415"/>
                  </a:cubicBezTo>
                  <a:cubicBezTo>
                    <a:pt x="6682" y="5510"/>
                    <a:pt x="3801" y="7379"/>
                    <a:pt x="824" y="10007"/>
                  </a:cubicBezTo>
                  <a:cubicBezTo>
                    <a:pt x="855" y="9912"/>
                    <a:pt x="919" y="9786"/>
                    <a:pt x="982" y="9691"/>
                  </a:cubicBezTo>
                  <a:cubicBezTo>
                    <a:pt x="1710" y="8551"/>
                    <a:pt x="2565" y="7442"/>
                    <a:pt x="3515" y="6460"/>
                  </a:cubicBezTo>
                  <a:cubicBezTo>
                    <a:pt x="4751" y="5194"/>
                    <a:pt x="6334" y="4370"/>
                    <a:pt x="8044" y="4085"/>
                  </a:cubicBezTo>
                  <a:close/>
                  <a:moveTo>
                    <a:pt x="10799" y="5447"/>
                  </a:moveTo>
                  <a:cubicBezTo>
                    <a:pt x="10799" y="5479"/>
                    <a:pt x="10799" y="5479"/>
                    <a:pt x="10799" y="5479"/>
                  </a:cubicBezTo>
                  <a:cubicBezTo>
                    <a:pt x="10768" y="5764"/>
                    <a:pt x="10736" y="6112"/>
                    <a:pt x="10736" y="6460"/>
                  </a:cubicBezTo>
                  <a:cubicBezTo>
                    <a:pt x="7949" y="8899"/>
                    <a:pt x="4466" y="10007"/>
                    <a:pt x="855" y="10514"/>
                  </a:cubicBezTo>
                  <a:cubicBezTo>
                    <a:pt x="855" y="10482"/>
                    <a:pt x="824" y="10451"/>
                    <a:pt x="824" y="10419"/>
                  </a:cubicBezTo>
                  <a:cubicBezTo>
                    <a:pt x="3706" y="7759"/>
                    <a:pt x="6746" y="5605"/>
                    <a:pt x="10799" y="5447"/>
                  </a:cubicBezTo>
                  <a:close/>
                  <a:moveTo>
                    <a:pt x="10768" y="6809"/>
                  </a:moveTo>
                  <a:cubicBezTo>
                    <a:pt x="10799" y="7411"/>
                    <a:pt x="10926" y="7981"/>
                    <a:pt x="11338" y="8266"/>
                  </a:cubicBezTo>
                  <a:cubicBezTo>
                    <a:pt x="11369" y="8266"/>
                    <a:pt x="11433" y="8297"/>
                    <a:pt x="11464" y="8297"/>
                  </a:cubicBezTo>
                  <a:cubicBezTo>
                    <a:pt x="10989" y="8899"/>
                    <a:pt x="10451" y="9406"/>
                    <a:pt x="9786" y="9817"/>
                  </a:cubicBezTo>
                  <a:cubicBezTo>
                    <a:pt x="8334" y="10801"/>
                    <a:pt x="6660" y="11153"/>
                    <a:pt x="4945" y="11153"/>
                  </a:cubicBezTo>
                  <a:cubicBezTo>
                    <a:pt x="4229" y="11153"/>
                    <a:pt x="3505" y="11092"/>
                    <a:pt x="2787" y="10989"/>
                  </a:cubicBezTo>
                  <a:cubicBezTo>
                    <a:pt x="2249" y="10926"/>
                    <a:pt x="1394" y="10894"/>
                    <a:pt x="1014" y="10641"/>
                  </a:cubicBezTo>
                  <a:cubicBezTo>
                    <a:pt x="4592" y="10451"/>
                    <a:pt x="8013" y="9121"/>
                    <a:pt x="10768" y="6809"/>
                  </a:cubicBezTo>
                  <a:close/>
                  <a:moveTo>
                    <a:pt x="17323" y="0"/>
                  </a:moveTo>
                  <a:cubicBezTo>
                    <a:pt x="16056" y="1362"/>
                    <a:pt x="14505" y="2280"/>
                    <a:pt x="12985" y="3294"/>
                  </a:cubicBezTo>
                  <a:cubicBezTo>
                    <a:pt x="11982" y="2625"/>
                    <a:pt x="10638" y="2123"/>
                    <a:pt x="9375" y="2123"/>
                  </a:cubicBezTo>
                  <a:cubicBezTo>
                    <a:pt x="8363" y="2123"/>
                    <a:pt x="7404" y="2445"/>
                    <a:pt x="6714" y="3262"/>
                  </a:cubicBezTo>
                  <a:cubicBezTo>
                    <a:pt x="6651" y="3325"/>
                    <a:pt x="6682" y="3452"/>
                    <a:pt x="6777" y="3515"/>
                  </a:cubicBezTo>
                  <a:cubicBezTo>
                    <a:pt x="7062" y="3674"/>
                    <a:pt x="7379" y="3832"/>
                    <a:pt x="7696" y="3959"/>
                  </a:cubicBezTo>
                  <a:cubicBezTo>
                    <a:pt x="6809" y="4117"/>
                    <a:pt x="5986" y="4402"/>
                    <a:pt x="5226" y="4782"/>
                  </a:cubicBezTo>
                  <a:cubicBezTo>
                    <a:pt x="2945" y="5985"/>
                    <a:pt x="1394" y="8456"/>
                    <a:pt x="32" y="10546"/>
                  </a:cubicBezTo>
                  <a:cubicBezTo>
                    <a:pt x="0" y="10641"/>
                    <a:pt x="32" y="10767"/>
                    <a:pt x="159" y="10799"/>
                  </a:cubicBezTo>
                  <a:cubicBezTo>
                    <a:pt x="1743" y="11168"/>
                    <a:pt x="3327" y="11442"/>
                    <a:pt x="4870" y="11442"/>
                  </a:cubicBezTo>
                  <a:cubicBezTo>
                    <a:pt x="6906" y="11442"/>
                    <a:pt x="8871" y="10965"/>
                    <a:pt x="10673" y="9596"/>
                  </a:cubicBezTo>
                  <a:cubicBezTo>
                    <a:pt x="11116" y="9247"/>
                    <a:pt x="11464" y="8867"/>
                    <a:pt x="11718" y="8424"/>
                  </a:cubicBezTo>
                  <a:cubicBezTo>
                    <a:pt x="11768" y="8433"/>
                    <a:pt x="11819" y="8437"/>
                    <a:pt x="11868" y="8437"/>
                  </a:cubicBezTo>
                  <a:cubicBezTo>
                    <a:pt x="12528" y="8437"/>
                    <a:pt x="13063" y="7683"/>
                    <a:pt x="13270" y="7094"/>
                  </a:cubicBezTo>
                  <a:cubicBezTo>
                    <a:pt x="13618" y="6017"/>
                    <a:pt x="13681" y="4877"/>
                    <a:pt x="13460" y="3769"/>
                  </a:cubicBezTo>
                  <a:cubicBezTo>
                    <a:pt x="15138" y="2597"/>
                    <a:pt x="16626" y="1678"/>
                    <a:pt x="17988" y="95"/>
                  </a:cubicBezTo>
                  <a:cubicBezTo>
                    <a:pt x="18020" y="63"/>
                    <a:pt x="18052" y="32"/>
                    <a:pt x="18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9"/>
          <p:cNvSpPr txBox="1">
            <a:spLocks noGrp="1"/>
          </p:cNvSpPr>
          <p:nvPr>
            <p:ph type="title"/>
          </p:nvPr>
        </p:nvSpPr>
        <p:spPr>
          <a:xfrm>
            <a:off x="713225" y="666325"/>
            <a:ext cx="3610800" cy="12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6" name="Google Shape;446;p9"/>
          <p:cNvSpPr txBox="1">
            <a:spLocks noGrp="1"/>
          </p:cNvSpPr>
          <p:nvPr>
            <p:ph type="subTitle" idx="1"/>
          </p:nvPr>
        </p:nvSpPr>
        <p:spPr>
          <a:xfrm>
            <a:off x="713225" y="1870225"/>
            <a:ext cx="2852100" cy="2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447" name="Google Shape;447;p9"/>
          <p:cNvSpPr/>
          <p:nvPr/>
        </p:nvSpPr>
        <p:spPr>
          <a:xfrm>
            <a:off x="-6950" y="5000100"/>
            <a:ext cx="9150900" cy="2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4"/>
          <p:cNvSpPr/>
          <p:nvPr/>
        </p:nvSpPr>
        <p:spPr>
          <a:xfrm>
            <a:off x="-75" y="4999625"/>
            <a:ext cx="9144000" cy="1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14"/>
          <p:cNvGrpSpPr/>
          <p:nvPr/>
        </p:nvGrpSpPr>
        <p:grpSpPr>
          <a:xfrm rot="10800000" flipH="1">
            <a:off x="8196480" y="4561393"/>
            <a:ext cx="947435" cy="581626"/>
            <a:chOff x="5507185" y="2926"/>
            <a:chExt cx="2905352" cy="1783582"/>
          </a:xfrm>
        </p:grpSpPr>
        <p:sp>
          <p:nvSpPr>
            <p:cNvPr id="753" name="Google Shape;753;p14"/>
            <p:cNvSpPr/>
            <p:nvPr/>
          </p:nvSpPr>
          <p:spPr>
            <a:xfrm>
              <a:off x="7115831" y="597214"/>
              <a:ext cx="662399" cy="451093"/>
            </a:xfrm>
            <a:custGeom>
              <a:avLst/>
              <a:gdLst/>
              <a:ahLst/>
              <a:cxnLst/>
              <a:rect l="l" t="t" r="r" b="b"/>
              <a:pathLst>
                <a:path w="10163" h="6921" extrusionOk="0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468115" y="251187"/>
              <a:ext cx="812698" cy="421112"/>
            </a:xfrm>
            <a:custGeom>
              <a:avLst/>
              <a:gdLst/>
              <a:ahLst/>
              <a:cxnLst/>
              <a:rect l="l" t="t" r="r" b="b"/>
              <a:pathLst>
                <a:path w="12469" h="6461" extrusionOk="0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6730045" y="965076"/>
              <a:ext cx="819346" cy="386959"/>
            </a:xfrm>
            <a:custGeom>
              <a:avLst/>
              <a:gdLst/>
              <a:ahLst/>
              <a:cxnLst/>
              <a:rect l="l" t="t" r="r" b="b"/>
              <a:pathLst>
                <a:path w="12571" h="5937" extrusionOk="0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7627800" y="1229436"/>
              <a:ext cx="390544" cy="557072"/>
            </a:xfrm>
            <a:custGeom>
              <a:avLst/>
              <a:gdLst/>
              <a:ahLst/>
              <a:cxnLst/>
              <a:rect l="l" t="t" r="r" b="b"/>
              <a:pathLst>
                <a:path w="5992" h="8547" extrusionOk="0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5507185" y="787859"/>
              <a:ext cx="597938" cy="353914"/>
            </a:xfrm>
            <a:custGeom>
              <a:avLst/>
              <a:gdLst/>
              <a:ahLst/>
              <a:cxnLst/>
              <a:rect l="l" t="t" r="r" b="b"/>
              <a:pathLst>
                <a:path w="9174" h="5430" extrusionOk="0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7058866" y="1360964"/>
              <a:ext cx="597026" cy="354175"/>
            </a:xfrm>
            <a:custGeom>
              <a:avLst/>
              <a:gdLst/>
              <a:ahLst/>
              <a:cxnLst/>
              <a:rect l="l" t="t" r="r" b="b"/>
              <a:pathLst>
                <a:path w="9160" h="5434" extrusionOk="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5606255" y="479439"/>
              <a:ext cx="610974" cy="273680"/>
            </a:xfrm>
            <a:custGeom>
              <a:avLst/>
              <a:gdLst/>
              <a:ahLst/>
              <a:cxnLst/>
              <a:rect l="l" t="t" r="r" b="b"/>
              <a:pathLst>
                <a:path w="9374" h="4199" extrusionOk="0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6209733" y="585808"/>
              <a:ext cx="3780" cy="978"/>
            </a:xfrm>
            <a:custGeom>
              <a:avLst/>
              <a:gdLst/>
              <a:ahLst/>
              <a:cxnLst/>
              <a:rect l="l" t="t" r="r" b="b"/>
              <a:pathLst>
                <a:path w="58" h="15" extrusionOk="0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6145273" y="771825"/>
              <a:ext cx="338206" cy="660118"/>
            </a:xfrm>
            <a:custGeom>
              <a:avLst/>
              <a:gdLst/>
              <a:ahLst/>
              <a:cxnLst/>
              <a:rect l="l" t="t" r="r" b="b"/>
              <a:pathLst>
                <a:path w="5189" h="10128" extrusionOk="0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8074331" y="837068"/>
              <a:ext cx="338206" cy="656533"/>
            </a:xfrm>
            <a:custGeom>
              <a:avLst/>
              <a:gdLst/>
              <a:ahLst/>
              <a:cxnLst/>
              <a:rect l="l" t="t" r="r" b="b"/>
              <a:pathLst>
                <a:path w="5189" h="10073" extrusionOk="0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6703909" y="210256"/>
              <a:ext cx="408272" cy="601132"/>
            </a:xfrm>
            <a:custGeom>
              <a:avLst/>
              <a:gdLst/>
              <a:ahLst/>
              <a:cxnLst/>
              <a:rect l="l" t="t" r="r" b="b"/>
              <a:pathLst>
                <a:path w="6264" h="9223" extrusionOk="0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6368506" y="2926"/>
              <a:ext cx="671719" cy="247283"/>
            </a:xfrm>
            <a:custGeom>
              <a:avLst/>
              <a:gdLst/>
              <a:ahLst/>
              <a:cxnLst/>
              <a:rect l="l" t="t" r="r" b="b"/>
              <a:pathLst>
                <a:path w="10306" h="3794" extrusionOk="0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6087330" y="2926"/>
              <a:ext cx="1765658" cy="831404"/>
            </a:xfrm>
            <a:custGeom>
              <a:avLst/>
              <a:gdLst/>
              <a:ahLst/>
              <a:cxnLst/>
              <a:rect l="l" t="t" r="r" b="b"/>
              <a:pathLst>
                <a:path w="27090" h="12756" extrusionOk="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7520323" y="1166866"/>
              <a:ext cx="1043" cy="1955"/>
            </a:xfrm>
            <a:custGeom>
              <a:avLst/>
              <a:gdLst/>
              <a:ahLst/>
              <a:cxnLst/>
              <a:rect l="l" t="t" r="r" b="b"/>
              <a:pathLst>
                <a:path w="16" h="30" extrusionOk="0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6074229" y="840848"/>
              <a:ext cx="11276" cy="6583"/>
            </a:xfrm>
            <a:custGeom>
              <a:avLst/>
              <a:gdLst/>
              <a:ahLst/>
              <a:cxnLst/>
              <a:rect l="l" t="t" r="r" b="b"/>
              <a:pathLst>
                <a:path w="173" h="101" extrusionOk="0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7024322" y="30887"/>
              <a:ext cx="4693" cy="2868"/>
            </a:xfrm>
            <a:custGeom>
              <a:avLst/>
              <a:gdLst/>
              <a:ahLst/>
              <a:cxnLst/>
              <a:rect l="l" t="t" r="r" b="b"/>
              <a:pathLst>
                <a:path w="72" h="44" extrusionOk="0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7020541" y="28084"/>
              <a:ext cx="3845" cy="1043"/>
            </a:xfrm>
            <a:custGeom>
              <a:avLst/>
              <a:gdLst/>
              <a:ahLst/>
              <a:cxnLst/>
              <a:rect l="l" t="t" r="r" b="b"/>
              <a:pathLst>
                <a:path w="59" h="16" extrusionOk="0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6208756" y="586721"/>
              <a:ext cx="1043" cy="1043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6195720" y="592326"/>
              <a:ext cx="7495" cy="2868"/>
            </a:xfrm>
            <a:custGeom>
              <a:avLst/>
              <a:gdLst/>
              <a:ahLst/>
              <a:cxnLst/>
              <a:rect l="l" t="t" r="r" b="b"/>
              <a:pathLst>
                <a:path w="115" h="44" extrusionOk="0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7032730" y="220554"/>
              <a:ext cx="978" cy="978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7539028" y="2926"/>
              <a:ext cx="866013" cy="1405944"/>
            </a:xfrm>
            <a:custGeom>
              <a:avLst/>
              <a:gdLst/>
              <a:ahLst/>
              <a:cxnLst/>
              <a:rect l="l" t="t" r="r" b="b"/>
              <a:pathLst>
                <a:path w="13287" h="21571" extrusionOk="0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6081725" y="833352"/>
              <a:ext cx="8473" cy="3780"/>
            </a:xfrm>
            <a:custGeom>
              <a:avLst/>
              <a:gdLst/>
              <a:ahLst/>
              <a:cxnLst/>
              <a:rect l="l" t="t" r="r" b="b"/>
              <a:pathLst>
                <a:path w="130" h="58" extrusionOk="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7040160" y="215861"/>
              <a:ext cx="4758" cy="2868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7937002" y="1240647"/>
              <a:ext cx="1890" cy="1955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7749226" y="1032339"/>
              <a:ext cx="39954" cy="18771"/>
            </a:xfrm>
            <a:custGeom>
              <a:avLst/>
              <a:gdLst/>
              <a:ahLst/>
              <a:cxnLst/>
              <a:rect l="l" t="t" r="r" b="b"/>
              <a:pathLst>
                <a:path w="613" h="288" extrusionOk="0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8257415" y="582093"/>
              <a:ext cx="42756" cy="43930"/>
            </a:xfrm>
            <a:custGeom>
              <a:avLst/>
              <a:gdLst/>
              <a:ahLst/>
              <a:cxnLst/>
              <a:rect l="l" t="t" r="r" b="b"/>
              <a:pathLst>
                <a:path w="656" h="674" extrusionOk="0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7520323" y="1149137"/>
              <a:ext cx="32784" cy="26658"/>
            </a:xfrm>
            <a:custGeom>
              <a:avLst/>
              <a:gdLst/>
              <a:ahLst/>
              <a:cxnLst/>
              <a:rect l="l" t="t" r="r" b="b"/>
              <a:pathLst>
                <a:path w="503" h="409" extrusionOk="0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7927943" y="1226503"/>
              <a:ext cx="15643" cy="17402"/>
            </a:xfrm>
            <a:custGeom>
              <a:avLst/>
              <a:gdLst/>
              <a:ahLst/>
              <a:cxnLst/>
              <a:rect l="l" t="t" r="r" b="b"/>
              <a:pathLst>
                <a:path w="240" h="267" extrusionOk="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072795" y="829507"/>
              <a:ext cx="31416" cy="25680"/>
            </a:xfrm>
            <a:custGeom>
              <a:avLst/>
              <a:gdLst/>
              <a:ahLst/>
              <a:cxnLst/>
              <a:rect l="l" t="t" r="r" b="b"/>
              <a:pathLst>
                <a:path w="482" h="394" extrusionOk="0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7640836" y="1403199"/>
              <a:ext cx="15056" cy="17793"/>
            </a:xfrm>
            <a:custGeom>
              <a:avLst/>
              <a:gdLst/>
              <a:ahLst/>
              <a:cxnLst/>
              <a:rect l="l" t="t" r="r" b="b"/>
              <a:pathLst>
                <a:path w="231" h="273" extrusionOk="0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6194938" y="585808"/>
              <a:ext cx="27896" cy="16360"/>
            </a:xfrm>
            <a:custGeom>
              <a:avLst/>
              <a:gdLst/>
              <a:ahLst/>
              <a:cxnLst/>
              <a:rect l="l" t="t" r="r" b="b"/>
              <a:pathLst>
                <a:path w="428" h="251" extrusionOk="0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6268589" y="777300"/>
              <a:ext cx="7495" cy="24507"/>
            </a:xfrm>
            <a:custGeom>
              <a:avLst/>
              <a:gdLst/>
              <a:ahLst/>
              <a:cxnLst/>
              <a:rect l="l" t="t" r="r" b="b"/>
              <a:pathLst>
                <a:path w="115" h="376" extrusionOk="0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205990" y="833809"/>
              <a:ext cx="12710" cy="18119"/>
            </a:xfrm>
            <a:custGeom>
              <a:avLst/>
              <a:gdLst/>
              <a:ahLst/>
              <a:cxnLst/>
              <a:rect l="l" t="t" r="r" b="b"/>
              <a:pathLst>
                <a:path w="195" h="278" extrusionOk="0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6961686" y="195460"/>
              <a:ext cx="104023" cy="55075"/>
            </a:xfrm>
            <a:custGeom>
              <a:avLst/>
              <a:gdLst/>
              <a:ahLst/>
              <a:cxnLst/>
              <a:rect l="l" t="t" r="r" b="b"/>
              <a:pathLst>
                <a:path w="1596" h="845" extrusionOk="0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7018716" y="25282"/>
              <a:ext cx="21509" cy="13166"/>
            </a:xfrm>
            <a:custGeom>
              <a:avLst/>
              <a:gdLst/>
              <a:ahLst/>
              <a:cxnLst/>
              <a:rect l="l" t="t" r="r" b="b"/>
              <a:pathLst>
                <a:path w="330" h="202" extrusionOk="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14"/>
          <p:cNvGrpSpPr/>
          <p:nvPr/>
        </p:nvGrpSpPr>
        <p:grpSpPr>
          <a:xfrm>
            <a:off x="821" y="4465598"/>
            <a:ext cx="1320877" cy="680605"/>
            <a:chOff x="70339" y="2764236"/>
            <a:chExt cx="4623301" cy="2382238"/>
          </a:xfrm>
        </p:grpSpPr>
        <p:sp>
          <p:nvSpPr>
            <p:cNvPr id="789" name="Google Shape;789;p14"/>
            <p:cNvSpPr/>
            <p:nvPr/>
          </p:nvSpPr>
          <p:spPr>
            <a:xfrm>
              <a:off x="900830" y="4053382"/>
              <a:ext cx="579232" cy="359649"/>
            </a:xfrm>
            <a:custGeom>
              <a:avLst/>
              <a:gdLst/>
              <a:ahLst/>
              <a:cxnLst/>
              <a:rect l="l" t="t" r="r" b="b"/>
              <a:pathLst>
                <a:path w="8887" h="5518" extrusionOk="0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1333348" y="2764236"/>
              <a:ext cx="297144" cy="594223"/>
            </a:xfrm>
            <a:custGeom>
              <a:avLst/>
              <a:gdLst/>
              <a:ahLst/>
              <a:cxnLst/>
              <a:rect l="l" t="t" r="r" b="b"/>
              <a:pathLst>
                <a:path w="4559" h="9117" extrusionOk="0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804628" y="3209854"/>
              <a:ext cx="297079" cy="606346"/>
            </a:xfrm>
            <a:custGeom>
              <a:avLst/>
              <a:gdLst/>
              <a:ahLst/>
              <a:cxnLst/>
              <a:rect l="l" t="t" r="r" b="b"/>
              <a:pathLst>
                <a:path w="4558" h="9303" extrusionOk="0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68313" y="3516319"/>
              <a:ext cx="301837" cy="551141"/>
            </a:xfrm>
            <a:custGeom>
              <a:avLst/>
              <a:gdLst/>
              <a:ahLst/>
              <a:cxnLst/>
              <a:rect l="l" t="t" r="r" b="b"/>
              <a:pathLst>
                <a:path w="4631" h="8456" extrusionOk="0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70339" y="3726973"/>
              <a:ext cx="342964" cy="598134"/>
            </a:xfrm>
            <a:custGeom>
              <a:avLst/>
              <a:gdLst/>
              <a:ahLst/>
              <a:cxnLst/>
              <a:rect l="l" t="t" r="r" b="b"/>
              <a:pathLst>
                <a:path w="5262" h="9177" extrusionOk="0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25278" y="4343487"/>
              <a:ext cx="642781" cy="287172"/>
            </a:xfrm>
            <a:custGeom>
              <a:avLst/>
              <a:gdLst/>
              <a:ahLst/>
              <a:cxnLst/>
              <a:rect l="l" t="t" r="r" b="b"/>
              <a:pathLst>
                <a:path w="9862" h="4406" extrusionOk="0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1094212" y="3677699"/>
              <a:ext cx="748303" cy="335860"/>
            </a:xfrm>
            <a:custGeom>
              <a:avLst/>
              <a:gdLst/>
              <a:ahLst/>
              <a:cxnLst/>
              <a:rect l="l" t="t" r="r" b="b"/>
              <a:pathLst>
                <a:path w="11481" h="5153" extrusionOk="0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1106335" y="3876881"/>
              <a:ext cx="12253" cy="3780"/>
            </a:xfrm>
            <a:custGeom>
              <a:avLst/>
              <a:gdLst/>
              <a:ahLst/>
              <a:cxnLst/>
              <a:rect l="l" t="t" r="r" b="b"/>
              <a:pathLst>
                <a:path w="188" h="58" extrusionOk="0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328181" y="3355591"/>
              <a:ext cx="1100522" cy="1790882"/>
            </a:xfrm>
            <a:custGeom>
              <a:avLst/>
              <a:gdLst/>
              <a:ahLst/>
              <a:cxnLst/>
              <a:rect l="l" t="t" r="r" b="b"/>
              <a:pathLst>
                <a:path w="16885" h="27477" extrusionOk="0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882190" y="3790912"/>
              <a:ext cx="4693" cy="12188"/>
            </a:xfrm>
            <a:custGeom>
              <a:avLst/>
              <a:gdLst/>
              <a:ahLst/>
              <a:cxnLst/>
              <a:rect l="l" t="t" r="r" b="b"/>
              <a:pathLst>
                <a:path w="72" h="187" extrusionOk="0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109138" y="3868473"/>
              <a:ext cx="10363" cy="1890"/>
            </a:xfrm>
            <a:custGeom>
              <a:avLst/>
              <a:gdLst/>
              <a:ahLst/>
              <a:cxnLst/>
              <a:rect l="l" t="t" r="r" b="b"/>
              <a:pathLst>
                <a:path w="159" h="29" extrusionOk="0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1409932" y="3348096"/>
              <a:ext cx="5670" cy="8473"/>
            </a:xfrm>
            <a:custGeom>
              <a:avLst/>
              <a:gdLst/>
              <a:ahLst/>
              <a:cxnLst/>
              <a:rect l="l" t="t" r="r" b="b"/>
              <a:pathLst>
                <a:path w="87" h="130" extrusionOk="0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1102620" y="3860065"/>
              <a:ext cx="11276" cy="3780"/>
            </a:xfrm>
            <a:custGeom>
              <a:avLst/>
              <a:gdLst/>
              <a:ahLst/>
              <a:cxnLst/>
              <a:rect l="l" t="t" r="r" b="b"/>
              <a:pathLst>
                <a:path w="173" h="58" extrusionOk="0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544896" y="4519531"/>
              <a:ext cx="4758" cy="2868"/>
            </a:xfrm>
            <a:custGeom>
              <a:avLst/>
              <a:gdLst/>
              <a:ahLst/>
              <a:cxnLst/>
              <a:rect l="l" t="t" r="r" b="b"/>
              <a:pathLst>
                <a:path w="73" h="44" extrusionOk="0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1423033" y="3349074"/>
              <a:ext cx="65" cy="97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894313" y="4054359"/>
              <a:ext cx="31807" cy="12188"/>
            </a:xfrm>
            <a:custGeom>
              <a:avLst/>
              <a:gdLst/>
              <a:ahLst/>
              <a:cxnLst/>
              <a:rect l="l" t="t" r="r" b="b"/>
              <a:pathLst>
                <a:path w="488" h="187" extrusionOk="0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1405891" y="3347705"/>
              <a:ext cx="22812" cy="21965"/>
            </a:xfrm>
            <a:custGeom>
              <a:avLst/>
              <a:gdLst/>
              <a:ahLst/>
              <a:cxnLst/>
              <a:rect l="l" t="t" r="r" b="b"/>
              <a:pathLst>
                <a:path w="350" h="337" extrusionOk="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878409" y="3781592"/>
              <a:ext cx="15968" cy="32915"/>
            </a:xfrm>
            <a:custGeom>
              <a:avLst/>
              <a:gdLst/>
              <a:ahLst/>
              <a:cxnLst/>
              <a:rect l="l" t="t" r="r" b="b"/>
              <a:pathLst>
                <a:path w="245" h="505" extrusionOk="0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711229" y="4051557"/>
              <a:ext cx="18706" cy="19684"/>
            </a:xfrm>
            <a:custGeom>
              <a:avLst/>
              <a:gdLst/>
              <a:ahLst/>
              <a:cxnLst/>
              <a:rect l="l" t="t" r="r" b="b"/>
              <a:pathLst>
                <a:path w="287" h="302" extrusionOk="0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323553" y="4300991"/>
              <a:ext cx="9386" cy="23399"/>
            </a:xfrm>
            <a:custGeom>
              <a:avLst/>
              <a:gdLst/>
              <a:ahLst/>
              <a:cxnLst/>
              <a:rect l="l" t="t" r="r" b="b"/>
              <a:pathLst>
                <a:path w="144" h="359" extrusionOk="0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526255" y="4516403"/>
              <a:ext cx="23399" cy="13296"/>
            </a:xfrm>
            <a:custGeom>
              <a:avLst/>
              <a:gdLst/>
              <a:ahLst/>
              <a:cxnLst/>
              <a:rect l="l" t="t" r="r" b="b"/>
              <a:pathLst>
                <a:path w="359" h="204" extrusionOk="0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078048" y="3859088"/>
              <a:ext cx="41453" cy="29069"/>
            </a:xfrm>
            <a:custGeom>
              <a:avLst/>
              <a:gdLst/>
              <a:ahLst/>
              <a:cxnLst/>
              <a:rect l="l" t="t" r="r" b="b"/>
              <a:pathLst>
                <a:path w="636" h="446" extrusionOk="0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3684627" y="5038018"/>
              <a:ext cx="130876" cy="108455"/>
            </a:xfrm>
            <a:custGeom>
              <a:avLst/>
              <a:gdLst/>
              <a:ahLst/>
              <a:cxnLst/>
              <a:rect l="l" t="t" r="r" b="b"/>
              <a:pathLst>
                <a:path w="2008" h="1664" extrusionOk="0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3671591" y="4864059"/>
              <a:ext cx="860408" cy="282414"/>
            </a:xfrm>
            <a:custGeom>
              <a:avLst/>
              <a:gdLst/>
              <a:ahLst/>
              <a:cxnLst/>
              <a:rect l="l" t="t" r="r" b="b"/>
              <a:pathLst>
                <a:path w="13201" h="4333" extrusionOk="0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3694012" y="5034303"/>
              <a:ext cx="197162" cy="112170"/>
            </a:xfrm>
            <a:custGeom>
              <a:avLst/>
              <a:gdLst/>
              <a:ahLst/>
              <a:cxnLst/>
              <a:rect l="l" t="t" r="r" b="b"/>
              <a:pathLst>
                <a:path w="3025" h="1721" extrusionOk="0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3433367" y="4056445"/>
              <a:ext cx="579232" cy="894757"/>
            </a:xfrm>
            <a:custGeom>
              <a:avLst/>
              <a:gdLst/>
              <a:ahLst/>
              <a:cxnLst/>
              <a:rect l="l" t="t" r="r" b="b"/>
              <a:pathLst>
                <a:path w="8887" h="13728" extrusionOk="0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3994806" y="4026007"/>
              <a:ext cx="698833" cy="783173"/>
            </a:xfrm>
            <a:custGeom>
              <a:avLst/>
              <a:gdLst/>
              <a:ahLst/>
              <a:cxnLst/>
              <a:rect l="l" t="t" r="r" b="b"/>
              <a:pathLst>
                <a:path w="10722" h="12016" extrusionOk="0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2418880" y="4129705"/>
              <a:ext cx="330711" cy="689773"/>
            </a:xfrm>
            <a:custGeom>
              <a:avLst/>
              <a:gdLst/>
              <a:ahLst/>
              <a:cxnLst/>
              <a:rect l="l" t="t" r="r" b="b"/>
              <a:pathLst>
                <a:path w="5074" h="10583" extrusionOk="0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2034919" y="4426914"/>
              <a:ext cx="476513" cy="662529"/>
            </a:xfrm>
            <a:custGeom>
              <a:avLst/>
              <a:gdLst/>
              <a:ahLst/>
              <a:cxnLst/>
              <a:rect l="l" t="t" r="r" b="b"/>
              <a:pathLst>
                <a:path w="7311" h="10165" extrusionOk="0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2683240" y="4630659"/>
              <a:ext cx="804356" cy="456568"/>
            </a:xfrm>
            <a:custGeom>
              <a:avLst/>
              <a:gdLst/>
              <a:ahLst/>
              <a:cxnLst/>
              <a:rect l="l" t="t" r="r" b="b"/>
              <a:pathLst>
                <a:path w="12341" h="7005" extrusionOk="0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1628537" y="4956155"/>
              <a:ext cx="580210" cy="190318"/>
            </a:xfrm>
            <a:custGeom>
              <a:avLst/>
              <a:gdLst/>
              <a:ahLst/>
              <a:cxnLst/>
              <a:rect l="l" t="t" r="r" b="b"/>
              <a:pathLst>
                <a:path w="8902" h="2920" extrusionOk="0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1373498" y="4443143"/>
              <a:ext cx="648386" cy="582231"/>
            </a:xfrm>
            <a:custGeom>
              <a:avLst/>
              <a:gdLst/>
              <a:ahLst/>
              <a:cxnLst/>
              <a:rect l="l" t="t" r="r" b="b"/>
              <a:pathLst>
                <a:path w="9948" h="8933" extrusionOk="0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3690232" y="5036128"/>
              <a:ext cx="3845" cy="1955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3298841" y="4792299"/>
              <a:ext cx="716561" cy="354175"/>
            </a:xfrm>
            <a:custGeom>
              <a:avLst/>
              <a:gdLst/>
              <a:ahLst/>
              <a:cxnLst/>
              <a:rect l="l" t="t" r="r" b="b"/>
              <a:pathLst>
                <a:path w="10994" h="5434" extrusionOk="0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3699617" y="5030523"/>
              <a:ext cx="8473" cy="3845"/>
            </a:xfrm>
            <a:custGeom>
              <a:avLst/>
              <a:gdLst/>
              <a:ahLst/>
              <a:cxnLst/>
              <a:rect l="l" t="t" r="r" b="b"/>
              <a:pathLst>
                <a:path w="130" h="59" extrusionOk="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024723" y="4783891"/>
              <a:ext cx="4693" cy="6648"/>
            </a:xfrm>
            <a:custGeom>
              <a:avLst/>
              <a:gdLst/>
              <a:ahLst/>
              <a:cxnLst/>
              <a:rect l="l" t="t" r="r" b="b"/>
              <a:pathLst>
                <a:path w="72" h="102" extrusionOk="0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033131" y="4776787"/>
              <a:ext cx="11276" cy="12775"/>
            </a:xfrm>
            <a:custGeom>
              <a:avLst/>
              <a:gdLst/>
              <a:ahLst/>
              <a:cxnLst/>
              <a:rect l="l" t="t" r="r" b="b"/>
              <a:pathLst>
                <a:path w="173" h="196" extrusionOk="0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2548713" y="4804487"/>
              <a:ext cx="105653" cy="341986"/>
            </a:xfrm>
            <a:custGeom>
              <a:avLst/>
              <a:gdLst/>
              <a:ahLst/>
              <a:cxnLst/>
              <a:rect l="l" t="t" r="r" b="b"/>
              <a:pathLst>
                <a:path w="1621" h="5247" extrusionOk="0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1308125" y="5010904"/>
              <a:ext cx="78539" cy="135569"/>
            </a:xfrm>
            <a:custGeom>
              <a:avLst/>
              <a:gdLst/>
              <a:ahLst/>
              <a:cxnLst/>
              <a:rect l="l" t="t" r="r" b="b"/>
              <a:pathLst>
                <a:path w="1205" h="2080" extrusionOk="0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2566441" y="5045514"/>
              <a:ext cx="132767" cy="100960"/>
            </a:xfrm>
            <a:custGeom>
              <a:avLst/>
              <a:gdLst/>
              <a:ahLst/>
              <a:cxnLst/>
              <a:rect l="l" t="t" r="r" b="b"/>
              <a:pathLst>
                <a:path w="2037" h="1549" extrusionOk="0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2634682" y="4807290"/>
              <a:ext cx="978" cy="3780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2636507" y="4796079"/>
              <a:ext cx="2868" cy="6583"/>
            </a:xfrm>
            <a:custGeom>
              <a:avLst/>
              <a:gdLst/>
              <a:ahLst/>
              <a:cxnLst/>
              <a:rect l="l" t="t" r="r" b="b"/>
              <a:pathLst>
                <a:path w="44" h="101" extrusionOk="0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3670027" y="5024005"/>
              <a:ext cx="44581" cy="17793"/>
            </a:xfrm>
            <a:custGeom>
              <a:avLst/>
              <a:gdLst/>
              <a:ahLst/>
              <a:cxnLst/>
              <a:rect l="l" t="t" r="r" b="b"/>
              <a:pathLst>
                <a:path w="684" h="273" extrusionOk="0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3512754" y="4916593"/>
              <a:ext cx="23073" cy="36174"/>
            </a:xfrm>
            <a:custGeom>
              <a:avLst/>
              <a:gdLst/>
              <a:ahLst/>
              <a:cxnLst/>
              <a:rect l="l" t="t" r="r" b="b"/>
              <a:pathLst>
                <a:path w="354" h="555" extrusionOk="0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011622" y="4777373"/>
              <a:ext cx="35587" cy="26201"/>
            </a:xfrm>
            <a:custGeom>
              <a:avLst/>
              <a:gdLst/>
              <a:ahLst/>
              <a:cxnLst/>
              <a:rect l="l" t="t" r="r" b="b"/>
              <a:pathLst>
                <a:path w="546" h="402" extrusionOk="0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2632792" y="4793798"/>
              <a:ext cx="22877" cy="32263"/>
            </a:xfrm>
            <a:custGeom>
              <a:avLst/>
              <a:gdLst/>
              <a:ahLst/>
              <a:cxnLst/>
              <a:rect l="l" t="t" r="r" b="b"/>
              <a:pathLst>
                <a:path w="351" h="495" extrusionOk="0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2459941" y="5063242"/>
              <a:ext cx="4758" cy="26201"/>
            </a:xfrm>
            <a:custGeom>
              <a:avLst/>
              <a:gdLst/>
              <a:ahLst/>
              <a:cxnLst/>
              <a:rect l="l" t="t" r="r" b="b"/>
              <a:pathLst>
                <a:path w="73" h="402" extrusionOk="0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2691647" y="5038931"/>
              <a:ext cx="13166" cy="9451"/>
            </a:xfrm>
            <a:custGeom>
              <a:avLst/>
              <a:gdLst/>
              <a:ahLst/>
              <a:cxnLst/>
              <a:rect l="l" t="t" r="r" b="b"/>
              <a:pathLst>
                <a:path w="202" h="145" extrusionOk="0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1380993" y="5010839"/>
              <a:ext cx="10168" cy="14144"/>
            </a:xfrm>
            <a:custGeom>
              <a:avLst/>
              <a:gdLst/>
              <a:ahLst/>
              <a:cxnLst/>
              <a:rect l="l" t="t" r="r" b="b"/>
              <a:pathLst>
                <a:path w="156" h="217" extrusionOk="0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14"/>
          <p:cNvSpPr/>
          <p:nvPr/>
        </p:nvSpPr>
        <p:spPr>
          <a:xfrm rot="10800000" flipH="1">
            <a:off x="7973013" y="4752854"/>
            <a:ext cx="113949" cy="198728"/>
          </a:xfrm>
          <a:custGeom>
            <a:avLst/>
            <a:gdLst/>
            <a:ahLst/>
            <a:cxnLst/>
            <a:rect l="l" t="t" r="r" b="b"/>
            <a:pathLst>
              <a:path w="5262" h="9177" extrusionOk="0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4"/>
          <p:cNvSpPr/>
          <p:nvPr/>
        </p:nvSpPr>
        <p:spPr>
          <a:xfrm rot="10800000" flipH="1">
            <a:off x="8979726" y="4206383"/>
            <a:ext cx="98703" cy="201456"/>
          </a:xfrm>
          <a:custGeom>
            <a:avLst/>
            <a:gdLst/>
            <a:ahLst/>
            <a:cxnLst/>
            <a:rect l="l" t="t" r="r" b="b"/>
            <a:pathLst>
              <a:path w="4558" h="9303" extrusionOk="0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4"/>
          <p:cNvSpPr/>
          <p:nvPr/>
        </p:nvSpPr>
        <p:spPr>
          <a:xfrm>
            <a:off x="611692" y="4584732"/>
            <a:ext cx="213805" cy="95962"/>
          </a:xfrm>
          <a:custGeom>
            <a:avLst/>
            <a:gdLst/>
            <a:ahLst/>
            <a:cxnLst/>
            <a:rect l="l" t="t" r="r" b="b"/>
            <a:pathLst>
              <a:path w="11481" h="5153" extrusionOk="0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4"/>
          <p:cNvSpPr txBox="1">
            <a:spLocks noGrp="1"/>
          </p:cNvSpPr>
          <p:nvPr>
            <p:ph type="subTitle" idx="1"/>
          </p:nvPr>
        </p:nvSpPr>
        <p:spPr>
          <a:xfrm>
            <a:off x="1413138" y="1988525"/>
            <a:ext cx="155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3" name="Google Shape;843;p14"/>
          <p:cNvSpPr txBox="1">
            <a:spLocks noGrp="1"/>
          </p:cNvSpPr>
          <p:nvPr>
            <p:ph type="subTitle" idx="2"/>
          </p:nvPr>
        </p:nvSpPr>
        <p:spPr>
          <a:xfrm>
            <a:off x="1413113" y="1647075"/>
            <a:ext cx="155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4" name="Google Shape;844;p14"/>
          <p:cNvSpPr txBox="1">
            <a:spLocks noGrp="1"/>
          </p:cNvSpPr>
          <p:nvPr>
            <p:ph type="subTitle" idx="3"/>
          </p:nvPr>
        </p:nvSpPr>
        <p:spPr>
          <a:xfrm>
            <a:off x="6876759" y="2003075"/>
            <a:ext cx="155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5" name="Google Shape;845;p14"/>
          <p:cNvSpPr txBox="1">
            <a:spLocks noGrp="1"/>
          </p:cNvSpPr>
          <p:nvPr>
            <p:ph type="subTitle" idx="4"/>
          </p:nvPr>
        </p:nvSpPr>
        <p:spPr>
          <a:xfrm>
            <a:off x="6876758" y="1661625"/>
            <a:ext cx="155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6" name="Google Shape;846;p14"/>
          <p:cNvSpPr txBox="1">
            <a:spLocks noGrp="1"/>
          </p:cNvSpPr>
          <p:nvPr>
            <p:ph type="subTitle" idx="5"/>
          </p:nvPr>
        </p:nvSpPr>
        <p:spPr>
          <a:xfrm>
            <a:off x="4144947" y="1988525"/>
            <a:ext cx="155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6"/>
          </p:nvPr>
        </p:nvSpPr>
        <p:spPr>
          <a:xfrm>
            <a:off x="4144942" y="1647075"/>
            <a:ext cx="155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 txBox="1">
            <a:spLocks noGrp="1"/>
          </p:cNvSpPr>
          <p:nvPr>
            <p:ph type="subTitle" idx="7"/>
          </p:nvPr>
        </p:nvSpPr>
        <p:spPr>
          <a:xfrm>
            <a:off x="1413138" y="3466638"/>
            <a:ext cx="155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9" name="Google Shape;849;p14"/>
          <p:cNvSpPr txBox="1">
            <a:spLocks noGrp="1"/>
          </p:cNvSpPr>
          <p:nvPr>
            <p:ph type="subTitle" idx="8"/>
          </p:nvPr>
        </p:nvSpPr>
        <p:spPr>
          <a:xfrm>
            <a:off x="1413163" y="3121613"/>
            <a:ext cx="155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0" name="Google Shape;850;p14"/>
          <p:cNvSpPr txBox="1">
            <a:spLocks noGrp="1"/>
          </p:cNvSpPr>
          <p:nvPr>
            <p:ph type="subTitle" idx="9"/>
          </p:nvPr>
        </p:nvSpPr>
        <p:spPr>
          <a:xfrm>
            <a:off x="6876750" y="3466673"/>
            <a:ext cx="155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1" name="Google Shape;851;p14"/>
          <p:cNvSpPr txBox="1">
            <a:spLocks noGrp="1"/>
          </p:cNvSpPr>
          <p:nvPr>
            <p:ph type="subTitle" idx="13"/>
          </p:nvPr>
        </p:nvSpPr>
        <p:spPr>
          <a:xfrm>
            <a:off x="6876775" y="3121633"/>
            <a:ext cx="155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2" name="Google Shape;852;p14"/>
          <p:cNvSpPr txBox="1">
            <a:spLocks noGrp="1"/>
          </p:cNvSpPr>
          <p:nvPr>
            <p:ph type="subTitle" idx="14"/>
          </p:nvPr>
        </p:nvSpPr>
        <p:spPr>
          <a:xfrm>
            <a:off x="4144933" y="3466655"/>
            <a:ext cx="1554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3" name="Google Shape;853;p14"/>
          <p:cNvSpPr txBox="1">
            <a:spLocks noGrp="1"/>
          </p:cNvSpPr>
          <p:nvPr>
            <p:ph type="subTitle" idx="15"/>
          </p:nvPr>
        </p:nvSpPr>
        <p:spPr>
          <a:xfrm>
            <a:off x="4144954" y="3121623"/>
            <a:ext cx="155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16"/>
          <p:cNvSpPr txBox="1">
            <a:spLocks noGrp="1"/>
          </p:cNvSpPr>
          <p:nvPr>
            <p:ph type="subTitle" idx="1"/>
          </p:nvPr>
        </p:nvSpPr>
        <p:spPr>
          <a:xfrm>
            <a:off x="2665008" y="3045825"/>
            <a:ext cx="19005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6" name="Google Shape;946;p16"/>
          <p:cNvSpPr txBox="1">
            <a:spLocks noGrp="1"/>
          </p:cNvSpPr>
          <p:nvPr>
            <p:ph type="subTitle" idx="2"/>
          </p:nvPr>
        </p:nvSpPr>
        <p:spPr>
          <a:xfrm>
            <a:off x="2665008" y="2697975"/>
            <a:ext cx="19005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7" name="Google Shape;947;p16"/>
          <p:cNvSpPr txBox="1">
            <a:spLocks noGrp="1"/>
          </p:cNvSpPr>
          <p:nvPr>
            <p:ph type="subTitle" idx="3"/>
          </p:nvPr>
        </p:nvSpPr>
        <p:spPr>
          <a:xfrm>
            <a:off x="4597617" y="3045825"/>
            <a:ext cx="19005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8" name="Google Shape;948;p16"/>
          <p:cNvSpPr txBox="1">
            <a:spLocks noGrp="1"/>
          </p:cNvSpPr>
          <p:nvPr>
            <p:ph type="subTitle" idx="4"/>
          </p:nvPr>
        </p:nvSpPr>
        <p:spPr>
          <a:xfrm>
            <a:off x="4597617" y="2697975"/>
            <a:ext cx="19005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9" name="Google Shape;949;p16"/>
          <p:cNvSpPr txBox="1">
            <a:spLocks noGrp="1"/>
          </p:cNvSpPr>
          <p:nvPr>
            <p:ph type="subTitle" idx="5"/>
          </p:nvPr>
        </p:nvSpPr>
        <p:spPr>
          <a:xfrm>
            <a:off x="6530225" y="3045825"/>
            <a:ext cx="19005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0" name="Google Shape;950;p16"/>
          <p:cNvSpPr txBox="1">
            <a:spLocks noGrp="1"/>
          </p:cNvSpPr>
          <p:nvPr>
            <p:ph type="subTitle" idx="6"/>
          </p:nvPr>
        </p:nvSpPr>
        <p:spPr>
          <a:xfrm>
            <a:off x="6530225" y="2697975"/>
            <a:ext cx="19005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1" name="Google Shape;951;p16"/>
          <p:cNvSpPr txBox="1">
            <a:spLocks noGrp="1"/>
          </p:cNvSpPr>
          <p:nvPr>
            <p:ph type="subTitle" idx="7"/>
          </p:nvPr>
        </p:nvSpPr>
        <p:spPr>
          <a:xfrm>
            <a:off x="732400" y="3045825"/>
            <a:ext cx="19005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2" name="Google Shape;952;p16"/>
          <p:cNvSpPr txBox="1">
            <a:spLocks noGrp="1"/>
          </p:cNvSpPr>
          <p:nvPr>
            <p:ph type="subTitle" idx="8"/>
          </p:nvPr>
        </p:nvSpPr>
        <p:spPr>
          <a:xfrm>
            <a:off x="732400" y="2697975"/>
            <a:ext cx="1900500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53" name="Google Shape;953;p16"/>
          <p:cNvGrpSpPr/>
          <p:nvPr/>
        </p:nvGrpSpPr>
        <p:grpSpPr>
          <a:xfrm>
            <a:off x="-21381" y="1187770"/>
            <a:ext cx="555733" cy="2767960"/>
            <a:chOff x="-1" y="1517549"/>
            <a:chExt cx="555733" cy="2767960"/>
          </a:xfrm>
        </p:grpSpPr>
        <p:sp>
          <p:nvSpPr>
            <p:cNvPr id="954" name="Google Shape;954;p16"/>
            <p:cNvSpPr/>
            <p:nvPr/>
          </p:nvSpPr>
          <p:spPr>
            <a:xfrm rot="3288713">
              <a:off x="12721" y="1859573"/>
              <a:ext cx="306293" cy="136841"/>
            </a:xfrm>
            <a:custGeom>
              <a:avLst/>
              <a:gdLst/>
              <a:ahLst/>
              <a:cxnLst/>
              <a:rect l="l" t="t" r="r" b="b"/>
              <a:pathLst>
                <a:path w="9862" h="4406" extrusionOk="0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 rot="-9746410" flipH="1">
              <a:off x="259354" y="1661159"/>
              <a:ext cx="276005" cy="171374"/>
            </a:xfrm>
            <a:custGeom>
              <a:avLst/>
              <a:gdLst/>
              <a:ahLst/>
              <a:cxnLst/>
              <a:rect l="l" t="t" r="r" b="b"/>
              <a:pathLst>
                <a:path w="8887" h="5518" extrusionOk="0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16"/>
            <p:cNvGrpSpPr/>
            <p:nvPr/>
          </p:nvGrpSpPr>
          <p:grpSpPr>
            <a:xfrm rot="5400000">
              <a:off x="-37512" y="2424792"/>
              <a:ext cx="406749" cy="318964"/>
              <a:chOff x="-74" y="4733519"/>
              <a:chExt cx="522209" cy="409506"/>
            </a:xfrm>
          </p:grpSpPr>
          <p:sp>
            <p:nvSpPr>
              <p:cNvPr id="957" name="Google Shape;957;p16"/>
              <p:cNvSpPr/>
              <p:nvPr/>
            </p:nvSpPr>
            <p:spPr>
              <a:xfrm>
                <a:off x="-74" y="4911472"/>
                <a:ext cx="191543" cy="231554"/>
              </a:xfrm>
              <a:custGeom>
                <a:avLst/>
                <a:gdLst/>
                <a:ahLst/>
                <a:cxnLst/>
                <a:rect l="l" t="t" r="r" b="b"/>
                <a:pathLst>
                  <a:path w="9723" h="11754" extrusionOk="0">
                    <a:moveTo>
                      <a:pt x="5652" y="0"/>
                    </a:moveTo>
                    <a:cubicBezTo>
                      <a:pt x="5521" y="0"/>
                      <a:pt x="5400" y="87"/>
                      <a:pt x="5415" y="258"/>
                    </a:cubicBezTo>
                    <a:cubicBezTo>
                      <a:pt x="5637" y="2601"/>
                      <a:pt x="5764" y="4786"/>
                      <a:pt x="5004" y="7035"/>
                    </a:cubicBezTo>
                    <a:cubicBezTo>
                      <a:pt x="4719" y="7827"/>
                      <a:pt x="4402" y="8523"/>
                      <a:pt x="4117" y="9252"/>
                    </a:cubicBezTo>
                    <a:cubicBezTo>
                      <a:pt x="4212" y="8492"/>
                      <a:pt x="4370" y="7763"/>
                      <a:pt x="4624" y="7067"/>
                    </a:cubicBezTo>
                    <a:cubicBezTo>
                      <a:pt x="4720" y="6850"/>
                      <a:pt x="4542" y="6652"/>
                      <a:pt x="4354" y="6652"/>
                    </a:cubicBezTo>
                    <a:cubicBezTo>
                      <a:pt x="4295" y="6652"/>
                      <a:pt x="4234" y="6672"/>
                      <a:pt x="4180" y="6718"/>
                    </a:cubicBezTo>
                    <a:cubicBezTo>
                      <a:pt x="2945" y="7858"/>
                      <a:pt x="1425" y="9220"/>
                      <a:pt x="0" y="10677"/>
                    </a:cubicBezTo>
                    <a:lnTo>
                      <a:pt x="0" y="11437"/>
                    </a:lnTo>
                    <a:cubicBezTo>
                      <a:pt x="1235" y="10138"/>
                      <a:pt x="2597" y="8935"/>
                      <a:pt x="3769" y="7890"/>
                    </a:cubicBezTo>
                    <a:lnTo>
                      <a:pt x="3769" y="7890"/>
                    </a:lnTo>
                    <a:cubicBezTo>
                      <a:pt x="3452" y="9157"/>
                      <a:pt x="3325" y="10455"/>
                      <a:pt x="3357" y="11754"/>
                    </a:cubicBezTo>
                    <a:lnTo>
                      <a:pt x="4054" y="11754"/>
                    </a:lnTo>
                    <a:cubicBezTo>
                      <a:pt x="4085" y="10582"/>
                      <a:pt x="4560" y="9473"/>
                      <a:pt x="5035" y="8365"/>
                    </a:cubicBezTo>
                    <a:cubicBezTo>
                      <a:pt x="5732" y="6845"/>
                      <a:pt x="6080" y="5166"/>
                      <a:pt x="6112" y="3488"/>
                    </a:cubicBezTo>
                    <a:cubicBezTo>
                      <a:pt x="6524" y="4533"/>
                      <a:pt x="6999" y="5578"/>
                      <a:pt x="7537" y="6560"/>
                    </a:cubicBezTo>
                    <a:cubicBezTo>
                      <a:pt x="8456" y="8302"/>
                      <a:pt x="9026" y="10012"/>
                      <a:pt x="9089" y="11722"/>
                    </a:cubicBezTo>
                    <a:lnTo>
                      <a:pt x="9722" y="11722"/>
                    </a:lnTo>
                    <a:cubicBezTo>
                      <a:pt x="9722" y="10835"/>
                      <a:pt x="9564" y="9948"/>
                      <a:pt x="9279" y="9093"/>
                    </a:cubicBezTo>
                    <a:cubicBezTo>
                      <a:pt x="8297" y="6022"/>
                      <a:pt x="6175" y="3583"/>
                      <a:pt x="5954" y="289"/>
                    </a:cubicBezTo>
                    <a:cubicBezTo>
                      <a:pt x="5938" y="95"/>
                      <a:pt x="5789" y="0"/>
                      <a:pt x="5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205182" y="4733519"/>
                <a:ext cx="316953" cy="409504"/>
              </a:xfrm>
              <a:custGeom>
                <a:avLst/>
                <a:gdLst/>
                <a:ahLst/>
                <a:cxnLst/>
                <a:rect l="l" t="t" r="r" b="b"/>
                <a:pathLst>
                  <a:path w="16089" h="20787" extrusionOk="0">
                    <a:moveTo>
                      <a:pt x="13745" y="1754"/>
                    </a:moveTo>
                    <a:cubicBezTo>
                      <a:pt x="13776" y="4667"/>
                      <a:pt x="14410" y="7517"/>
                      <a:pt x="14473" y="10463"/>
                    </a:cubicBezTo>
                    <a:cubicBezTo>
                      <a:pt x="14531" y="14343"/>
                      <a:pt x="10961" y="17014"/>
                      <a:pt x="7377" y="17014"/>
                    </a:cubicBezTo>
                    <a:cubicBezTo>
                      <a:pt x="7071" y="17014"/>
                      <a:pt x="6765" y="16995"/>
                      <a:pt x="6461" y="16955"/>
                    </a:cubicBezTo>
                    <a:cubicBezTo>
                      <a:pt x="8646" y="14168"/>
                      <a:pt x="10546" y="11128"/>
                      <a:pt x="12066" y="7897"/>
                    </a:cubicBezTo>
                    <a:cubicBezTo>
                      <a:pt x="12131" y="7768"/>
                      <a:pt x="12005" y="7653"/>
                      <a:pt x="11887" y="7653"/>
                    </a:cubicBezTo>
                    <a:cubicBezTo>
                      <a:pt x="11833" y="7653"/>
                      <a:pt x="11780" y="7678"/>
                      <a:pt x="11749" y="7739"/>
                    </a:cubicBezTo>
                    <a:cubicBezTo>
                      <a:pt x="9818" y="10874"/>
                      <a:pt x="8012" y="13914"/>
                      <a:pt x="5827" y="16828"/>
                    </a:cubicBezTo>
                    <a:cubicBezTo>
                      <a:pt x="4782" y="15625"/>
                      <a:pt x="4497" y="14516"/>
                      <a:pt x="4972" y="12869"/>
                    </a:cubicBezTo>
                    <a:cubicBezTo>
                      <a:pt x="5447" y="11508"/>
                      <a:pt x="6207" y="10209"/>
                      <a:pt x="7221" y="9164"/>
                    </a:cubicBezTo>
                    <a:cubicBezTo>
                      <a:pt x="9501" y="6536"/>
                      <a:pt x="12383" y="4889"/>
                      <a:pt x="13745" y="1754"/>
                    </a:cubicBezTo>
                    <a:close/>
                    <a:moveTo>
                      <a:pt x="13989" y="0"/>
                    </a:moveTo>
                    <a:cubicBezTo>
                      <a:pt x="13907" y="0"/>
                      <a:pt x="13832" y="42"/>
                      <a:pt x="13808" y="138"/>
                    </a:cubicBezTo>
                    <a:cubicBezTo>
                      <a:pt x="12636" y="5015"/>
                      <a:pt x="7822" y="6916"/>
                      <a:pt x="5416" y="10969"/>
                    </a:cubicBezTo>
                    <a:cubicBezTo>
                      <a:pt x="4434" y="12679"/>
                      <a:pt x="3547" y="15846"/>
                      <a:pt x="5701" y="16986"/>
                    </a:cubicBezTo>
                    <a:cubicBezTo>
                      <a:pt x="5352" y="17461"/>
                      <a:pt x="4972" y="17936"/>
                      <a:pt x="4592" y="18380"/>
                    </a:cubicBezTo>
                    <a:cubicBezTo>
                      <a:pt x="4434" y="18601"/>
                      <a:pt x="4244" y="18791"/>
                      <a:pt x="4054" y="19013"/>
                    </a:cubicBezTo>
                    <a:cubicBezTo>
                      <a:pt x="3389" y="19108"/>
                      <a:pt x="2724" y="19235"/>
                      <a:pt x="2059" y="19393"/>
                    </a:cubicBezTo>
                    <a:cubicBezTo>
                      <a:pt x="1267" y="19615"/>
                      <a:pt x="538" y="20090"/>
                      <a:pt x="0" y="20787"/>
                    </a:cubicBezTo>
                    <a:lnTo>
                      <a:pt x="507" y="20787"/>
                    </a:lnTo>
                    <a:cubicBezTo>
                      <a:pt x="1330" y="19963"/>
                      <a:pt x="2502" y="19678"/>
                      <a:pt x="3642" y="19488"/>
                    </a:cubicBezTo>
                    <a:lnTo>
                      <a:pt x="3642" y="19488"/>
                    </a:lnTo>
                    <a:cubicBezTo>
                      <a:pt x="3262" y="19932"/>
                      <a:pt x="2850" y="20343"/>
                      <a:pt x="2470" y="20787"/>
                    </a:cubicBezTo>
                    <a:lnTo>
                      <a:pt x="3230" y="20787"/>
                    </a:lnTo>
                    <a:cubicBezTo>
                      <a:pt x="3642" y="20312"/>
                      <a:pt x="4054" y="19868"/>
                      <a:pt x="4465" y="19393"/>
                    </a:cubicBezTo>
                    <a:cubicBezTo>
                      <a:pt x="7062" y="19108"/>
                      <a:pt x="9564" y="19393"/>
                      <a:pt x="12066" y="18475"/>
                    </a:cubicBezTo>
                    <a:cubicBezTo>
                      <a:pt x="12378" y="18356"/>
                      <a:pt x="12558" y="18244"/>
                      <a:pt x="12651" y="18244"/>
                    </a:cubicBezTo>
                    <a:cubicBezTo>
                      <a:pt x="12756" y="18244"/>
                      <a:pt x="12750" y="18386"/>
                      <a:pt x="12699" y="18823"/>
                    </a:cubicBezTo>
                    <a:cubicBezTo>
                      <a:pt x="12604" y="19520"/>
                      <a:pt x="12414" y="20153"/>
                      <a:pt x="12129" y="20787"/>
                    </a:cubicBezTo>
                    <a:lnTo>
                      <a:pt x="12573" y="20787"/>
                    </a:lnTo>
                    <a:cubicBezTo>
                      <a:pt x="12984" y="19805"/>
                      <a:pt x="13206" y="18791"/>
                      <a:pt x="13269" y="17746"/>
                    </a:cubicBezTo>
                    <a:cubicBezTo>
                      <a:pt x="13295" y="17621"/>
                      <a:pt x="13181" y="17496"/>
                      <a:pt x="13054" y="17496"/>
                    </a:cubicBezTo>
                    <a:cubicBezTo>
                      <a:pt x="13020" y="17496"/>
                      <a:pt x="12986" y="17505"/>
                      <a:pt x="12953" y="17525"/>
                    </a:cubicBezTo>
                    <a:cubicBezTo>
                      <a:pt x="10388" y="18886"/>
                      <a:pt x="7632" y="18696"/>
                      <a:pt x="4877" y="18918"/>
                    </a:cubicBezTo>
                    <a:cubicBezTo>
                      <a:pt x="5321" y="18411"/>
                      <a:pt x="5701" y="17905"/>
                      <a:pt x="6112" y="17366"/>
                    </a:cubicBezTo>
                    <a:cubicBezTo>
                      <a:pt x="6555" y="17442"/>
                      <a:pt x="7003" y="17480"/>
                      <a:pt x="7450" y="17480"/>
                    </a:cubicBezTo>
                    <a:cubicBezTo>
                      <a:pt x="10174" y="17480"/>
                      <a:pt x="12873" y="16091"/>
                      <a:pt x="14125" y="13534"/>
                    </a:cubicBezTo>
                    <a:cubicBezTo>
                      <a:pt x="16088" y="9481"/>
                      <a:pt x="13935" y="4540"/>
                      <a:pt x="14251" y="265"/>
                    </a:cubicBezTo>
                    <a:cubicBezTo>
                      <a:pt x="14271" y="109"/>
                      <a:pt x="14121" y="0"/>
                      <a:pt x="13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9" name="Google Shape;959;p16"/>
            <p:cNvSpPr/>
            <p:nvPr/>
          </p:nvSpPr>
          <p:spPr>
            <a:xfrm rot="5400000" flipH="1">
              <a:off x="64911" y="2098982"/>
              <a:ext cx="91467" cy="208536"/>
            </a:xfrm>
            <a:custGeom>
              <a:avLst/>
              <a:gdLst/>
              <a:ahLst/>
              <a:cxnLst/>
              <a:rect l="l" t="t" r="r" b="b"/>
              <a:pathLst>
                <a:path w="2851" h="6500" extrusionOk="0">
                  <a:moveTo>
                    <a:pt x="1184" y="285"/>
                  </a:moveTo>
                  <a:cubicBezTo>
                    <a:pt x="1524" y="285"/>
                    <a:pt x="1869" y="483"/>
                    <a:pt x="2059" y="736"/>
                  </a:cubicBezTo>
                  <a:cubicBezTo>
                    <a:pt x="2280" y="989"/>
                    <a:pt x="2312" y="1338"/>
                    <a:pt x="2154" y="1623"/>
                  </a:cubicBezTo>
                  <a:cubicBezTo>
                    <a:pt x="1964" y="1781"/>
                    <a:pt x="1742" y="1939"/>
                    <a:pt x="1520" y="2034"/>
                  </a:cubicBezTo>
                  <a:cubicBezTo>
                    <a:pt x="1045" y="2003"/>
                    <a:pt x="539" y="1971"/>
                    <a:pt x="349" y="1496"/>
                  </a:cubicBezTo>
                  <a:cubicBezTo>
                    <a:pt x="253" y="1116"/>
                    <a:pt x="380" y="673"/>
                    <a:pt x="697" y="451"/>
                  </a:cubicBezTo>
                  <a:cubicBezTo>
                    <a:pt x="845" y="335"/>
                    <a:pt x="1014" y="285"/>
                    <a:pt x="1184" y="285"/>
                  </a:cubicBezTo>
                  <a:close/>
                  <a:moveTo>
                    <a:pt x="1210" y="0"/>
                  </a:moveTo>
                  <a:cubicBezTo>
                    <a:pt x="1062" y="0"/>
                    <a:pt x="910" y="23"/>
                    <a:pt x="760" y="71"/>
                  </a:cubicBezTo>
                  <a:cubicBezTo>
                    <a:pt x="285" y="324"/>
                    <a:pt x="0" y="863"/>
                    <a:pt x="95" y="1401"/>
                  </a:cubicBezTo>
                  <a:cubicBezTo>
                    <a:pt x="222" y="1971"/>
                    <a:pt x="697" y="2129"/>
                    <a:pt x="1172" y="2161"/>
                  </a:cubicBezTo>
                  <a:cubicBezTo>
                    <a:pt x="1045" y="3618"/>
                    <a:pt x="919" y="5043"/>
                    <a:pt x="887" y="6500"/>
                  </a:cubicBezTo>
                  <a:lnTo>
                    <a:pt x="1109" y="6500"/>
                  </a:lnTo>
                  <a:cubicBezTo>
                    <a:pt x="1109" y="5043"/>
                    <a:pt x="1172" y="3618"/>
                    <a:pt x="1235" y="2193"/>
                  </a:cubicBezTo>
                  <a:lnTo>
                    <a:pt x="1679" y="2193"/>
                  </a:lnTo>
                  <a:cubicBezTo>
                    <a:pt x="1710" y="2193"/>
                    <a:pt x="1710" y="2161"/>
                    <a:pt x="1742" y="2129"/>
                  </a:cubicBezTo>
                  <a:cubicBezTo>
                    <a:pt x="2312" y="1939"/>
                    <a:pt x="2850" y="1496"/>
                    <a:pt x="2502" y="799"/>
                  </a:cubicBezTo>
                  <a:cubicBezTo>
                    <a:pt x="2254" y="302"/>
                    <a:pt x="1752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 rot="5400000" flipH="1">
              <a:off x="-4930" y="2390209"/>
              <a:ext cx="71127" cy="33815"/>
            </a:xfrm>
            <a:custGeom>
              <a:avLst/>
              <a:gdLst/>
              <a:ahLst/>
              <a:cxnLst/>
              <a:rect l="l" t="t" r="r" b="b"/>
              <a:pathLst>
                <a:path w="2217" h="1054" extrusionOk="0">
                  <a:moveTo>
                    <a:pt x="950" y="1"/>
                  </a:moveTo>
                  <a:cubicBezTo>
                    <a:pt x="657" y="1"/>
                    <a:pt x="364" y="119"/>
                    <a:pt x="158" y="357"/>
                  </a:cubicBezTo>
                  <a:cubicBezTo>
                    <a:pt x="32" y="547"/>
                    <a:pt x="0" y="800"/>
                    <a:pt x="32" y="1054"/>
                  </a:cubicBezTo>
                  <a:lnTo>
                    <a:pt x="317" y="1054"/>
                  </a:lnTo>
                  <a:cubicBezTo>
                    <a:pt x="285" y="895"/>
                    <a:pt x="317" y="737"/>
                    <a:pt x="380" y="579"/>
                  </a:cubicBezTo>
                  <a:cubicBezTo>
                    <a:pt x="485" y="396"/>
                    <a:pt x="697" y="277"/>
                    <a:pt x="911" y="277"/>
                  </a:cubicBezTo>
                  <a:cubicBezTo>
                    <a:pt x="956" y="277"/>
                    <a:pt x="1001" y="282"/>
                    <a:pt x="1045" y="294"/>
                  </a:cubicBezTo>
                  <a:cubicBezTo>
                    <a:pt x="1267" y="357"/>
                    <a:pt x="1457" y="452"/>
                    <a:pt x="1647" y="579"/>
                  </a:cubicBezTo>
                  <a:cubicBezTo>
                    <a:pt x="1678" y="579"/>
                    <a:pt x="1742" y="579"/>
                    <a:pt x="1773" y="547"/>
                  </a:cubicBezTo>
                  <a:cubicBezTo>
                    <a:pt x="1932" y="674"/>
                    <a:pt x="1995" y="832"/>
                    <a:pt x="2027" y="1054"/>
                  </a:cubicBezTo>
                  <a:lnTo>
                    <a:pt x="2217" y="1054"/>
                  </a:lnTo>
                  <a:cubicBezTo>
                    <a:pt x="2217" y="737"/>
                    <a:pt x="2027" y="452"/>
                    <a:pt x="1742" y="357"/>
                  </a:cubicBezTo>
                  <a:cubicBezTo>
                    <a:pt x="1536" y="119"/>
                    <a:pt x="1243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 rot="5400000" flipH="1">
              <a:off x="14464" y="2211301"/>
              <a:ext cx="74175" cy="75651"/>
            </a:xfrm>
            <a:custGeom>
              <a:avLst/>
              <a:gdLst/>
              <a:ahLst/>
              <a:cxnLst/>
              <a:rect l="l" t="t" r="r" b="b"/>
              <a:pathLst>
                <a:path w="2312" h="2358" extrusionOk="0">
                  <a:moveTo>
                    <a:pt x="1260" y="278"/>
                  </a:moveTo>
                  <a:cubicBezTo>
                    <a:pt x="1340" y="278"/>
                    <a:pt x="1414" y="294"/>
                    <a:pt x="1488" y="331"/>
                  </a:cubicBezTo>
                  <a:cubicBezTo>
                    <a:pt x="1679" y="394"/>
                    <a:pt x="1774" y="679"/>
                    <a:pt x="1774" y="869"/>
                  </a:cubicBezTo>
                  <a:cubicBezTo>
                    <a:pt x="1837" y="1281"/>
                    <a:pt x="1647" y="1693"/>
                    <a:pt x="1267" y="1851"/>
                  </a:cubicBezTo>
                  <a:cubicBezTo>
                    <a:pt x="1195" y="1871"/>
                    <a:pt x="1124" y="1880"/>
                    <a:pt x="1055" y="1880"/>
                  </a:cubicBezTo>
                  <a:cubicBezTo>
                    <a:pt x="579" y="1880"/>
                    <a:pt x="210" y="1431"/>
                    <a:pt x="348" y="932"/>
                  </a:cubicBezTo>
                  <a:cubicBezTo>
                    <a:pt x="538" y="647"/>
                    <a:pt x="792" y="426"/>
                    <a:pt x="1077" y="299"/>
                  </a:cubicBezTo>
                  <a:cubicBezTo>
                    <a:pt x="1142" y="286"/>
                    <a:pt x="1203" y="278"/>
                    <a:pt x="1260" y="278"/>
                  </a:cubicBezTo>
                  <a:close/>
                  <a:moveTo>
                    <a:pt x="1267" y="0"/>
                  </a:moveTo>
                  <a:cubicBezTo>
                    <a:pt x="1256" y="0"/>
                    <a:pt x="1246" y="4"/>
                    <a:pt x="1235" y="14"/>
                  </a:cubicBezTo>
                  <a:lnTo>
                    <a:pt x="1203" y="14"/>
                  </a:lnTo>
                  <a:cubicBezTo>
                    <a:pt x="1077" y="46"/>
                    <a:pt x="950" y="77"/>
                    <a:pt x="823" y="141"/>
                  </a:cubicBezTo>
                  <a:cubicBezTo>
                    <a:pt x="792" y="172"/>
                    <a:pt x="792" y="204"/>
                    <a:pt x="823" y="236"/>
                  </a:cubicBezTo>
                  <a:cubicBezTo>
                    <a:pt x="412" y="489"/>
                    <a:pt x="0" y="806"/>
                    <a:pt x="63" y="1313"/>
                  </a:cubicBezTo>
                  <a:cubicBezTo>
                    <a:pt x="127" y="1693"/>
                    <a:pt x="412" y="1978"/>
                    <a:pt x="792" y="2073"/>
                  </a:cubicBezTo>
                  <a:cubicBezTo>
                    <a:pt x="760" y="2168"/>
                    <a:pt x="760" y="2263"/>
                    <a:pt x="728" y="2358"/>
                  </a:cubicBezTo>
                  <a:lnTo>
                    <a:pt x="792" y="2358"/>
                  </a:lnTo>
                  <a:cubicBezTo>
                    <a:pt x="823" y="2263"/>
                    <a:pt x="823" y="2168"/>
                    <a:pt x="855" y="2073"/>
                  </a:cubicBezTo>
                  <a:cubicBezTo>
                    <a:pt x="948" y="2110"/>
                    <a:pt x="1041" y="2125"/>
                    <a:pt x="1133" y="2125"/>
                  </a:cubicBezTo>
                  <a:cubicBezTo>
                    <a:pt x="1199" y="2125"/>
                    <a:pt x="1265" y="2117"/>
                    <a:pt x="1330" y="2104"/>
                  </a:cubicBezTo>
                  <a:cubicBezTo>
                    <a:pt x="2312" y="1851"/>
                    <a:pt x="2154" y="141"/>
                    <a:pt x="1330" y="14"/>
                  </a:cubicBezTo>
                  <a:cubicBezTo>
                    <a:pt x="1309" y="14"/>
                    <a:pt x="1288" y="0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 rot="5400000" flipH="1">
              <a:off x="11487" y="2986429"/>
              <a:ext cx="38307" cy="61278"/>
            </a:xfrm>
            <a:custGeom>
              <a:avLst/>
              <a:gdLst/>
              <a:ahLst/>
              <a:cxnLst/>
              <a:rect l="l" t="t" r="r" b="b"/>
              <a:pathLst>
                <a:path w="1194" h="1910" extrusionOk="0">
                  <a:moveTo>
                    <a:pt x="959" y="0"/>
                  </a:moveTo>
                  <a:cubicBezTo>
                    <a:pt x="906" y="0"/>
                    <a:pt x="855" y="21"/>
                    <a:pt x="824" y="73"/>
                  </a:cubicBezTo>
                  <a:cubicBezTo>
                    <a:pt x="507" y="643"/>
                    <a:pt x="222" y="1276"/>
                    <a:pt x="1" y="1910"/>
                  </a:cubicBezTo>
                  <a:lnTo>
                    <a:pt x="444" y="1910"/>
                  </a:lnTo>
                  <a:cubicBezTo>
                    <a:pt x="507" y="1656"/>
                    <a:pt x="602" y="1435"/>
                    <a:pt x="697" y="1181"/>
                  </a:cubicBezTo>
                  <a:cubicBezTo>
                    <a:pt x="697" y="1435"/>
                    <a:pt x="697" y="1656"/>
                    <a:pt x="697" y="1910"/>
                  </a:cubicBezTo>
                  <a:lnTo>
                    <a:pt x="1046" y="1910"/>
                  </a:lnTo>
                  <a:cubicBezTo>
                    <a:pt x="1077" y="1340"/>
                    <a:pt x="1109" y="770"/>
                    <a:pt x="1172" y="199"/>
                  </a:cubicBezTo>
                  <a:cubicBezTo>
                    <a:pt x="1194" y="93"/>
                    <a:pt x="1071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3" name="Google Shape;963;p16"/>
            <p:cNvGrpSpPr/>
            <p:nvPr/>
          </p:nvGrpSpPr>
          <p:grpSpPr>
            <a:xfrm>
              <a:off x="175" y="3920145"/>
              <a:ext cx="555557" cy="365364"/>
              <a:chOff x="-74" y="4141803"/>
              <a:chExt cx="713258" cy="469077"/>
            </a:xfrm>
          </p:grpSpPr>
          <p:sp>
            <p:nvSpPr>
              <p:cNvPr id="964" name="Google Shape;964;p16"/>
              <p:cNvSpPr/>
              <p:nvPr/>
            </p:nvSpPr>
            <p:spPr>
              <a:xfrm>
                <a:off x="-74" y="4141803"/>
                <a:ext cx="713258" cy="469077"/>
              </a:xfrm>
              <a:custGeom>
                <a:avLst/>
                <a:gdLst/>
                <a:ahLst/>
                <a:cxnLst/>
                <a:rect l="l" t="t" r="r" b="b"/>
                <a:pathLst>
                  <a:path w="36206" h="23811" extrusionOk="0">
                    <a:moveTo>
                      <a:pt x="14536" y="501"/>
                    </a:moveTo>
                    <a:lnTo>
                      <a:pt x="14536" y="501"/>
                    </a:lnTo>
                    <a:cubicBezTo>
                      <a:pt x="13808" y="3604"/>
                      <a:pt x="12858" y="6676"/>
                      <a:pt x="10926" y="9273"/>
                    </a:cubicBezTo>
                    <a:cubicBezTo>
                      <a:pt x="9786" y="10793"/>
                      <a:pt x="8297" y="11807"/>
                      <a:pt x="6714" y="12788"/>
                    </a:cubicBezTo>
                    <a:cubicBezTo>
                      <a:pt x="5384" y="13612"/>
                      <a:pt x="3800" y="14340"/>
                      <a:pt x="2629" y="15417"/>
                    </a:cubicBezTo>
                    <a:cubicBezTo>
                      <a:pt x="2058" y="13358"/>
                      <a:pt x="1615" y="11078"/>
                      <a:pt x="2344" y="8988"/>
                    </a:cubicBezTo>
                    <a:cubicBezTo>
                      <a:pt x="2977" y="7088"/>
                      <a:pt x="4909" y="5821"/>
                      <a:pt x="6524" y="4808"/>
                    </a:cubicBezTo>
                    <a:cubicBezTo>
                      <a:pt x="9121" y="3193"/>
                      <a:pt x="11781" y="1767"/>
                      <a:pt x="14536" y="501"/>
                    </a:cubicBezTo>
                    <a:close/>
                    <a:moveTo>
                      <a:pt x="16341" y="12028"/>
                    </a:moveTo>
                    <a:lnTo>
                      <a:pt x="16341" y="12028"/>
                    </a:lnTo>
                    <a:cubicBezTo>
                      <a:pt x="18495" y="12282"/>
                      <a:pt x="20617" y="12725"/>
                      <a:pt x="22675" y="13358"/>
                    </a:cubicBezTo>
                    <a:cubicBezTo>
                      <a:pt x="25019" y="13992"/>
                      <a:pt x="27235" y="14973"/>
                      <a:pt x="29294" y="16208"/>
                    </a:cubicBezTo>
                    <a:cubicBezTo>
                      <a:pt x="26634" y="15322"/>
                      <a:pt x="24068" y="14118"/>
                      <a:pt x="21345" y="13453"/>
                    </a:cubicBezTo>
                    <a:cubicBezTo>
                      <a:pt x="21332" y="13451"/>
                      <a:pt x="21320" y="13450"/>
                      <a:pt x="21309" y="13450"/>
                    </a:cubicBezTo>
                    <a:cubicBezTo>
                      <a:pt x="21144" y="13450"/>
                      <a:pt x="21070" y="13650"/>
                      <a:pt x="21218" y="13738"/>
                    </a:cubicBezTo>
                    <a:cubicBezTo>
                      <a:pt x="22168" y="14530"/>
                      <a:pt x="23277" y="15163"/>
                      <a:pt x="24164" y="16018"/>
                    </a:cubicBezTo>
                    <a:cubicBezTo>
                      <a:pt x="23403" y="15702"/>
                      <a:pt x="22675" y="15290"/>
                      <a:pt x="22042" y="14783"/>
                    </a:cubicBezTo>
                    <a:cubicBezTo>
                      <a:pt x="20997" y="14055"/>
                      <a:pt x="19793" y="13548"/>
                      <a:pt x="18843" y="12693"/>
                    </a:cubicBezTo>
                    <a:cubicBezTo>
                      <a:pt x="18801" y="12658"/>
                      <a:pt x="18756" y="12643"/>
                      <a:pt x="18713" y="12643"/>
                    </a:cubicBezTo>
                    <a:cubicBezTo>
                      <a:pt x="18561" y="12643"/>
                      <a:pt x="18435" y="12830"/>
                      <a:pt x="18558" y="12978"/>
                    </a:cubicBezTo>
                    <a:cubicBezTo>
                      <a:pt x="19350" y="13802"/>
                      <a:pt x="20237" y="14562"/>
                      <a:pt x="21092" y="15353"/>
                    </a:cubicBezTo>
                    <a:cubicBezTo>
                      <a:pt x="19286" y="14562"/>
                      <a:pt x="17988" y="13042"/>
                      <a:pt x="16341" y="12028"/>
                    </a:cubicBezTo>
                    <a:close/>
                    <a:moveTo>
                      <a:pt x="18091" y="9384"/>
                    </a:moveTo>
                    <a:cubicBezTo>
                      <a:pt x="18716" y="9384"/>
                      <a:pt x="19357" y="9477"/>
                      <a:pt x="19952" y="9621"/>
                    </a:cubicBezTo>
                    <a:cubicBezTo>
                      <a:pt x="22042" y="10096"/>
                      <a:pt x="23942" y="11173"/>
                      <a:pt x="25747" y="12282"/>
                    </a:cubicBezTo>
                    <a:cubicBezTo>
                      <a:pt x="29389" y="14562"/>
                      <a:pt x="32429" y="17697"/>
                      <a:pt x="35279" y="20895"/>
                    </a:cubicBezTo>
                    <a:cubicBezTo>
                      <a:pt x="33918" y="20135"/>
                      <a:pt x="32461" y="19565"/>
                      <a:pt x="30941" y="19217"/>
                    </a:cubicBezTo>
                    <a:cubicBezTo>
                      <a:pt x="29231" y="18805"/>
                      <a:pt x="27489" y="18679"/>
                      <a:pt x="25747" y="18457"/>
                    </a:cubicBezTo>
                    <a:cubicBezTo>
                      <a:pt x="21440" y="17887"/>
                      <a:pt x="16848" y="16018"/>
                      <a:pt x="14663" y="12028"/>
                    </a:cubicBezTo>
                    <a:cubicBezTo>
                      <a:pt x="14884" y="11997"/>
                      <a:pt x="15106" y="11965"/>
                      <a:pt x="15328" y="11965"/>
                    </a:cubicBezTo>
                    <a:cubicBezTo>
                      <a:pt x="15423" y="11965"/>
                      <a:pt x="15486" y="11997"/>
                      <a:pt x="15581" y="11997"/>
                    </a:cubicBezTo>
                    <a:cubicBezTo>
                      <a:pt x="17830" y="13105"/>
                      <a:pt x="19286" y="15290"/>
                      <a:pt x="21757" y="16018"/>
                    </a:cubicBezTo>
                    <a:cubicBezTo>
                      <a:pt x="21769" y="16021"/>
                      <a:pt x="21781" y="16022"/>
                      <a:pt x="21793" y="16022"/>
                    </a:cubicBezTo>
                    <a:cubicBezTo>
                      <a:pt x="21962" y="16022"/>
                      <a:pt x="22065" y="15820"/>
                      <a:pt x="21947" y="15702"/>
                    </a:cubicBezTo>
                    <a:cubicBezTo>
                      <a:pt x="21503" y="15195"/>
                      <a:pt x="20997" y="14752"/>
                      <a:pt x="20490" y="14277"/>
                    </a:cubicBezTo>
                    <a:lnTo>
                      <a:pt x="20490" y="14277"/>
                    </a:lnTo>
                    <a:cubicBezTo>
                      <a:pt x="20965" y="14530"/>
                      <a:pt x="21408" y="14815"/>
                      <a:pt x="21852" y="15100"/>
                    </a:cubicBezTo>
                    <a:cubicBezTo>
                      <a:pt x="22738" y="15702"/>
                      <a:pt x="23625" y="16335"/>
                      <a:pt x="24702" y="16494"/>
                    </a:cubicBezTo>
                    <a:cubicBezTo>
                      <a:pt x="24860" y="16494"/>
                      <a:pt x="24924" y="16304"/>
                      <a:pt x="24829" y="16208"/>
                    </a:cubicBezTo>
                    <a:cubicBezTo>
                      <a:pt x="24037" y="15322"/>
                      <a:pt x="23023" y="14688"/>
                      <a:pt x="22073" y="13992"/>
                    </a:cubicBezTo>
                    <a:lnTo>
                      <a:pt x="22073" y="13992"/>
                    </a:lnTo>
                    <a:cubicBezTo>
                      <a:pt x="24860" y="14815"/>
                      <a:pt x="27489" y="16113"/>
                      <a:pt x="30307" y="16905"/>
                    </a:cubicBezTo>
                    <a:cubicBezTo>
                      <a:pt x="30318" y="16907"/>
                      <a:pt x="30329" y="16908"/>
                      <a:pt x="30340" y="16908"/>
                    </a:cubicBezTo>
                    <a:cubicBezTo>
                      <a:pt x="30511" y="16908"/>
                      <a:pt x="30613" y="16678"/>
                      <a:pt x="30434" y="16589"/>
                    </a:cubicBezTo>
                    <a:cubicBezTo>
                      <a:pt x="28217" y="14973"/>
                      <a:pt x="25684" y="13992"/>
                      <a:pt x="23087" y="13200"/>
                    </a:cubicBezTo>
                    <a:cubicBezTo>
                      <a:pt x="20933" y="12567"/>
                      <a:pt x="18748" y="11997"/>
                      <a:pt x="16531" y="11902"/>
                    </a:cubicBezTo>
                    <a:lnTo>
                      <a:pt x="16658" y="11902"/>
                    </a:lnTo>
                    <a:lnTo>
                      <a:pt x="15898" y="11775"/>
                    </a:lnTo>
                    <a:lnTo>
                      <a:pt x="15835" y="11775"/>
                    </a:lnTo>
                    <a:cubicBezTo>
                      <a:pt x="15803" y="11743"/>
                      <a:pt x="15740" y="11712"/>
                      <a:pt x="15708" y="11680"/>
                    </a:cubicBezTo>
                    <a:cubicBezTo>
                      <a:pt x="15690" y="11674"/>
                      <a:pt x="15673" y="11671"/>
                      <a:pt x="15656" y="11671"/>
                    </a:cubicBezTo>
                    <a:cubicBezTo>
                      <a:pt x="15580" y="11671"/>
                      <a:pt x="15512" y="11723"/>
                      <a:pt x="15486" y="11775"/>
                    </a:cubicBezTo>
                    <a:cubicBezTo>
                      <a:pt x="15201" y="11807"/>
                      <a:pt x="14916" y="11807"/>
                      <a:pt x="14663" y="11807"/>
                    </a:cubicBezTo>
                    <a:cubicBezTo>
                      <a:pt x="15048" y="9971"/>
                      <a:pt x="16519" y="9384"/>
                      <a:pt x="18091" y="9384"/>
                    </a:cubicBezTo>
                    <a:close/>
                    <a:moveTo>
                      <a:pt x="7435" y="14629"/>
                    </a:moveTo>
                    <a:cubicBezTo>
                      <a:pt x="10510" y="14629"/>
                      <a:pt x="13442" y="15999"/>
                      <a:pt x="15993" y="17792"/>
                    </a:cubicBezTo>
                    <a:cubicBezTo>
                      <a:pt x="18280" y="19390"/>
                      <a:pt x="21249" y="22258"/>
                      <a:pt x="24348" y="22258"/>
                    </a:cubicBezTo>
                    <a:cubicBezTo>
                      <a:pt x="24381" y="22258"/>
                      <a:pt x="24415" y="22258"/>
                      <a:pt x="24449" y="22257"/>
                    </a:cubicBezTo>
                    <a:lnTo>
                      <a:pt x="24449" y="22257"/>
                    </a:lnTo>
                    <a:cubicBezTo>
                      <a:pt x="22566" y="23018"/>
                      <a:pt x="20568" y="23402"/>
                      <a:pt x="18560" y="23402"/>
                    </a:cubicBezTo>
                    <a:cubicBezTo>
                      <a:pt x="17224" y="23402"/>
                      <a:pt x="15883" y="23232"/>
                      <a:pt x="14568" y="22891"/>
                    </a:cubicBezTo>
                    <a:cubicBezTo>
                      <a:pt x="12319" y="22321"/>
                      <a:pt x="10134" y="21402"/>
                      <a:pt x="8139" y="20199"/>
                    </a:cubicBezTo>
                    <a:cubicBezTo>
                      <a:pt x="7062" y="19597"/>
                      <a:pt x="6112" y="18742"/>
                      <a:pt x="5415" y="17697"/>
                    </a:cubicBezTo>
                    <a:cubicBezTo>
                      <a:pt x="4877" y="16842"/>
                      <a:pt x="4909" y="15860"/>
                      <a:pt x="5067" y="14910"/>
                    </a:cubicBezTo>
                    <a:cubicBezTo>
                      <a:pt x="5863" y="14718"/>
                      <a:pt x="6653" y="14629"/>
                      <a:pt x="7435" y="14629"/>
                    </a:cubicBezTo>
                    <a:close/>
                    <a:moveTo>
                      <a:pt x="14669" y="0"/>
                    </a:moveTo>
                    <a:cubicBezTo>
                      <a:pt x="14637" y="0"/>
                      <a:pt x="14603" y="8"/>
                      <a:pt x="14568" y="26"/>
                    </a:cubicBezTo>
                    <a:cubicBezTo>
                      <a:pt x="11528" y="1482"/>
                      <a:pt x="8456" y="2971"/>
                      <a:pt x="5669" y="4871"/>
                    </a:cubicBezTo>
                    <a:cubicBezTo>
                      <a:pt x="4054" y="5979"/>
                      <a:pt x="2502" y="7183"/>
                      <a:pt x="1837" y="9115"/>
                    </a:cubicBezTo>
                    <a:cubicBezTo>
                      <a:pt x="1108" y="11268"/>
                      <a:pt x="1773" y="13643"/>
                      <a:pt x="2439" y="15702"/>
                    </a:cubicBezTo>
                    <a:cubicBezTo>
                      <a:pt x="2439" y="15765"/>
                      <a:pt x="2470" y="15797"/>
                      <a:pt x="2502" y="15797"/>
                    </a:cubicBezTo>
                    <a:cubicBezTo>
                      <a:pt x="2470" y="15828"/>
                      <a:pt x="2407" y="15860"/>
                      <a:pt x="2375" y="15860"/>
                    </a:cubicBezTo>
                    <a:cubicBezTo>
                      <a:pt x="1552" y="16399"/>
                      <a:pt x="760" y="17000"/>
                      <a:pt x="0" y="17634"/>
                    </a:cubicBezTo>
                    <a:lnTo>
                      <a:pt x="0" y="18077"/>
                    </a:lnTo>
                    <a:cubicBezTo>
                      <a:pt x="570" y="17602"/>
                      <a:pt x="1140" y="17127"/>
                      <a:pt x="1710" y="16684"/>
                    </a:cubicBezTo>
                    <a:cubicBezTo>
                      <a:pt x="2660" y="16050"/>
                      <a:pt x="3610" y="15448"/>
                      <a:pt x="4592" y="14910"/>
                    </a:cubicBezTo>
                    <a:cubicBezTo>
                      <a:pt x="4592" y="14942"/>
                      <a:pt x="4624" y="14973"/>
                      <a:pt x="4655" y="15005"/>
                    </a:cubicBezTo>
                    <a:cubicBezTo>
                      <a:pt x="4370" y="16874"/>
                      <a:pt x="5035" y="18235"/>
                      <a:pt x="6492" y="19502"/>
                    </a:cubicBezTo>
                    <a:cubicBezTo>
                      <a:pt x="8392" y="21149"/>
                      <a:pt x="11021" y="22194"/>
                      <a:pt x="13364" y="22954"/>
                    </a:cubicBezTo>
                    <a:cubicBezTo>
                      <a:pt x="15137" y="23518"/>
                      <a:pt x="16903" y="23811"/>
                      <a:pt x="18647" y="23811"/>
                    </a:cubicBezTo>
                    <a:cubicBezTo>
                      <a:pt x="21109" y="23811"/>
                      <a:pt x="23524" y="23228"/>
                      <a:pt x="25842" y="22004"/>
                    </a:cubicBezTo>
                    <a:cubicBezTo>
                      <a:pt x="26028" y="21898"/>
                      <a:pt x="25947" y="21658"/>
                      <a:pt x="25785" y="21658"/>
                    </a:cubicBezTo>
                    <a:cubicBezTo>
                      <a:pt x="25754" y="21658"/>
                      <a:pt x="25719" y="21667"/>
                      <a:pt x="25684" y="21687"/>
                    </a:cubicBezTo>
                    <a:cubicBezTo>
                      <a:pt x="25257" y="21836"/>
                      <a:pt x="24823" y="21901"/>
                      <a:pt x="24388" y="21901"/>
                    </a:cubicBezTo>
                    <a:cubicBezTo>
                      <a:pt x="22594" y="21901"/>
                      <a:pt x="20777" y="20793"/>
                      <a:pt x="19350" y="19850"/>
                    </a:cubicBezTo>
                    <a:cubicBezTo>
                      <a:pt x="17545" y="18647"/>
                      <a:pt x="15898" y="17254"/>
                      <a:pt x="13998" y="16208"/>
                    </a:cubicBezTo>
                    <a:cubicBezTo>
                      <a:pt x="12028" y="15132"/>
                      <a:pt x="9842" y="14420"/>
                      <a:pt x="7633" y="14420"/>
                    </a:cubicBezTo>
                    <a:cubicBezTo>
                      <a:pt x="6788" y="14420"/>
                      <a:pt x="5940" y="14524"/>
                      <a:pt x="5099" y="14752"/>
                    </a:cubicBezTo>
                    <a:cubicBezTo>
                      <a:pt x="5099" y="14720"/>
                      <a:pt x="5099" y="14688"/>
                      <a:pt x="5099" y="14657"/>
                    </a:cubicBezTo>
                    <a:cubicBezTo>
                      <a:pt x="8044" y="13200"/>
                      <a:pt x="11274" y="12313"/>
                      <a:pt x="14568" y="12028"/>
                    </a:cubicBezTo>
                    <a:cubicBezTo>
                      <a:pt x="16151" y="15607"/>
                      <a:pt x="20142" y="17539"/>
                      <a:pt x="23783" y="18394"/>
                    </a:cubicBezTo>
                    <a:cubicBezTo>
                      <a:pt x="25589" y="18805"/>
                      <a:pt x="27457" y="18932"/>
                      <a:pt x="29294" y="19185"/>
                    </a:cubicBezTo>
                    <a:cubicBezTo>
                      <a:pt x="31637" y="19534"/>
                      <a:pt x="33886" y="20357"/>
                      <a:pt x="35913" y="21592"/>
                    </a:cubicBezTo>
                    <a:cubicBezTo>
                      <a:pt x="35937" y="21610"/>
                      <a:pt x="35963" y="21618"/>
                      <a:pt x="35989" y="21618"/>
                    </a:cubicBezTo>
                    <a:cubicBezTo>
                      <a:pt x="36100" y="21618"/>
                      <a:pt x="36206" y="21473"/>
                      <a:pt x="36103" y="21371"/>
                    </a:cubicBezTo>
                    <a:cubicBezTo>
                      <a:pt x="32619" y="17412"/>
                      <a:pt x="28946" y="13675"/>
                      <a:pt x="24322" y="11078"/>
                    </a:cubicBezTo>
                    <a:cubicBezTo>
                      <a:pt x="22422" y="10001"/>
                      <a:pt x="20363" y="9178"/>
                      <a:pt x="18178" y="9020"/>
                    </a:cubicBezTo>
                    <a:cubicBezTo>
                      <a:pt x="18034" y="9002"/>
                      <a:pt x="17891" y="8993"/>
                      <a:pt x="17750" y="8993"/>
                    </a:cubicBezTo>
                    <a:cubicBezTo>
                      <a:pt x="16118" y="8993"/>
                      <a:pt x="14696" y="10140"/>
                      <a:pt x="14346" y="11743"/>
                    </a:cubicBezTo>
                    <a:cubicBezTo>
                      <a:pt x="14346" y="11775"/>
                      <a:pt x="14346" y="11807"/>
                      <a:pt x="14346" y="11838"/>
                    </a:cubicBezTo>
                    <a:cubicBezTo>
                      <a:pt x="10292" y="12123"/>
                      <a:pt x="6365" y="13390"/>
                      <a:pt x="2914" y="15543"/>
                    </a:cubicBezTo>
                    <a:cubicBezTo>
                      <a:pt x="4212" y="14372"/>
                      <a:pt x="5985" y="13517"/>
                      <a:pt x="7474" y="12598"/>
                    </a:cubicBezTo>
                    <a:cubicBezTo>
                      <a:pt x="8867" y="11775"/>
                      <a:pt x="10102" y="10666"/>
                      <a:pt x="11116" y="9400"/>
                    </a:cubicBezTo>
                    <a:cubicBezTo>
                      <a:pt x="13111" y="6835"/>
                      <a:pt x="14061" y="3573"/>
                      <a:pt x="14663" y="437"/>
                    </a:cubicBezTo>
                    <a:cubicBezTo>
                      <a:pt x="14694" y="437"/>
                      <a:pt x="14726" y="406"/>
                      <a:pt x="14758" y="406"/>
                    </a:cubicBezTo>
                    <a:cubicBezTo>
                      <a:pt x="14976" y="297"/>
                      <a:pt x="14866" y="0"/>
                      <a:pt x="14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108848" y="4441719"/>
                <a:ext cx="301607" cy="135024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6854" extrusionOk="0">
                    <a:moveTo>
                      <a:pt x="877" y="109"/>
                    </a:moveTo>
                    <a:cubicBezTo>
                      <a:pt x="3252" y="109"/>
                      <a:pt x="5479" y="2065"/>
                      <a:pt x="7424" y="3201"/>
                    </a:cubicBezTo>
                    <a:cubicBezTo>
                      <a:pt x="9355" y="4341"/>
                      <a:pt x="11382" y="5640"/>
                      <a:pt x="13567" y="6432"/>
                    </a:cubicBezTo>
                    <a:cubicBezTo>
                      <a:pt x="11002" y="6083"/>
                      <a:pt x="8690" y="4753"/>
                      <a:pt x="6347" y="3771"/>
                    </a:cubicBezTo>
                    <a:cubicBezTo>
                      <a:pt x="6329" y="3760"/>
                      <a:pt x="6310" y="3754"/>
                      <a:pt x="6292" y="3754"/>
                    </a:cubicBezTo>
                    <a:cubicBezTo>
                      <a:pt x="6211" y="3754"/>
                      <a:pt x="6137" y="3852"/>
                      <a:pt x="6189" y="3930"/>
                    </a:cubicBezTo>
                    <a:cubicBezTo>
                      <a:pt x="6537" y="4436"/>
                      <a:pt x="6949" y="4943"/>
                      <a:pt x="7360" y="5386"/>
                    </a:cubicBezTo>
                    <a:cubicBezTo>
                      <a:pt x="6790" y="5070"/>
                      <a:pt x="6315" y="4626"/>
                      <a:pt x="5935" y="4088"/>
                    </a:cubicBezTo>
                    <a:cubicBezTo>
                      <a:pt x="5270" y="3391"/>
                      <a:pt x="4605" y="2631"/>
                      <a:pt x="4035" y="1808"/>
                    </a:cubicBezTo>
                    <a:cubicBezTo>
                      <a:pt x="3998" y="1759"/>
                      <a:pt x="3934" y="1734"/>
                      <a:pt x="3871" y="1734"/>
                    </a:cubicBezTo>
                    <a:cubicBezTo>
                      <a:pt x="3772" y="1734"/>
                      <a:pt x="3679" y="1798"/>
                      <a:pt x="3718" y="1935"/>
                    </a:cubicBezTo>
                    <a:cubicBezTo>
                      <a:pt x="3877" y="2473"/>
                      <a:pt x="4257" y="3170"/>
                      <a:pt x="4162" y="3771"/>
                    </a:cubicBezTo>
                    <a:cubicBezTo>
                      <a:pt x="2895" y="2536"/>
                      <a:pt x="2198" y="826"/>
                      <a:pt x="456" y="129"/>
                    </a:cubicBezTo>
                    <a:cubicBezTo>
                      <a:pt x="597" y="115"/>
                      <a:pt x="737" y="109"/>
                      <a:pt x="877" y="109"/>
                    </a:cubicBezTo>
                    <a:close/>
                    <a:moveTo>
                      <a:pt x="1220" y="0"/>
                    </a:moveTo>
                    <a:cubicBezTo>
                      <a:pt x="940" y="0"/>
                      <a:pt x="655" y="31"/>
                      <a:pt x="361" y="98"/>
                    </a:cubicBezTo>
                    <a:cubicBezTo>
                      <a:pt x="330" y="66"/>
                      <a:pt x="298" y="66"/>
                      <a:pt x="266" y="66"/>
                    </a:cubicBezTo>
                    <a:cubicBezTo>
                      <a:pt x="248" y="60"/>
                      <a:pt x="230" y="57"/>
                      <a:pt x="213" y="57"/>
                    </a:cubicBezTo>
                    <a:cubicBezTo>
                      <a:pt x="60" y="57"/>
                      <a:pt x="0" y="297"/>
                      <a:pt x="171" y="383"/>
                    </a:cubicBezTo>
                    <a:cubicBezTo>
                      <a:pt x="2103" y="1016"/>
                      <a:pt x="2705" y="2948"/>
                      <a:pt x="4130" y="4183"/>
                    </a:cubicBezTo>
                    <a:cubicBezTo>
                      <a:pt x="4170" y="4223"/>
                      <a:pt x="4221" y="4240"/>
                      <a:pt x="4269" y="4240"/>
                    </a:cubicBezTo>
                    <a:cubicBezTo>
                      <a:pt x="4335" y="4240"/>
                      <a:pt x="4397" y="4207"/>
                      <a:pt x="4415" y="4151"/>
                    </a:cubicBezTo>
                    <a:cubicBezTo>
                      <a:pt x="4573" y="3740"/>
                      <a:pt x="4542" y="3265"/>
                      <a:pt x="4415" y="2885"/>
                    </a:cubicBezTo>
                    <a:lnTo>
                      <a:pt x="4415" y="2885"/>
                    </a:lnTo>
                    <a:cubicBezTo>
                      <a:pt x="4858" y="3423"/>
                      <a:pt x="5365" y="3961"/>
                      <a:pt x="5840" y="4531"/>
                    </a:cubicBezTo>
                    <a:cubicBezTo>
                      <a:pt x="6379" y="5133"/>
                      <a:pt x="6980" y="5735"/>
                      <a:pt x="7804" y="5893"/>
                    </a:cubicBezTo>
                    <a:cubicBezTo>
                      <a:pt x="7962" y="5893"/>
                      <a:pt x="8025" y="5735"/>
                      <a:pt x="7930" y="5640"/>
                    </a:cubicBezTo>
                    <a:cubicBezTo>
                      <a:pt x="7550" y="5133"/>
                      <a:pt x="7107" y="4690"/>
                      <a:pt x="6695" y="4183"/>
                    </a:cubicBezTo>
                    <a:lnTo>
                      <a:pt x="6695" y="4183"/>
                    </a:lnTo>
                    <a:cubicBezTo>
                      <a:pt x="9296" y="5302"/>
                      <a:pt x="11723" y="6854"/>
                      <a:pt x="14611" y="6854"/>
                    </a:cubicBezTo>
                    <a:cubicBezTo>
                      <a:pt x="14748" y="6854"/>
                      <a:pt x="14886" y="6850"/>
                      <a:pt x="15024" y="6843"/>
                    </a:cubicBezTo>
                    <a:cubicBezTo>
                      <a:pt x="15214" y="6843"/>
                      <a:pt x="15309" y="6558"/>
                      <a:pt x="15088" y="6527"/>
                    </a:cubicBezTo>
                    <a:cubicBezTo>
                      <a:pt x="13472" y="6178"/>
                      <a:pt x="12047" y="5418"/>
                      <a:pt x="10591" y="4658"/>
                    </a:cubicBezTo>
                    <a:cubicBezTo>
                      <a:pt x="9102" y="3866"/>
                      <a:pt x="7677" y="3043"/>
                      <a:pt x="6220" y="2220"/>
                    </a:cubicBezTo>
                    <a:cubicBezTo>
                      <a:pt x="4626" y="1313"/>
                      <a:pt x="3056" y="0"/>
                      <a:pt x="1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53294" y="4178603"/>
                <a:ext cx="205550" cy="241463"/>
              </a:xfrm>
              <a:custGeom>
                <a:avLst/>
                <a:gdLst/>
                <a:ahLst/>
                <a:cxnLst/>
                <a:rect l="l" t="t" r="r" b="b"/>
                <a:pathLst>
                  <a:path w="10434" h="12257" extrusionOk="0">
                    <a:moveTo>
                      <a:pt x="10180" y="438"/>
                    </a:moveTo>
                    <a:lnTo>
                      <a:pt x="10180" y="438"/>
                    </a:lnTo>
                    <a:cubicBezTo>
                      <a:pt x="9040" y="2528"/>
                      <a:pt x="7742" y="4523"/>
                      <a:pt x="6348" y="6423"/>
                    </a:cubicBezTo>
                    <a:cubicBezTo>
                      <a:pt x="4733" y="8545"/>
                      <a:pt x="2611" y="10097"/>
                      <a:pt x="521" y="11680"/>
                    </a:cubicBezTo>
                    <a:cubicBezTo>
                      <a:pt x="1186" y="9780"/>
                      <a:pt x="1345" y="7722"/>
                      <a:pt x="2453" y="6012"/>
                    </a:cubicBezTo>
                    <a:cubicBezTo>
                      <a:pt x="2706" y="6518"/>
                      <a:pt x="2485" y="7215"/>
                      <a:pt x="2485" y="7753"/>
                    </a:cubicBezTo>
                    <a:cubicBezTo>
                      <a:pt x="2453" y="8450"/>
                      <a:pt x="2263" y="9083"/>
                      <a:pt x="2263" y="9780"/>
                    </a:cubicBezTo>
                    <a:cubicBezTo>
                      <a:pt x="2241" y="9911"/>
                      <a:pt x="2339" y="9996"/>
                      <a:pt x="2443" y="9996"/>
                    </a:cubicBezTo>
                    <a:cubicBezTo>
                      <a:pt x="2491" y="9996"/>
                      <a:pt x="2540" y="9978"/>
                      <a:pt x="2580" y="9939"/>
                    </a:cubicBezTo>
                    <a:cubicBezTo>
                      <a:pt x="3276" y="9242"/>
                      <a:pt x="3783" y="8387"/>
                      <a:pt x="4100" y="7468"/>
                    </a:cubicBezTo>
                    <a:cubicBezTo>
                      <a:pt x="4322" y="6867"/>
                      <a:pt x="4448" y="6233"/>
                      <a:pt x="4638" y="5632"/>
                    </a:cubicBezTo>
                    <a:cubicBezTo>
                      <a:pt x="4797" y="5030"/>
                      <a:pt x="5018" y="4016"/>
                      <a:pt x="5493" y="3573"/>
                    </a:cubicBezTo>
                    <a:lnTo>
                      <a:pt x="5493" y="3573"/>
                    </a:lnTo>
                    <a:cubicBezTo>
                      <a:pt x="5493" y="4808"/>
                      <a:pt x="5145" y="5980"/>
                      <a:pt x="4892" y="7215"/>
                    </a:cubicBezTo>
                    <a:cubicBezTo>
                      <a:pt x="4848" y="7345"/>
                      <a:pt x="4968" y="7445"/>
                      <a:pt x="5078" y="7445"/>
                    </a:cubicBezTo>
                    <a:cubicBezTo>
                      <a:pt x="5129" y="7445"/>
                      <a:pt x="5178" y="7424"/>
                      <a:pt x="5208" y="7373"/>
                    </a:cubicBezTo>
                    <a:cubicBezTo>
                      <a:pt x="6032" y="6265"/>
                      <a:pt x="6697" y="5093"/>
                      <a:pt x="7393" y="3921"/>
                    </a:cubicBezTo>
                    <a:cubicBezTo>
                      <a:pt x="8122" y="2655"/>
                      <a:pt x="8914" y="1230"/>
                      <a:pt x="10180" y="438"/>
                    </a:cubicBezTo>
                    <a:close/>
                    <a:moveTo>
                      <a:pt x="10227" y="1"/>
                    </a:moveTo>
                    <a:cubicBezTo>
                      <a:pt x="10202" y="1"/>
                      <a:pt x="10175" y="8"/>
                      <a:pt x="10149" y="26"/>
                    </a:cubicBezTo>
                    <a:cubicBezTo>
                      <a:pt x="8914" y="723"/>
                      <a:pt x="8185" y="1926"/>
                      <a:pt x="7457" y="3098"/>
                    </a:cubicBezTo>
                    <a:cubicBezTo>
                      <a:pt x="6792" y="4175"/>
                      <a:pt x="6158" y="5315"/>
                      <a:pt x="5462" y="6360"/>
                    </a:cubicBezTo>
                    <a:cubicBezTo>
                      <a:pt x="5747" y="5347"/>
                      <a:pt x="5905" y="4270"/>
                      <a:pt x="5905" y="3193"/>
                    </a:cubicBezTo>
                    <a:cubicBezTo>
                      <a:pt x="5905" y="3069"/>
                      <a:pt x="5807" y="2983"/>
                      <a:pt x="5704" y="2983"/>
                    </a:cubicBezTo>
                    <a:cubicBezTo>
                      <a:pt x="5676" y="2983"/>
                      <a:pt x="5647" y="2989"/>
                      <a:pt x="5620" y="3003"/>
                    </a:cubicBezTo>
                    <a:cubicBezTo>
                      <a:pt x="4607" y="3383"/>
                      <a:pt x="4385" y="4935"/>
                      <a:pt x="4132" y="5853"/>
                    </a:cubicBezTo>
                    <a:cubicBezTo>
                      <a:pt x="3815" y="7025"/>
                      <a:pt x="3530" y="8387"/>
                      <a:pt x="2675" y="9305"/>
                    </a:cubicBezTo>
                    <a:cubicBezTo>
                      <a:pt x="2801" y="8102"/>
                      <a:pt x="3340" y="6487"/>
                      <a:pt x="2580" y="5537"/>
                    </a:cubicBezTo>
                    <a:cubicBezTo>
                      <a:pt x="2537" y="5508"/>
                      <a:pt x="2488" y="5492"/>
                      <a:pt x="2441" y="5492"/>
                    </a:cubicBezTo>
                    <a:cubicBezTo>
                      <a:pt x="2384" y="5492"/>
                      <a:pt x="2330" y="5516"/>
                      <a:pt x="2295" y="5568"/>
                    </a:cubicBezTo>
                    <a:cubicBezTo>
                      <a:pt x="965" y="7500"/>
                      <a:pt x="933" y="9939"/>
                      <a:pt x="46" y="12060"/>
                    </a:cubicBezTo>
                    <a:cubicBezTo>
                      <a:pt x="0" y="12175"/>
                      <a:pt x="104" y="12257"/>
                      <a:pt x="201" y="12257"/>
                    </a:cubicBezTo>
                    <a:cubicBezTo>
                      <a:pt x="238" y="12257"/>
                      <a:pt x="273" y="12245"/>
                      <a:pt x="300" y="12219"/>
                    </a:cubicBezTo>
                    <a:cubicBezTo>
                      <a:pt x="2358" y="10635"/>
                      <a:pt x="4385" y="9115"/>
                      <a:pt x="6063" y="7152"/>
                    </a:cubicBezTo>
                    <a:cubicBezTo>
                      <a:pt x="7773" y="5125"/>
                      <a:pt x="9040" y="2750"/>
                      <a:pt x="10244" y="406"/>
                    </a:cubicBezTo>
                    <a:cubicBezTo>
                      <a:pt x="10275" y="375"/>
                      <a:pt x="10275" y="375"/>
                      <a:pt x="10307" y="343"/>
                    </a:cubicBezTo>
                    <a:cubicBezTo>
                      <a:pt x="10402" y="311"/>
                      <a:pt x="10434" y="216"/>
                      <a:pt x="10370" y="121"/>
                    </a:cubicBezTo>
                    <a:cubicBezTo>
                      <a:pt x="10348" y="53"/>
                      <a:pt x="10292" y="1"/>
                      <a:pt x="10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7" name="Google Shape;967;p16"/>
            <p:cNvGrpSpPr/>
            <p:nvPr/>
          </p:nvGrpSpPr>
          <p:grpSpPr>
            <a:xfrm>
              <a:off x="-1" y="3065690"/>
              <a:ext cx="485969" cy="449354"/>
              <a:chOff x="5774868" y="570922"/>
              <a:chExt cx="361557" cy="334291"/>
            </a:xfrm>
          </p:grpSpPr>
          <p:sp>
            <p:nvSpPr>
              <p:cNvPr id="968" name="Google Shape;968;p16"/>
              <p:cNvSpPr/>
              <p:nvPr/>
            </p:nvSpPr>
            <p:spPr>
              <a:xfrm>
                <a:off x="5881125" y="570922"/>
                <a:ext cx="126263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4830" extrusionOk="0">
                    <a:moveTo>
                      <a:pt x="3555" y="1785"/>
                    </a:moveTo>
                    <a:cubicBezTo>
                      <a:pt x="3546" y="1820"/>
                      <a:pt x="3537" y="1839"/>
                      <a:pt x="3532" y="1839"/>
                    </a:cubicBezTo>
                    <a:cubicBezTo>
                      <a:pt x="3528" y="1839"/>
                      <a:pt x="3526" y="1831"/>
                      <a:pt x="3526" y="1814"/>
                    </a:cubicBezTo>
                    <a:cubicBezTo>
                      <a:pt x="3540" y="1799"/>
                      <a:pt x="3540" y="1799"/>
                      <a:pt x="3555" y="1785"/>
                    </a:cubicBezTo>
                    <a:close/>
                    <a:moveTo>
                      <a:pt x="3585" y="0"/>
                    </a:moveTo>
                    <a:cubicBezTo>
                      <a:pt x="3576" y="0"/>
                      <a:pt x="3569" y="8"/>
                      <a:pt x="3569" y="22"/>
                    </a:cubicBezTo>
                    <a:cubicBezTo>
                      <a:pt x="3397" y="323"/>
                      <a:pt x="3196" y="595"/>
                      <a:pt x="2953" y="839"/>
                    </a:cubicBezTo>
                    <a:cubicBezTo>
                      <a:pt x="2852" y="939"/>
                      <a:pt x="2738" y="1054"/>
                      <a:pt x="2623" y="1154"/>
                    </a:cubicBezTo>
                    <a:cubicBezTo>
                      <a:pt x="2593" y="1184"/>
                      <a:pt x="2522" y="1290"/>
                      <a:pt x="2491" y="1290"/>
                    </a:cubicBezTo>
                    <a:cubicBezTo>
                      <a:pt x="2477" y="1290"/>
                      <a:pt x="2471" y="1269"/>
                      <a:pt x="2480" y="1212"/>
                    </a:cubicBezTo>
                    <a:cubicBezTo>
                      <a:pt x="2508" y="1097"/>
                      <a:pt x="2537" y="982"/>
                      <a:pt x="2609" y="882"/>
                    </a:cubicBezTo>
                    <a:cubicBezTo>
                      <a:pt x="2609" y="861"/>
                      <a:pt x="2601" y="848"/>
                      <a:pt x="2586" y="848"/>
                    </a:cubicBezTo>
                    <a:cubicBezTo>
                      <a:pt x="2580" y="848"/>
                      <a:pt x="2573" y="849"/>
                      <a:pt x="2566" y="853"/>
                    </a:cubicBezTo>
                    <a:cubicBezTo>
                      <a:pt x="2121" y="1111"/>
                      <a:pt x="1720" y="1455"/>
                      <a:pt x="1405" y="1871"/>
                    </a:cubicBezTo>
                    <a:cubicBezTo>
                      <a:pt x="1290" y="2000"/>
                      <a:pt x="1204" y="2129"/>
                      <a:pt x="1147" y="2287"/>
                    </a:cubicBezTo>
                    <a:cubicBezTo>
                      <a:pt x="1147" y="2301"/>
                      <a:pt x="1147" y="2301"/>
                      <a:pt x="1147" y="2315"/>
                    </a:cubicBezTo>
                    <a:cubicBezTo>
                      <a:pt x="1147" y="2373"/>
                      <a:pt x="1123" y="2412"/>
                      <a:pt x="1111" y="2412"/>
                    </a:cubicBezTo>
                    <a:cubicBezTo>
                      <a:pt x="1102" y="2412"/>
                      <a:pt x="1100" y="2392"/>
                      <a:pt x="1118" y="2344"/>
                    </a:cubicBezTo>
                    <a:cubicBezTo>
                      <a:pt x="1118" y="2315"/>
                      <a:pt x="1132" y="2301"/>
                      <a:pt x="1147" y="2287"/>
                    </a:cubicBezTo>
                    <a:cubicBezTo>
                      <a:pt x="1132" y="2143"/>
                      <a:pt x="1132" y="2000"/>
                      <a:pt x="1104" y="1857"/>
                    </a:cubicBezTo>
                    <a:cubicBezTo>
                      <a:pt x="1104" y="1857"/>
                      <a:pt x="1097" y="1850"/>
                      <a:pt x="1089" y="1850"/>
                    </a:cubicBezTo>
                    <a:cubicBezTo>
                      <a:pt x="1085" y="1850"/>
                      <a:pt x="1080" y="1852"/>
                      <a:pt x="1075" y="1857"/>
                    </a:cubicBezTo>
                    <a:cubicBezTo>
                      <a:pt x="645" y="2287"/>
                      <a:pt x="273" y="2717"/>
                      <a:pt x="115" y="3318"/>
                    </a:cubicBezTo>
                    <a:cubicBezTo>
                      <a:pt x="0" y="3734"/>
                      <a:pt x="43" y="4178"/>
                      <a:pt x="215" y="4580"/>
                    </a:cubicBezTo>
                    <a:lnTo>
                      <a:pt x="230" y="4551"/>
                    </a:lnTo>
                    <a:cubicBezTo>
                      <a:pt x="43" y="4064"/>
                      <a:pt x="58" y="3505"/>
                      <a:pt x="244" y="3003"/>
                    </a:cubicBezTo>
                    <a:cubicBezTo>
                      <a:pt x="387" y="2702"/>
                      <a:pt x="573" y="2416"/>
                      <a:pt x="803" y="2172"/>
                    </a:cubicBezTo>
                    <a:cubicBezTo>
                      <a:pt x="855" y="2120"/>
                      <a:pt x="974" y="1956"/>
                      <a:pt x="1042" y="1956"/>
                    </a:cubicBezTo>
                    <a:cubicBezTo>
                      <a:pt x="1067" y="1956"/>
                      <a:pt x="1086" y="1980"/>
                      <a:pt x="1089" y="2043"/>
                    </a:cubicBezTo>
                    <a:cubicBezTo>
                      <a:pt x="1104" y="2186"/>
                      <a:pt x="1104" y="2344"/>
                      <a:pt x="1089" y="2487"/>
                    </a:cubicBezTo>
                    <a:cubicBezTo>
                      <a:pt x="1089" y="2504"/>
                      <a:pt x="1104" y="2511"/>
                      <a:pt x="1116" y="2511"/>
                    </a:cubicBezTo>
                    <a:cubicBezTo>
                      <a:pt x="1125" y="2511"/>
                      <a:pt x="1132" y="2507"/>
                      <a:pt x="1132" y="2502"/>
                    </a:cubicBezTo>
                    <a:cubicBezTo>
                      <a:pt x="1190" y="2072"/>
                      <a:pt x="1605" y="1699"/>
                      <a:pt x="1892" y="1412"/>
                    </a:cubicBezTo>
                    <a:cubicBezTo>
                      <a:pt x="2078" y="1226"/>
                      <a:pt x="2279" y="1068"/>
                      <a:pt x="2508" y="939"/>
                    </a:cubicBezTo>
                    <a:lnTo>
                      <a:pt x="2508" y="939"/>
                    </a:lnTo>
                    <a:cubicBezTo>
                      <a:pt x="2437" y="982"/>
                      <a:pt x="2422" y="1283"/>
                      <a:pt x="2408" y="1384"/>
                    </a:cubicBezTo>
                    <a:cubicBezTo>
                      <a:pt x="2408" y="1394"/>
                      <a:pt x="2422" y="1404"/>
                      <a:pt x="2436" y="1404"/>
                    </a:cubicBezTo>
                    <a:cubicBezTo>
                      <a:pt x="2441" y="1404"/>
                      <a:pt x="2447" y="1402"/>
                      <a:pt x="2451" y="1398"/>
                    </a:cubicBezTo>
                    <a:cubicBezTo>
                      <a:pt x="2852" y="997"/>
                      <a:pt x="3282" y="624"/>
                      <a:pt x="3569" y="122"/>
                    </a:cubicBezTo>
                    <a:cubicBezTo>
                      <a:pt x="3598" y="237"/>
                      <a:pt x="3626" y="337"/>
                      <a:pt x="3626" y="452"/>
                    </a:cubicBezTo>
                    <a:cubicBezTo>
                      <a:pt x="3655" y="595"/>
                      <a:pt x="3655" y="739"/>
                      <a:pt x="3669" y="882"/>
                    </a:cubicBezTo>
                    <a:cubicBezTo>
                      <a:pt x="3669" y="1240"/>
                      <a:pt x="3598" y="1570"/>
                      <a:pt x="3440" y="1885"/>
                    </a:cubicBezTo>
                    <a:cubicBezTo>
                      <a:pt x="3440" y="1906"/>
                      <a:pt x="3455" y="1920"/>
                      <a:pt x="3469" y="1920"/>
                    </a:cubicBezTo>
                    <a:cubicBezTo>
                      <a:pt x="3474" y="1920"/>
                      <a:pt x="3479" y="1918"/>
                      <a:pt x="3483" y="1914"/>
                    </a:cubicBezTo>
                    <a:cubicBezTo>
                      <a:pt x="3567" y="1844"/>
                      <a:pt x="3831" y="1663"/>
                      <a:pt x="3855" y="1562"/>
                    </a:cubicBezTo>
                    <a:lnTo>
                      <a:pt x="3855" y="1562"/>
                    </a:lnTo>
                    <a:cubicBezTo>
                      <a:pt x="3811" y="1789"/>
                      <a:pt x="3726" y="2016"/>
                      <a:pt x="3598" y="2229"/>
                    </a:cubicBezTo>
                    <a:cubicBezTo>
                      <a:pt x="3368" y="2645"/>
                      <a:pt x="3067" y="3032"/>
                      <a:pt x="2709" y="3333"/>
                    </a:cubicBezTo>
                    <a:cubicBezTo>
                      <a:pt x="2684" y="3358"/>
                      <a:pt x="2702" y="3393"/>
                      <a:pt x="2726" y="3393"/>
                    </a:cubicBezTo>
                    <a:cubicBezTo>
                      <a:pt x="2730" y="3393"/>
                      <a:pt x="2734" y="3392"/>
                      <a:pt x="2738" y="3390"/>
                    </a:cubicBezTo>
                    <a:cubicBezTo>
                      <a:pt x="2895" y="3361"/>
                      <a:pt x="3039" y="3304"/>
                      <a:pt x="3182" y="3247"/>
                    </a:cubicBezTo>
                    <a:cubicBezTo>
                      <a:pt x="3239" y="3218"/>
                      <a:pt x="3297" y="3189"/>
                      <a:pt x="3354" y="3161"/>
                    </a:cubicBezTo>
                    <a:lnTo>
                      <a:pt x="3354" y="3161"/>
                    </a:lnTo>
                    <a:cubicBezTo>
                      <a:pt x="3297" y="3204"/>
                      <a:pt x="3254" y="3247"/>
                      <a:pt x="3211" y="3290"/>
                    </a:cubicBezTo>
                    <a:cubicBezTo>
                      <a:pt x="2695" y="3849"/>
                      <a:pt x="2078" y="4293"/>
                      <a:pt x="1390" y="4623"/>
                    </a:cubicBezTo>
                    <a:cubicBezTo>
                      <a:pt x="1226" y="4692"/>
                      <a:pt x="1045" y="4730"/>
                      <a:pt x="861" y="4730"/>
                    </a:cubicBezTo>
                    <a:cubicBezTo>
                      <a:pt x="742" y="4730"/>
                      <a:pt x="621" y="4714"/>
                      <a:pt x="502" y="4680"/>
                    </a:cubicBezTo>
                    <a:cubicBezTo>
                      <a:pt x="473" y="4709"/>
                      <a:pt x="445" y="4737"/>
                      <a:pt x="416" y="4752"/>
                    </a:cubicBezTo>
                    <a:cubicBezTo>
                      <a:pt x="552" y="4800"/>
                      <a:pt x="702" y="4829"/>
                      <a:pt x="856" y="4829"/>
                    </a:cubicBezTo>
                    <a:cubicBezTo>
                      <a:pt x="928" y="4829"/>
                      <a:pt x="1002" y="4823"/>
                      <a:pt x="1075" y="4809"/>
                    </a:cubicBezTo>
                    <a:cubicBezTo>
                      <a:pt x="1376" y="4737"/>
                      <a:pt x="1663" y="4608"/>
                      <a:pt x="1921" y="4436"/>
                    </a:cubicBezTo>
                    <a:cubicBezTo>
                      <a:pt x="2508" y="4092"/>
                      <a:pt x="3024" y="3648"/>
                      <a:pt x="3440" y="3103"/>
                    </a:cubicBezTo>
                    <a:cubicBezTo>
                      <a:pt x="3452" y="3080"/>
                      <a:pt x="3435" y="3057"/>
                      <a:pt x="3413" y="3057"/>
                    </a:cubicBezTo>
                    <a:cubicBezTo>
                      <a:pt x="3408" y="3057"/>
                      <a:pt x="3402" y="3058"/>
                      <a:pt x="3397" y="3060"/>
                    </a:cubicBezTo>
                    <a:cubicBezTo>
                      <a:pt x="3225" y="3175"/>
                      <a:pt x="3039" y="3247"/>
                      <a:pt x="2852" y="3304"/>
                    </a:cubicBezTo>
                    <a:cubicBezTo>
                      <a:pt x="2809" y="3333"/>
                      <a:pt x="2781" y="3361"/>
                      <a:pt x="2752" y="3376"/>
                    </a:cubicBezTo>
                    <a:cubicBezTo>
                      <a:pt x="2738" y="3361"/>
                      <a:pt x="2738" y="3347"/>
                      <a:pt x="2723" y="3333"/>
                    </a:cubicBezTo>
                    <a:cubicBezTo>
                      <a:pt x="2766" y="3318"/>
                      <a:pt x="2809" y="3304"/>
                      <a:pt x="2852" y="3304"/>
                    </a:cubicBezTo>
                    <a:cubicBezTo>
                      <a:pt x="3354" y="2831"/>
                      <a:pt x="3841" y="2172"/>
                      <a:pt x="3913" y="1470"/>
                    </a:cubicBezTo>
                    <a:cubicBezTo>
                      <a:pt x="3913" y="1460"/>
                      <a:pt x="3906" y="1443"/>
                      <a:pt x="3893" y="1443"/>
                    </a:cubicBezTo>
                    <a:cubicBezTo>
                      <a:pt x="3886" y="1443"/>
                      <a:pt x="3879" y="1446"/>
                      <a:pt x="3870" y="1455"/>
                    </a:cubicBezTo>
                    <a:cubicBezTo>
                      <a:pt x="3813" y="1527"/>
                      <a:pt x="3755" y="1613"/>
                      <a:pt x="3669" y="1670"/>
                    </a:cubicBezTo>
                    <a:cubicBezTo>
                      <a:pt x="3641" y="1713"/>
                      <a:pt x="3598" y="1756"/>
                      <a:pt x="3555" y="1785"/>
                    </a:cubicBezTo>
                    <a:cubicBezTo>
                      <a:pt x="3555" y="1771"/>
                      <a:pt x="3555" y="1771"/>
                      <a:pt x="3569" y="1756"/>
                    </a:cubicBezTo>
                    <a:cubicBezTo>
                      <a:pt x="3641" y="1556"/>
                      <a:pt x="3684" y="1355"/>
                      <a:pt x="3698" y="1154"/>
                    </a:cubicBezTo>
                    <a:cubicBezTo>
                      <a:pt x="3727" y="782"/>
                      <a:pt x="3698" y="395"/>
                      <a:pt x="3612" y="22"/>
                    </a:cubicBezTo>
                    <a:cubicBezTo>
                      <a:pt x="3605" y="8"/>
                      <a:pt x="3594" y="0"/>
                      <a:pt x="35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5910714" y="708478"/>
                <a:ext cx="225711" cy="196735"/>
              </a:xfrm>
              <a:custGeom>
                <a:avLst/>
                <a:gdLst/>
                <a:ahLst/>
                <a:cxnLst/>
                <a:rect l="l" t="t" r="r" b="b"/>
                <a:pathLst>
                  <a:path w="6995" h="6097" extrusionOk="0">
                    <a:moveTo>
                      <a:pt x="2384" y="2856"/>
                    </a:moveTo>
                    <a:lnTo>
                      <a:pt x="2384" y="2856"/>
                    </a:lnTo>
                    <a:cubicBezTo>
                      <a:pt x="2385" y="2857"/>
                      <a:pt x="2387" y="2859"/>
                      <a:pt x="2388" y="2860"/>
                    </a:cubicBezTo>
                    <a:lnTo>
                      <a:pt x="2388" y="2860"/>
                    </a:lnTo>
                    <a:cubicBezTo>
                      <a:pt x="2387" y="2859"/>
                      <a:pt x="2386" y="2857"/>
                      <a:pt x="2384" y="2856"/>
                    </a:cubicBezTo>
                    <a:close/>
                    <a:moveTo>
                      <a:pt x="3315" y="1"/>
                    </a:moveTo>
                    <a:cubicBezTo>
                      <a:pt x="3226" y="1"/>
                      <a:pt x="3139" y="10"/>
                      <a:pt x="3053" y="30"/>
                    </a:cubicBezTo>
                    <a:cubicBezTo>
                      <a:pt x="2480" y="173"/>
                      <a:pt x="2021" y="603"/>
                      <a:pt x="1864" y="1177"/>
                    </a:cubicBezTo>
                    <a:cubicBezTo>
                      <a:pt x="1692" y="1664"/>
                      <a:pt x="1763" y="2209"/>
                      <a:pt x="2050" y="2639"/>
                    </a:cubicBezTo>
                    <a:cubicBezTo>
                      <a:pt x="2165" y="2710"/>
                      <a:pt x="2279" y="2782"/>
                      <a:pt x="2380" y="2854"/>
                    </a:cubicBezTo>
                    <a:cubicBezTo>
                      <a:pt x="2381" y="2854"/>
                      <a:pt x="2383" y="2855"/>
                      <a:pt x="2384" y="2856"/>
                    </a:cubicBezTo>
                    <a:lnTo>
                      <a:pt x="2384" y="2856"/>
                    </a:lnTo>
                    <a:cubicBezTo>
                      <a:pt x="1945" y="2470"/>
                      <a:pt x="1761" y="1852"/>
                      <a:pt x="1935" y="1277"/>
                    </a:cubicBezTo>
                    <a:cubicBezTo>
                      <a:pt x="2064" y="775"/>
                      <a:pt x="2437" y="360"/>
                      <a:pt x="2924" y="159"/>
                    </a:cubicBezTo>
                    <a:cubicBezTo>
                      <a:pt x="3047" y="116"/>
                      <a:pt x="3171" y="97"/>
                      <a:pt x="3294" y="97"/>
                    </a:cubicBezTo>
                    <a:cubicBezTo>
                      <a:pt x="3791" y="97"/>
                      <a:pt x="4271" y="414"/>
                      <a:pt x="4558" y="804"/>
                    </a:cubicBezTo>
                    <a:cubicBezTo>
                      <a:pt x="4945" y="1363"/>
                      <a:pt x="4716" y="1908"/>
                      <a:pt x="4472" y="2438"/>
                    </a:cubicBezTo>
                    <a:cubicBezTo>
                      <a:pt x="4458" y="2452"/>
                      <a:pt x="4429" y="2467"/>
                      <a:pt x="4415" y="2481"/>
                    </a:cubicBezTo>
                    <a:cubicBezTo>
                      <a:pt x="4369" y="2516"/>
                      <a:pt x="4397" y="2579"/>
                      <a:pt x="4440" y="2579"/>
                    </a:cubicBezTo>
                    <a:cubicBezTo>
                      <a:pt x="4450" y="2579"/>
                      <a:pt x="4461" y="2575"/>
                      <a:pt x="4472" y="2567"/>
                    </a:cubicBezTo>
                    <a:cubicBezTo>
                      <a:pt x="4682" y="2392"/>
                      <a:pt x="4958" y="2293"/>
                      <a:pt x="5232" y="2293"/>
                    </a:cubicBezTo>
                    <a:cubicBezTo>
                      <a:pt x="5294" y="2293"/>
                      <a:pt x="5357" y="2298"/>
                      <a:pt x="5418" y="2309"/>
                    </a:cubicBezTo>
                    <a:cubicBezTo>
                      <a:pt x="5719" y="2366"/>
                      <a:pt x="5977" y="2510"/>
                      <a:pt x="6207" y="2710"/>
                    </a:cubicBezTo>
                    <a:cubicBezTo>
                      <a:pt x="6608" y="3054"/>
                      <a:pt x="6794" y="3585"/>
                      <a:pt x="6679" y="4101"/>
                    </a:cubicBezTo>
                    <a:cubicBezTo>
                      <a:pt x="6551" y="4760"/>
                      <a:pt x="5891" y="5233"/>
                      <a:pt x="5261" y="5362"/>
                    </a:cubicBezTo>
                    <a:cubicBezTo>
                      <a:pt x="5182" y="5376"/>
                      <a:pt x="5107" y="5382"/>
                      <a:pt x="5034" y="5382"/>
                    </a:cubicBezTo>
                    <a:cubicBezTo>
                      <a:pt x="4361" y="5382"/>
                      <a:pt x="3919" y="4817"/>
                      <a:pt x="3569" y="4287"/>
                    </a:cubicBezTo>
                    <a:cubicBezTo>
                      <a:pt x="3557" y="4269"/>
                      <a:pt x="3540" y="4261"/>
                      <a:pt x="3525" y="4261"/>
                    </a:cubicBezTo>
                    <a:cubicBezTo>
                      <a:pt x="3503" y="4261"/>
                      <a:pt x="3483" y="4276"/>
                      <a:pt x="3483" y="4301"/>
                    </a:cubicBezTo>
                    <a:cubicBezTo>
                      <a:pt x="3311" y="4989"/>
                      <a:pt x="2953" y="5534"/>
                      <a:pt x="2279" y="5835"/>
                    </a:cubicBezTo>
                    <a:cubicBezTo>
                      <a:pt x="2065" y="5927"/>
                      <a:pt x="1826" y="5978"/>
                      <a:pt x="1586" y="5978"/>
                    </a:cubicBezTo>
                    <a:cubicBezTo>
                      <a:pt x="1233" y="5978"/>
                      <a:pt x="882" y="5868"/>
                      <a:pt x="617" y="5620"/>
                    </a:cubicBezTo>
                    <a:cubicBezTo>
                      <a:pt x="86" y="5132"/>
                      <a:pt x="244" y="4244"/>
                      <a:pt x="559" y="3685"/>
                    </a:cubicBezTo>
                    <a:cubicBezTo>
                      <a:pt x="844" y="3173"/>
                      <a:pt x="1298" y="3025"/>
                      <a:pt x="1789" y="3025"/>
                    </a:cubicBezTo>
                    <a:cubicBezTo>
                      <a:pt x="2040" y="3025"/>
                      <a:pt x="2300" y="3063"/>
                      <a:pt x="2552" y="3112"/>
                    </a:cubicBezTo>
                    <a:cubicBezTo>
                      <a:pt x="2555" y="3113"/>
                      <a:pt x="2558" y="3113"/>
                      <a:pt x="2561" y="3113"/>
                    </a:cubicBezTo>
                    <a:cubicBezTo>
                      <a:pt x="2601" y="3113"/>
                      <a:pt x="2634" y="3038"/>
                      <a:pt x="2595" y="3011"/>
                    </a:cubicBezTo>
                    <a:cubicBezTo>
                      <a:pt x="2521" y="2966"/>
                      <a:pt x="2452" y="2915"/>
                      <a:pt x="2388" y="2860"/>
                    </a:cubicBezTo>
                    <a:lnTo>
                      <a:pt x="2388" y="2860"/>
                    </a:lnTo>
                    <a:cubicBezTo>
                      <a:pt x="2402" y="2875"/>
                      <a:pt x="2394" y="2899"/>
                      <a:pt x="2376" y="2899"/>
                    </a:cubicBezTo>
                    <a:cubicBezTo>
                      <a:pt x="2373" y="2899"/>
                      <a:pt x="2369" y="2899"/>
                      <a:pt x="2365" y="2897"/>
                    </a:cubicBezTo>
                    <a:cubicBezTo>
                      <a:pt x="2322" y="2882"/>
                      <a:pt x="2279" y="2868"/>
                      <a:pt x="2236" y="2854"/>
                    </a:cubicBezTo>
                    <a:lnTo>
                      <a:pt x="2236" y="2854"/>
                    </a:lnTo>
                    <a:cubicBezTo>
                      <a:pt x="2265" y="2882"/>
                      <a:pt x="2294" y="2925"/>
                      <a:pt x="2337" y="2954"/>
                    </a:cubicBezTo>
                    <a:cubicBezTo>
                      <a:pt x="2137" y="2918"/>
                      <a:pt x="1943" y="2895"/>
                      <a:pt x="1757" y="2895"/>
                    </a:cubicBezTo>
                    <a:cubicBezTo>
                      <a:pt x="1273" y="2895"/>
                      <a:pt x="840" y="3047"/>
                      <a:pt x="488" y="3513"/>
                    </a:cubicBezTo>
                    <a:cubicBezTo>
                      <a:pt x="72" y="4086"/>
                      <a:pt x="0" y="4989"/>
                      <a:pt x="416" y="5591"/>
                    </a:cubicBezTo>
                    <a:cubicBezTo>
                      <a:pt x="666" y="5957"/>
                      <a:pt x="1098" y="6096"/>
                      <a:pt x="1532" y="6096"/>
                    </a:cubicBezTo>
                    <a:cubicBezTo>
                      <a:pt x="1745" y="6096"/>
                      <a:pt x="1958" y="6063"/>
                      <a:pt x="2150" y="6007"/>
                    </a:cubicBezTo>
                    <a:cubicBezTo>
                      <a:pt x="2910" y="5777"/>
                      <a:pt x="3354" y="5161"/>
                      <a:pt x="3541" y="4430"/>
                    </a:cubicBezTo>
                    <a:cubicBezTo>
                      <a:pt x="3936" y="5018"/>
                      <a:pt x="4389" y="5514"/>
                      <a:pt x="5101" y="5514"/>
                    </a:cubicBezTo>
                    <a:cubicBezTo>
                      <a:pt x="5189" y="5514"/>
                      <a:pt x="5280" y="5506"/>
                      <a:pt x="5375" y="5491"/>
                    </a:cubicBezTo>
                    <a:cubicBezTo>
                      <a:pt x="6078" y="5362"/>
                      <a:pt x="6651" y="4831"/>
                      <a:pt x="6851" y="4144"/>
                    </a:cubicBezTo>
                    <a:cubicBezTo>
                      <a:pt x="6995" y="3542"/>
                      <a:pt x="6679" y="2940"/>
                      <a:pt x="6221" y="2567"/>
                    </a:cubicBezTo>
                    <a:cubicBezTo>
                      <a:pt x="5956" y="2319"/>
                      <a:pt x="5615" y="2195"/>
                      <a:pt x="5272" y="2195"/>
                    </a:cubicBezTo>
                    <a:cubicBezTo>
                      <a:pt x="5021" y="2195"/>
                      <a:pt x="4768" y="2262"/>
                      <a:pt x="4544" y="2395"/>
                    </a:cubicBezTo>
                    <a:cubicBezTo>
                      <a:pt x="4874" y="1922"/>
                      <a:pt x="4974" y="1377"/>
                      <a:pt x="4702" y="847"/>
                    </a:cubicBezTo>
                    <a:cubicBezTo>
                      <a:pt x="4455" y="365"/>
                      <a:pt x="3867" y="1"/>
                      <a:pt x="33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6"/>
              <p:cNvSpPr/>
              <p:nvPr/>
            </p:nvSpPr>
            <p:spPr>
              <a:xfrm>
                <a:off x="5959277" y="726935"/>
                <a:ext cx="145236" cy="146978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55" extrusionOk="0">
                    <a:moveTo>
                      <a:pt x="1913" y="71"/>
                    </a:moveTo>
                    <a:cubicBezTo>
                      <a:pt x="1920" y="71"/>
                      <a:pt x="1928" y="72"/>
                      <a:pt x="1935" y="74"/>
                    </a:cubicBezTo>
                    <a:cubicBezTo>
                      <a:pt x="1950" y="74"/>
                      <a:pt x="1964" y="103"/>
                      <a:pt x="1964" y="117"/>
                    </a:cubicBezTo>
                    <a:cubicBezTo>
                      <a:pt x="1993" y="318"/>
                      <a:pt x="1993" y="519"/>
                      <a:pt x="1978" y="719"/>
                    </a:cubicBezTo>
                    <a:cubicBezTo>
                      <a:pt x="1964" y="834"/>
                      <a:pt x="1950" y="963"/>
                      <a:pt x="1964" y="1092"/>
                    </a:cubicBezTo>
                    <a:cubicBezTo>
                      <a:pt x="1964" y="1235"/>
                      <a:pt x="1964" y="1379"/>
                      <a:pt x="1964" y="1536"/>
                    </a:cubicBezTo>
                    <a:cubicBezTo>
                      <a:pt x="1950" y="1622"/>
                      <a:pt x="1950" y="1694"/>
                      <a:pt x="1950" y="1780"/>
                    </a:cubicBezTo>
                    <a:lnTo>
                      <a:pt x="1950" y="1952"/>
                    </a:lnTo>
                    <a:lnTo>
                      <a:pt x="2021" y="1837"/>
                    </a:lnTo>
                    <a:cubicBezTo>
                      <a:pt x="2036" y="1809"/>
                      <a:pt x="2050" y="1780"/>
                      <a:pt x="2064" y="1751"/>
                    </a:cubicBezTo>
                    <a:cubicBezTo>
                      <a:pt x="2122" y="1665"/>
                      <a:pt x="2179" y="1551"/>
                      <a:pt x="2236" y="1450"/>
                    </a:cubicBezTo>
                    <a:cubicBezTo>
                      <a:pt x="2337" y="1235"/>
                      <a:pt x="2480" y="1049"/>
                      <a:pt x="2652" y="877"/>
                    </a:cubicBezTo>
                    <a:cubicBezTo>
                      <a:pt x="2659" y="870"/>
                      <a:pt x="2670" y="866"/>
                      <a:pt x="2681" y="866"/>
                    </a:cubicBezTo>
                    <a:cubicBezTo>
                      <a:pt x="2691" y="866"/>
                      <a:pt x="2702" y="870"/>
                      <a:pt x="2709" y="877"/>
                    </a:cubicBezTo>
                    <a:cubicBezTo>
                      <a:pt x="2738" y="891"/>
                      <a:pt x="2752" y="920"/>
                      <a:pt x="2752" y="949"/>
                    </a:cubicBezTo>
                    <a:cubicBezTo>
                      <a:pt x="2666" y="1235"/>
                      <a:pt x="2509" y="1508"/>
                      <a:pt x="2308" y="1737"/>
                    </a:cubicBezTo>
                    <a:cubicBezTo>
                      <a:pt x="2279" y="1780"/>
                      <a:pt x="2251" y="1809"/>
                      <a:pt x="2222" y="1852"/>
                    </a:cubicBezTo>
                    <a:cubicBezTo>
                      <a:pt x="2122" y="1966"/>
                      <a:pt x="2036" y="2095"/>
                      <a:pt x="1964" y="2224"/>
                    </a:cubicBezTo>
                    <a:cubicBezTo>
                      <a:pt x="1921" y="2239"/>
                      <a:pt x="1892" y="2239"/>
                      <a:pt x="1849" y="2253"/>
                    </a:cubicBezTo>
                    <a:lnTo>
                      <a:pt x="1849" y="2239"/>
                    </a:lnTo>
                    <a:cubicBezTo>
                      <a:pt x="1849" y="2138"/>
                      <a:pt x="1835" y="2038"/>
                      <a:pt x="1821" y="1938"/>
                    </a:cubicBezTo>
                    <a:cubicBezTo>
                      <a:pt x="1749" y="1336"/>
                      <a:pt x="1749" y="719"/>
                      <a:pt x="1835" y="132"/>
                    </a:cubicBezTo>
                    <a:cubicBezTo>
                      <a:pt x="1847" y="96"/>
                      <a:pt x="1878" y="71"/>
                      <a:pt x="1913" y="71"/>
                    </a:cubicBezTo>
                    <a:close/>
                    <a:moveTo>
                      <a:pt x="1147" y="1379"/>
                    </a:moveTo>
                    <a:cubicBezTo>
                      <a:pt x="1262" y="1422"/>
                      <a:pt x="1333" y="1565"/>
                      <a:pt x="1391" y="1708"/>
                    </a:cubicBezTo>
                    <a:cubicBezTo>
                      <a:pt x="1419" y="1794"/>
                      <a:pt x="1462" y="1866"/>
                      <a:pt x="1520" y="1938"/>
                    </a:cubicBezTo>
                    <a:cubicBezTo>
                      <a:pt x="1548" y="1981"/>
                      <a:pt x="1591" y="2038"/>
                      <a:pt x="1634" y="2081"/>
                    </a:cubicBezTo>
                    <a:cubicBezTo>
                      <a:pt x="1692" y="2138"/>
                      <a:pt x="1735" y="2196"/>
                      <a:pt x="1792" y="2267"/>
                    </a:cubicBezTo>
                    <a:cubicBezTo>
                      <a:pt x="1763" y="2267"/>
                      <a:pt x="1749" y="2282"/>
                      <a:pt x="1720" y="2296"/>
                    </a:cubicBezTo>
                    <a:cubicBezTo>
                      <a:pt x="1649" y="2210"/>
                      <a:pt x="1563" y="2110"/>
                      <a:pt x="1491" y="2024"/>
                    </a:cubicBezTo>
                    <a:lnTo>
                      <a:pt x="1419" y="1938"/>
                    </a:lnTo>
                    <a:cubicBezTo>
                      <a:pt x="1276" y="1794"/>
                      <a:pt x="1161" y="1622"/>
                      <a:pt x="1090" y="1422"/>
                    </a:cubicBezTo>
                    <a:cubicBezTo>
                      <a:pt x="1090" y="1407"/>
                      <a:pt x="1090" y="1393"/>
                      <a:pt x="1104" y="1379"/>
                    </a:cubicBezTo>
                    <a:close/>
                    <a:moveTo>
                      <a:pt x="4085" y="2153"/>
                    </a:moveTo>
                    <a:cubicBezTo>
                      <a:pt x="4100" y="2153"/>
                      <a:pt x="4128" y="2167"/>
                      <a:pt x="4143" y="2181"/>
                    </a:cubicBezTo>
                    <a:cubicBezTo>
                      <a:pt x="4157" y="2196"/>
                      <a:pt x="4157" y="2239"/>
                      <a:pt x="4143" y="2253"/>
                    </a:cubicBezTo>
                    <a:cubicBezTo>
                      <a:pt x="4128" y="2296"/>
                      <a:pt x="4114" y="2325"/>
                      <a:pt x="4085" y="2353"/>
                    </a:cubicBezTo>
                    <a:cubicBezTo>
                      <a:pt x="4014" y="2396"/>
                      <a:pt x="3942" y="2425"/>
                      <a:pt x="3856" y="2425"/>
                    </a:cubicBezTo>
                    <a:cubicBezTo>
                      <a:pt x="3799" y="2439"/>
                      <a:pt x="3741" y="2454"/>
                      <a:pt x="3698" y="2468"/>
                    </a:cubicBezTo>
                    <a:cubicBezTo>
                      <a:pt x="3627" y="2497"/>
                      <a:pt x="3541" y="2525"/>
                      <a:pt x="3469" y="2554"/>
                    </a:cubicBezTo>
                    <a:cubicBezTo>
                      <a:pt x="3340" y="2597"/>
                      <a:pt x="3211" y="2640"/>
                      <a:pt x="3082" y="2697"/>
                    </a:cubicBezTo>
                    <a:lnTo>
                      <a:pt x="3068" y="2697"/>
                    </a:lnTo>
                    <a:cubicBezTo>
                      <a:pt x="2953" y="2755"/>
                      <a:pt x="2824" y="2798"/>
                      <a:pt x="2695" y="2826"/>
                    </a:cubicBezTo>
                    <a:lnTo>
                      <a:pt x="2666" y="2841"/>
                    </a:lnTo>
                    <a:cubicBezTo>
                      <a:pt x="2666" y="2798"/>
                      <a:pt x="2652" y="2755"/>
                      <a:pt x="2652" y="2726"/>
                    </a:cubicBezTo>
                    <a:cubicBezTo>
                      <a:pt x="2767" y="2683"/>
                      <a:pt x="2867" y="2626"/>
                      <a:pt x="2967" y="2568"/>
                    </a:cubicBezTo>
                    <a:cubicBezTo>
                      <a:pt x="3039" y="2525"/>
                      <a:pt x="3111" y="2497"/>
                      <a:pt x="3168" y="2468"/>
                    </a:cubicBezTo>
                    <a:cubicBezTo>
                      <a:pt x="3225" y="2439"/>
                      <a:pt x="3283" y="2425"/>
                      <a:pt x="3340" y="2396"/>
                    </a:cubicBezTo>
                    <a:cubicBezTo>
                      <a:pt x="3584" y="2282"/>
                      <a:pt x="3827" y="2196"/>
                      <a:pt x="4085" y="2153"/>
                    </a:cubicBezTo>
                    <a:close/>
                    <a:moveTo>
                      <a:pt x="2043" y="2336"/>
                    </a:moveTo>
                    <a:cubicBezTo>
                      <a:pt x="2154" y="2336"/>
                      <a:pt x="2264" y="2377"/>
                      <a:pt x="2351" y="2439"/>
                    </a:cubicBezTo>
                    <a:cubicBezTo>
                      <a:pt x="2437" y="2497"/>
                      <a:pt x="2494" y="2583"/>
                      <a:pt x="2509" y="2683"/>
                    </a:cubicBezTo>
                    <a:cubicBezTo>
                      <a:pt x="2509" y="2712"/>
                      <a:pt x="2509" y="2726"/>
                      <a:pt x="2509" y="2755"/>
                    </a:cubicBezTo>
                    <a:cubicBezTo>
                      <a:pt x="2523" y="2855"/>
                      <a:pt x="2509" y="2941"/>
                      <a:pt x="2466" y="3027"/>
                    </a:cubicBezTo>
                    <a:cubicBezTo>
                      <a:pt x="2466" y="3056"/>
                      <a:pt x="2451" y="3070"/>
                      <a:pt x="2437" y="3099"/>
                    </a:cubicBezTo>
                    <a:cubicBezTo>
                      <a:pt x="2423" y="3127"/>
                      <a:pt x="2408" y="3142"/>
                      <a:pt x="2408" y="3170"/>
                    </a:cubicBezTo>
                    <a:cubicBezTo>
                      <a:pt x="2291" y="3329"/>
                      <a:pt x="2116" y="3410"/>
                      <a:pt x="1939" y="3410"/>
                    </a:cubicBezTo>
                    <a:cubicBezTo>
                      <a:pt x="1812" y="3410"/>
                      <a:pt x="1685" y="3369"/>
                      <a:pt x="1577" y="3285"/>
                    </a:cubicBezTo>
                    <a:cubicBezTo>
                      <a:pt x="1563" y="3271"/>
                      <a:pt x="1534" y="3242"/>
                      <a:pt x="1520" y="3228"/>
                    </a:cubicBezTo>
                    <a:cubicBezTo>
                      <a:pt x="1505" y="3213"/>
                      <a:pt x="1491" y="3199"/>
                      <a:pt x="1477" y="3185"/>
                    </a:cubicBezTo>
                    <a:cubicBezTo>
                      <a:pt x="1477" y="3170"/>
                      <a:pt x="1462" y="3156"/>
                      <a:pt x="1462" y="3156"/>
                    </a:cubicBezTo>
                    <a:cubicBezTo>
                      <a:pt x="1434" y="3113"/>
                      <a:pt x="1419" y="3084"/>
                      <a:pt x="1405" y="3041"/>
                    </a:cubicBezTo>
                    <a:cubicBezTo>
                      <a:pt x="1405" y="3027"/>
                      <a:pt x="1405" y="2998"/>
                      <a:pt x="1391" y="2984"/>
                    </a:cubicBezTo>
                    <a:cubicBezTo>
                      <a:pt x="1391" y="2955"/>
                      <a:pt x="1391" y="2927"/>
                      <a:pt x="1391" y="2912"/>
                    </a:cubicBezTo>
                    <a:cubicBezTo>
                      <a:pt x="1391" y="2798"/>
                      <a:pt x="1419" y="2683"/>
                      <a:pt x="1462" y="2568"/>
                    </a:cubicBezTo>
                    <a:lnTo>
                      <a:pt x="1477" y="2568"/>
                    </a:lnTo>
                    <a:cubicBezTo>
                      <a:pt x="1563" y="2497"/>
                      <a:pt x="1649" y="2439"/>
                      <a:pt x="1735" y="2396"/>
                    </a:cubicBezTo>
                    <a:cubicBezTo>
                      <a:pt x="1763" y="2396"/>
                      <a:pt x="1778" y="2382"/>
                      <a:pt x="1806" y="2368"/>
                    </a:cubicBezTo>
                    <a:cubicBezTo>
                      <a:pt x="1821" y="2368"/>
                      <a:pt x="1835" y="2368"/>
                      <a:pt x="1849" y="2353"/>
                    </a:cubicBezTo>
                    <a:lnTo>
                      <a:pt x="1864" y="2368"/>
                    </a:lnTo>
                    <a:lnTo>
                      <a:pt x="1864" y="2353"/>
                    </a:lnTo>
                    <a:cubicBezTo>
                      <a:pt x="1878" y="2353"/>
                      <a:pt x="1907" y="2353"/>
                      <a:pt x="1921" y="2339"/>
                    </a:cubicBezTo>
                    <a:lnTo>
                      <a:pt x="1993" y="2339"/>
                    </a:lnTo>
                    <a:cubicBezTo>
                      <a:pt x="2009" y="2337"/>
                      <a:pt x="2026" y="2336"/>
                      <a:pt x="2043" y="2336"/>
                    </a:cubicBezTo>
                    <a:close/>
                    <a:moveTo>
                      <a:pt x="2666" y="2884"/>
                    </a:moveTo>
                    <a:lnTo>
                      <a:pt x="2695" y="2898"/>
                    </a:lnTo>
                    <a:cubicBezTo>
                      <a:pt x="2910" y="2970"/>
                      <a:pt x="3139" y="3041"/>
                      <a:pt x="3383" y="3084"/>
                    </a:cubicBezTo>
                    <a:cubicBezTo>
                      <a:pt x="3440" y="3099"/>
                      <a:pt x="3512" y="3099"/>
                      <a:pt x="3584" y="3113"/>
                    </a:cubicBezTo>
                    <a:cubicBezTo>
                      <a:pt x="3885" y="3156"/>
                      <a:pt x="4200" y="3199"/>
                      <a:pt x="4401" y="3371"/>
                    </a:cubicBezTo>
                    <a:cubicBezTo>
                      <a:pt x="4415" y="3385"/>
                      <a:pt x="4429" y="3400"/>
                      <a:pt x="4429" y="3414"/>
                    </a:cubicBezTo>
                    <a:cubicBezTo>
                      <a:pt x="4415" y="3457"/>
                      <a:pt x="4401" y="3471"/>
                      <a:pt x="4358" y="3486"/>
                    </a:cubicBezTo>
                    <a:cubicBezTo>
                      <a:pt x="4310" y="3495"/>
                      <a:pt x="4260" y="3499"/>
                      <a:pt x="4208" y="3499"/>
                    </a:cubicBezTo>
                    <a:cubicBezTo>
                      <a:pt x="3929" y="3499"/>
                      <a:pt x="3591" y="3382"/>
                      <a:pt x="3326" y="3285"/>
                    </a:cubicBezTo>
                    <a:cubicBezTo>
                      <a:pt x="3240" y="3271"/>
                      <a:pt x="3168" y="3242"/>
                      <a:pt x="3096" y="3213"/>
                    </a:cubicBezTo>
                    <a:cubicBezTo>
                      <a:pt x="2967" y="3185"/>
                      <a:pt x="2853" y="3127"/>
                      <a:pt x="2738" y="3070"/>
                    </a:cubicBezTo>
                    <a:lnTo>
                      <a:pt x="2638" y="3027"/>
                    </a:lnTo>
                    <a:cubicBezTo>
                      <a:pt x="2652" y="2984"/>
                      <a:pt x="2666" y="2941"/>
                      <a:pt x="2666" y="2884"/>
                    </a:cubicBezTo>
                    <a:close/>
                    <a:moveTo>
                      <a:pt x="1290" y="3013"/>
                    </a:moveTo>
                    <a:cubicBezTo>
                      <a:pt x="1290" y="3041"/>
                      <a:pt x="1290" y="3070"/>
                      <a:pt x="1305" y="3099"/>
                    </a:cubicBezTo>
                    <a:lnTo>
                      <a:pt x="1204" y="3142"/>
                    </a:lnTo>
                    <a:cubicBezTo>
                      <a:pt x="1147" y="3170"/>
                      <a:pt x="1090" y="3199"/>
                      <a:pt x="1047" y="3228"/>
                    </a:cubicBezTo>
                    <a:cubicBezTo>
                      <a:pt x="989" y="3256"/>
                      <a:pt x="932" y="3285"/>
                      <a:pt x="875" y="3299"/>
                    </a:cubicBezTo>
                    <a:cubicBezTo>
                      <a:pt x="860" y="3314"/>
                      <a:pt x="832" y="3328"/>
                      <a:pt x="803" y="3342"/>
                    </a:cubicBezTo>
                    <a:cubicBezTo>
                      <a:pt x="681" y="3409"/>
                      <a:pt x="465" y="3518"/>
                      <a:pt x="334" y="3518"/>
                    </a:cubicBezTo>
                    <a:cubicBezTo>
                      <a:pt x="295" y="3518"/>
                      <a:pt x="264" y="3508"/>
                      <a:pt x="244" y="3486"/>
                    </a:cubicBezTo>
                    <a:cubicBezTo>
                      <a:pt x="215" y="3471"/>
                      <a:pt x="201" y="3428"/>
                      <a:pt x="215" y="3400"/>
                    </a:cubicBezTo>
                    <a:cubicBezTo>
                      <a:pt x="244" y="3342"/>
                      <a:pt x="344" y="3314"/>
                      <a:pt x="430" y="3285"/>
                    </a:cubicBezTo>
                    <a:cubicBezTo>
                      <a:pt x="473" y="3285"/>
                      <a:pt x="502" y="3271"/>
                      <a:pt x="531" y="3256"/>
                    </a:cubicBezTo>
                    <a:cubicBezTo>
                      <a:pt x="717" y="3185"/>
                      <a:pt x="889" y="3127"/>
                      <a:pt x="1047" y="3084"/>
                    </a:cubicBezTo>
                    <a:cubicBezTo>
                      <a:pt x="1075" y="3084"/>
                      <a:pt x="1104" y="3070"/>
                      <a:pt x="1133" y="3056"/>
                    </a:cubicBezTo>
                    <a:cubicBezTo>
                      <a:pt x="1176" y="3041"/>
                      <a:pt x="1233" y="3027"/>
                      <a:pt x="1290" y="3013"/>
                    </a:cubicBezTo>
                    <a:close/>
                    <a:moveTo>
                      <a:pt x="2623" y="3070"/>
                    </a:moveTo>
                    <a:lnTo>
                      <a:pt x="2695" y="3127"/>
                    </a:lnTo>
                    <a:cubicBezTo>
                      <a:pt x="2838" y="3271"/>
                      <a:pt x="2967" y="3414"/>
                      <a:pt x="3096" y="3543"/>
                    </a:cubicBezTo>
                    <a:cubicBezTo>
                      <a:pt x="3154" y="3600"/>
                      <a:pt x="3225" y="3658"/>
                      <a:pt x="3283" y="3715"/>
                    </a:cubicBezTo>
                    <a:cubicBezTo>
                      <a:pt x="3426" y="3815"/>
                      <a:pt x="3555" y="3959"/>
                      <a:pt x="3655" y="4116"/>
                    </a:cubicBezTo>
                    <a:cubicBezTo>
                      <a:pt x="3655" y="4130"/>
                      <a:pt x="3627" y="4159"/>
                      <a:pt x="3612" y="4159"/>
                    </a:cubicBezTo>
                    <a:cubicBezTo>
                      <a:pt x="3604" y="4160"/>
                      <a:pt x="3597" y="4160"/>
                      <a:pt x="3589" y="4160"/>
                    </a:cubicBezTo>
                    <a:cubicBezTo>
                      <a:pt x="3387" y="4160"/>
                      <a:pt x="3249" y="3981"/>
                      <a:pt x="3125" y="3815"/>
                    </a:cubicBezTo>
                    <a:cubicBezTo>
                      <a:pt x="3096" y="3787"/>
                      <a:pt x="3068" y="3758"/>
                      <a:pt x="3039" y="3729"/>
                    </a:cubicBezTo>
                    <a:cubicBezTo>
                      <a:pt x="2910" y="3572"/>
                      <a:pt x="2781" y="3414"/>
                      <a:pt x="2652" y="3256"/>
                    </a:cubicBezTo>
                    <a:lnTo>
                      <a:pt x="2580" y="3170"/>
                    </a:lnTo>
                    <a:cubicBezTo>
                      <a:pt x="2595" y="3142"/>
                      <a:pt x="2609" y="3099"/>
                      <a:pt x="2623" y="3070"/>
                    </a:cubicBezTo>
                    <a:close/>
                    <a:moveTo>
                      <a:pt x="1419" y="3314"/>
                    </a:moveTo>
                    <a:cubicBezTo>
                      <a:pt x="1434" y="3328"/>
                      <a:pt x="1462" y="3342"/>
                      <a:pt x="1477" y="3371"/>
                    </a:cubicBezTo>
                    <a:cubicBezTo>
                      <a:pt x="1419" y="3543"/>
                      <a:pt x="1362" y="3729"/>
                      <a:pt x="1290" y="3916"/>
                    </a:cubicBezTo>
                    <a:cubicBezTo>
                      <a:pt x="1290" y="3944"/>
                      <a:pt x="1276" y="3973"/>
                      <a:pt x="1262" y="4002"/>
                    </a:cubicBezTo>
                    <a:cubicBezTo>
                      <a:pt x="1233" y="4159"/>
                      <a:pt x="1161" y="4302"/>
                      <a:pt x="1075" y="4431"/>
                    </a:cubicBezTo>
                    <a:cubicBezTo>
                      <a:pt x="1061" y="4446"/>
                      <a:pt x="1040" y="4453"/>
                      <a:pt x="1018" y="4453"/>
                    </a:cubicBezTo>
                    <a:cubicBezTo>
                      <a:pt x="997" y="4453"/>
                      <a:pt x="975" y="4446"/>
                      <a:pt x="961" y="4431"/>
                    </a:cubicBezTo>
                    <a:cubicBezTo>
                      <a:pt x="932" y="4403"/>
                      <a:pt x="932" y="4360"/>
                      <a:pt x="946" y="4331"/>
                    </a:cubicBezTo>
                    <a:cubicBezTo>
                      <a:pt x="1104" y="4145"/>
                      <a:pt x="1204" y="3916"/>
                      <a:pt x="1276" y="3686"/>
                    </a:cubicBezTo>
                    <a:cubicBezTo>
                      <a:pt x="1305" y="3557"/>
                      <a:pt x="1362" y="3428"/>
                      <a:pt x="1419" y="3314"/>
                    </a:cubicBezTo>
                    <a:close/>
                    <a:moveTo>
                      <a:pt x="1319" y="3142"/>
                    </a:moveTo>
                    <a:cubicBezTo>
                      <a:pt x="1333" y="3170"/>
                      <a:pt x="1348" y="3213"/>
                      <a:pt x="1376" y="3242"/>
                    </a:cubicBezTo>
                    <a:lnTo>
                      <a:pt x="1362" y="3256"/>
                    </a:lnTo>
                    <a:cubicBezTo>
                      <a:pt x="1305" y="3314"/>
                      <a:pt x="1247" y="3371"/>
                      <a:pt x="1190" y="3428"/>
                    </a:cubicBezTo>
                    <a:cubicBezTo>
                      <a:pt x="1161" y="3486"/>
                      <a:pt x="1118" y="3529"/>
                      <a:pt x="1090" y="3572"/>
                    </a:cubicBezTo>
                    <a:cubicBezTo>
                      <a:pt x="1018" y="3672"/>
                      <a:pt x="946" y="3758"/>
                      <a:pt x="875" y="3830"/>
                    </a:cubicBezTo>
                    <a:lnTo>
                      <a:pt x="846" y="3873"/>
                    </a:lnTo>
                    <a:cubicBezTo>
                      <a:pt x="717" y="4016"/>
                      <a:pt x="574" y="4159"/>
                      <a:pt x="430" y="4274"/>
                    </a:cubicBezTo>
                    <a:cubicBezTo>
                      <a:pt x="330" y="4360"/>
                      <a:pt x="230" y="4431"/>
                      <a:pt x="115" y="4489"/>
                    </a:cubicBezTo>
                    <a:cubicBezTo>
                      <a:pt x="101" y="4489"/>
                      <a:pt x="86" y="4489"/>
                      <a:pt x="86" y="4474"/>
                    </a:cubicBezTo>
                    <a:cubicBezTo>
                      <a:pt x="72" y="4460"/>
                      <a:pt x="72" y="4446"/>
                      <a:pt x="72" y="4431"/>
                    </a:cubicBezTo>
                    <a:cubicBezTo>
                      <a:pt x="158" y="4302"/>
                      <a:pt x="273" y="4173"/>
                      <a:pt x="402" y="4073"/>
                    </a:cubicBezTo>
                    <a:cubicBezTo>
                      <a:pt x="445" y="4044"/>
                      <a:pt x="473" y="4016"/>
                      <a:pt x="516" y="3973"/>
                    </a:cubicBezTo>
                    <a:cubicBezTo>
                      <a:pt x="688" y="3815"/>
                      <a:pt x="846" y="3643"/>
                      <a:pt x="961" y="3514"/>
                    </a:cubicBezTo>
                    <a:cubicBezTo>
                      <a:pt x="989" y="3486"/>
                      <a:pt x="1018" y="3457"/>
                      <a:pt x="1047" y="3428"/>
                    </a:cubicBezTo>
                    <a:cubicBezTo>
                      <a:pt x="1104" y="3342"/>
                      <a:pt x="1176" y="3271"/>
                      <a:pt x="1247" y="3199"/>
                    </a:cubicBezTo>
                    <a:lnTo>
                      <a:pt x="1319" y="3142"/>
                    </a:lnTo>
                    <a:close/>
                    <a:moveTo>
                      <a:pt x="1931" y="0"/>
                    </a:moveTo>
                    <a:cubicBezTo>
                      <a:pt x="1857" y="0"/>
                      <a:pt x="1788" y="42"/>
                      <a:pt x="1763" y="117"/>
                    </a:cubicBezTo>
                    <a:cubicBezTo>
                      <a:pt x="1677" y="719"/>
                      <a:pt x="1677" y="1336"/>
                      <a:pt x="1763" y="1938"/>
                    </a:cubicBezTo>
                    <a:cubicBezTo>
                      <a:pt x="1763" y="2009"/>
                      <a:pt x="1763" y="2067"/>
                      <a:pt x="1778" y="2124"/>
                    </a:cubicBezTo>
                    <a:cubicBezTo>
                      <a:pt x="1749" y="2095"/>
                      <a:pt x="1720" y="2067"/>
                      <a:pt x="1692" y="2038"/>
                    </a:cubicBezTo>
                    <a:cubicBezTo>
                      <a:pt x="1649" y="1981"/>
                      <a:pt x="1606" y="1938"/>
                      <a:pt x="1577" y="1895"/>
                    </a:cubicBezTo>
                    <a:cubicBezTo>
                      <a:pt x="1534" y="1823"/>
                      <a:pt x="1491" y="1751"/>
                      <a:pt x="1448" y="1680"/>
                    </a:cubicBezTo>
                    <a:cubicBezTo>
                      <a:pt x="1405" y="1522"/>
                      <a:pt x="1305" y="1393"/>
                      <a:pt x="1176" y="1307"/>
                    </a:cubicBezTo>
                    <a:cubicBezTo>
                      <a:pt x="1163" y="1303"/>
                      <a:pt x="1150" y="1301"/>
                      <a:pt x="1138" y="1301"/>
                    </a:cubicBezTo>
                    <a:cubicBezTo>
                      <a:pt x="1109" y="1301"/>
                      <a:pt x="1081" y="1311"/>
                      <a:pt x="1061" y="1321"/>
                    </a:cubicBezTo>
                    <a:cubicBezTo>
                      <a:pt x="1032" y="1350"/>
                      <a:pt x="1018" y="1393"/>
                      <a:pt x="1032" y="1436"/>
                    </a:cubicBezTo>
                    <a:cubicBezTo>
                      <a:pt x="1090" y="1637"/>
                      <a:pt x="1219" y="1823"/>
                      <a:pt x="1362" y="1981"/>
                    </a:cubicBezTo>
                    <a:lnTo>
                      <a:pt x="1434" y="2067"/>
                    </a:lnTo>
                    <a:cubicBezTo>
                      <a:pt x="1505" y="2153"/>
                      <a:pt x="1577" y="2239"/>
                      <a:pt x="1663" y="2325"/>
                    </a:cubicBezTo>
                    <a:cubicBezTo>
                      <a:pt x="1577" y="2368"/>
                      <a:pt x="1491" y="2425"/>
                      <a:pt x="1419" y="2497"/>
                    </a:cubicBezTo>
                    <a:cubicBezTo>
                      <a:pt x="1391" y="2511"/>
                      <a:pt x="1391" y="2525"/>
                      <a:pt x="1405" y="2554"/>
                    </a:cubicBezTo>
                    <a:cubicBezTo>
                      <a:pt x="1333" y="2669"/>
                      <a:pt x="1290" y="2798"/>
                      <a:pt x="1276" y="2941"/>
                    </a:cubicBezTo>
                    <a:cubicBezTo>
                      <a:pt x="1219" y="2955"/>
                      <a:pt x="1161" y="2970"/>
                      <a:pt x="1104" y="2998"/>
                    </a:cubicBezTo>
                    <a:cubicBezTo>
                      <a:pt x="1075" y="2998"/>
                      <a:pt x="1047" y="3013"/>
                      <a:pt x="1032" y="3013"/>
                    </a:cubicBezTo>
                    <a:cubicBezTo>
                      <a:pt x="875" y="3070"/>
                      <a:pt x="703" y="3127"/>
                      <a:pt x="502" y="3199"/>
                    </a:cubicBezTo>
                    <a:cubicBezTo>
                      <a:pt x="473" y="3199"/>
                      <a:pt x="445" y="3213"/>
                      <a:pt x="416" y="3213"/>
                    </a:cubicBezTo>
                    <a:cubicBezTo>
                      <a:pt x="344" y="3228"/>
                      <a:pt x="273" y="3256"/>
                      <a:pt x="201" y="3314"/>
                    </a:cubicBezTo>
                    <a:cubicBezTo>
                      <a:pt x="187" y="3328"/>
                      <a:pt x="172" y="3342"/>
                      <a:pt x="158" y="3371"/>
                    </a:cubicBezTo>
                    <a:cubicBezTo>
                      <a:pt x="129" y="3428"/>
                      <a:pt x="144" y="3500"/>
                      <a:pt x="187" y="3543"/>
                    </a:cubicBezTo>
                    <a:cubicBezTo>
                      <a:pt x="220" y="3576"/>
                      <a:pt x="266" y="3589"/>
                      <a:pt x="320" y="3589"/>
                    </a:cubicBezTo>
                    <a:cubicBezTo>
                      <a:pt x="475" y="3589"/>
                      <a:pt x="693" y="3478"/>
                      <a:pt x="832" y="3414"/>
                    </a:cubicBezTo>
                    <a:cubicBezTo>
                      <a:pt x="860" y="3385"/>
                      <a:pt x="889" y="3371"/>
                      <a:pt x="903" y="3371"/>
                    </a:cubicBezTo>
                    <a:cubicBezTo>
                      <a:pt x="961" y="3342"/>
                      <a:pt x="1004" y="3328"/>
                      <a:pt x="1061" y="3299"/>
                    </a:cubicBezTo>
                    <a:lnTo>
                      <a:pt x="1061" y="3299"/>
                    </a:lnTo>
                    <a:cubicBezTo>
                      <a:pt x="1032" y="3328"/>
                      <a:pt x="1004" y="3357"/>
                      <a:pt x="989" y="3385"/>
                    </a:cubicBezTo>
                    <a:cubicBezTo>
                      <a:pt x="961" y="3414"/>
                      <a:pt x="932" y="3443"/>
                      <a:pt x="918" y="3471"/>
                    </a:cubicBezTo>
                    <a:cubicBezTo>
                      <a:pt x="803" y="3600"/>
                      <a:pt x="645" y="3758"/>
                      <a:pt x="473" y="3916"/>
                    </a:cubicBezTo>
                    <a:cubicBezTo>
                      <a:pt x="430" y="3959"/>
                      <a:pt x="387" y="3987"/>
                      <a:pt x="359" y="4030"/>
                    </a:cubicBezTo>
                    <a:cubicBezTo>
                      <a:pt x="215" y="4130"/>
                      <a:pt x="101" y="4259"/>
                      <a:pt x="15" y="4403"/>
                    </a:cubicBezTo>
                    <a:cubicBezTo>
                      <a:pt x="0" y="4446"/>
                      <a:pt x="0" y="4489"/>
                      <a:pt x="29" y="4517"/>
                    </a:cubicBezTo>
                    <a:cubicBezTo>
                      <a:pt x="47" y="4545"/>
                      <a:pt x="71" y="4555"/>
                      <a:pt x="97" y="4555"/>
                    </a:cubicBezTo>
                    <a:cubicBezTo>
                      <a:pt x="112" y="4555"/>
                      <a:pt x="128" y="4551"/>
                      <a:pt x="144" y="4546"/>
                    </a:cubicBezTo>
                    <a:cubicBezTo>
                      <a:pt x="258" y="4489"/>
                      <a:pt x="373" y="4417"/>
                      <a:pt x="473" y="4331"/>
                    </a:cubicBezTo>
                    <a:cubicBezTo>
                      <a:pt x="631" y="4202"/>
                      <a:pt x="760" y="4073"/>
                      <a:pt x="889" y="3930"/>
                    </a:cubicBezTo>
                    <a:lnTo>
                      <a:pt x="932" y="3887"/>
                    </a:lnTo>
                    <a:cubicBezTo>
                      <a:pt x="1004" y="3801"/>
                      <a:pt x="1075" y="3715"/>
                      <a:pt x="1147" y="3615"/>
                    </a:cubicBezTo>
                    <a:cubicBezTo>
                      <a:pt x="1176" y="3572"/>
                      <a:pt x="1219" y="3529"/>
                      <a:pt x="1247" y="3471"/>
                    </a:cubicBezTo>
                    <a:cubicBezTo>
                      <a:pt x="1262" y="3457"/>
                      <a:pt x="1276" y="3443"/>
                      <a:pt x="1290" y="3443"/>
                    </a:cubicBezTo>
                    <a:cubicBezTo>
                      <a:pt x="1262" y="3514"/>
                      <a:pt x="1233" y="3586"/>
                      <a:pt x="1204" y="3672"/>
                    </a:cubicBezTo>
                    <a:cubicBezTo>
                      <a:pt x="1147" y="3887"/>
                      <a:pt x="1047" y="4102"/>
                      <a:pt x="903" y="4288"/>
                    </a:cubicBezTo>
                    <a:cubicBezTo>
                      <a:pt x="846" y="4331"/>
                      <a:pt x="846" y="4417"/>
                      <a:pt x="903" y="4474"/>
                    </a:cubicBezTo>
                    <a:cubicBezTo>
                      <a:pt x="936" y="4507"/>
                      <a:pt x="977" y="4525"/>
                      <a:pt x="1017" y="4525"/>
                    </a:cubicBezTo>
                    <a:cubicBezTo>
                      <a:pt x="1048" y="4525"/>
                      <a:pt x="1079" y="4514"/>
                      <a:pt x="1104" y="4489"/>
                    </a:cubicBezTo>
                    <a:cubicBezTo>
                      <a:pt x="1104" y="4489"/>
                      <a:pt x="1118" y="4489"/>
                      <a:pt x="1118" y="4474"/>
                    </a:cubicBezTo>
                    <a:cubicBezTo>
                      <a:pt x="1219" y="4345"/>
                      <a:pt x="1290" y="4188"/>
                      <a:pt x="1333" y="4030"/>
                    </a:cubicBezTo>
                    <a:cubicBezTo>
                      <a:pt x="1348" y="4002"/>
                      <a:pt x="1348" y="3973"/>
                      <a:pt x="1362" y="3944"/>
                    </a:cubicBezTo>
                    <a:cubicBezTo>
                      <a:pt x="1419" y="3758"/>
                      <a:pt x="1477" y="3586"/>
                      <a:pt x="1534" y="3414"/>
                    </a:cubicBezTo>
                    <a:cubicBezTo>
                      <a:pt x="1661" y="3501"/>
                      <a:pt x="1807" y="3543"/>
                      <a:pt x="1952" y="3543"/>
                    </a:cubicBezTo>
                    <a:cubicBezTo>
                      <a:pt x="2166" y="3543"/>
                      <a:pt x="2378" y="3450"/>
                      <a:pt x="2523" y="3271"/>
                    </a:cubicBezTo>
                    <a:cubicBezTo>
                      <a:pt x="2523" y="3256"/>
                      <a:pt x="2537" y="3242"/>
                      <a:pt x="2537" y="3228"/>
                    </a:cubicBezTo>
                    <a:cubicBezTo>
                      <a:pt x="2566" y="3256"/>
                      <a:pt x="2580" y="3271"/>
                      <a:pt x="2595" y="3299"/>
                    </a:cubicBezTo>
                    <a:cubicBezTo>
                      <a:pt x="2724" y="3457"/>
                      <a:pt x="2853" y="3615"/>
                      <a:pt x="2982" y="3772"/>
                    </a:cubicBezTo>
                    <a:cubicBezTo>
                      <a:pt x="3010" y="3801"/>
                      <a:pt x="3039" y="3830"/>
                      <a:pt x="3068" y="3858"/>
                    </a:cubicBezTo>
                    <a:cubicBezTo>
                      <a:pt x="3206" y="4038"/>
                      <a:pt x="3358" y="4232"/>
                      <a:pt x="3588" y="4232"/>
                    </a:cubicBezTo>
                    <a:cubicBezTo>
                      <a:pt x="3596" y="4232"/>
                      <a:pt x="3604" y="4231"/>
                      <a:pt x="3612" y="4231"/>
                    </a:cubicBezTo>
                    <a:cubicBezTo>
                      <a:pt x="3641" y="4231"/>
                      <a:pt x="3670" y="4216"/>
                      <a:pt x="3684" y="4202"/>
                    </a:cubicBezTo>
                    <a:cubicBezTo>
                      <a:pt x="3713" y="4173"/>
                      <a:pt x="3727" y="4130"/>
                      <a:pt x="3713" y="4087"/>
                    </a:cubicBezTo>
                    <a:cubicBezTo>
                      <a:pt x="3612" y="3916"/>
                      <a:pt x="3483" y="3772"/>
                      <a:pt x="3326" y="3658"/>
                    </a:cubicBezTo>
                    <a:cubicBezTo>
                      <a:pt x="3268" y="3600"/>
                      <a:pt x="3197" y="3543"/>
                      <a:pt x="3139" y="3486"/>
                    </a:cubicBezTo>
                    <a:cubicBezTo>
                      <a:pt x="3068" y="3400"/>
                      <a:pt x="2967" y="3314"/>
                      <a:pt x="2881" y="3213"/>
                    </a:cubicBezTo>
                    <a:lnTo>
                      <a:pt x="2881" y="3213"/>
                    </a:lnTo>
                    <a:cubicBezTo>
                      <a:pt x="2939" y="3242"/>
                      <a:pt x="3010" y="3271"/>
                      <a:pt x="3068" y="3285"/>
                    </a:cubicBezTo>
                    <a:cubicBezTo>
                      <a:pt x="3139" y="3299"/>
                      <a:pt x="3211" y="3328"/>
                      <a:pt x="3297" y="3357"/>
                    </a:cubicBezTo>
                    <a:cubicBezTo>
                      <a:pt x="3599" y="3453"/>
                      <a:pt x="3932" y="3570"/>
                      <a:pt x="4218" y="3570"/>
                    </a:cubicBezTo>
                    <a:cubicBezTo>
                      <a:pt x="4271" y="3570"/>
                      <a:pt x="4322" y="3566"/>
                      <a:pt x="4372" y="3557"/>
                    </a:cubicBezTo>
                    <a:cubicBezTo>
                      <a:pt x="4444" y="3543"/>
                      <a:pt x="4487" y="3486"/>
                      <a:pt x="4487" y="3414"/>
                    </a:cubicBezTo>
                    <a:cubicBezTo>
                      <a:pt x="4501" y="3385"/>
                      <a:pt x="4472" y="3342"/>
                      <a:pt x="4444" y="3314"/>
                    </a:cubicBezTo>
                    <a:cubicBezTo>
                      <a:pt x="4229" y="3127"/>
                      <a:pt x="3899" y="3084"/>
                      <a:pt x="3598" y="3041"/>
                    </a:cubicBezTo>
                    <a:cubicBezTo>
                      <a:pt x="3526" y="3027"/>
                      <a:pt x="3455" y="3027"/>
                      <a:pt x="3397" y="3013"/>
                    </a:cubicBezTo>
                    <a:cubicBezTo>
                      <a:pt x="3197" y="2970"/>
                      <a:pt x="3010" y="2927"/>
                      <a:pt x="2824" y="2869"/>
                    </a:cubicBezTo>
                    <a:cubicBezTo>
                      <a:pt x="2924" y="2841"/>
                      <a:pt x="3010" y="2798"/>
                      <a:pt x="3096" y="2769"/>
                    </a:cubicBezTo>
                    <a:lnTo>
                      <a:pt x="3111" y="2755"/>
                    </a:lnTo>
                    <a:cubicBezTo>
                      <a:pt x="3240" y="2712"/>
                      <a:pt x="3369" y="2669"/>
                      <a:pt x="3498" y="2626"/>
                    </a:cubicBezTo>
                    <a:cubicBezTo>
                      <a:pt x="3569" y="2597"/>
                      <a:pt x="3641" y="2568"/>
                      <a:pt x="3713" y="2540"/>
                    </a:cubicBezTo>
                    <a:cubicBezTo>
                      <a:pt x="3770" y="2525"/>
                      <a:pt x="3813" y="2511"/>
                      <a:pt x="3870" y="2497"/>
                    </a:cubicBezTo>
                    <a:cubicBezTo>
                      <a:pt x="3956" y="2482"/>
                      <a:pt x="4042" y="2454"/>
                      <a:pt x="4128" y="2396"/>
                    </a:cubicBezTo>
                    <a:cubicBezTo>
                      <a:pt x="4157" y="2368"/>
                      <a:pt x="4186" y="2325"/>
                      <a:pt x="4214" y="2282"/>
                    </a:cubicBezTo>
                    <a:cubicBezTo>
                      <a:pt x="4229" y="2239"/>
                      <a:pt x="4229" y="2181"/>
                      <a:pt x="4200" y="2138"/>
                    </a:cubicBezTo>
                    <a:cubicBezTo>
                      <a:pt x="4171" y="2095"/>
                      <a:pt x="4114" y="2081"/>
                      <a:pt x="4071" y="2081"/>
                    </a:cubicBezTo>
                    <a:cubicBezTo>
                      <a:pt x="3813" y="2124"/>
                      <a:pt x="3555" y="2210"/>
                      <a:pt x="3311" y="2325"/>
                    </a:cubicBezTo>
                    <a:cubicBezTo>
                      <a:pt x="3254" y="2353"/>
                      <a:pt x="3197" y="2382"/>
                      <a:pt x="3139" y="2396"/>
                    </a:cubicBezTo>
                    <a:cubicBezTo>
                      <a:pt x="3082" y="2425"/>
                      <a:pt x="3010" y="2468"/>
                      <a:pt x="2939" y="2511"/>
                    </a:cubicBezTo>
                    <a:cubicBezTo>
                      <a:pt x="2838" y="2568"/>
                      <a:pt x="2738" y="2611"/>
                      <a:pt x="2638" y="2654"/>
                    </a:cubicBezTo>
                    <a:cubicBezTo>
                      <a:pt x="2595" y="2554"/>
                      <a:pt x="2552" y="2454"/>
                      <a:pt x="2480" y="2382"/>
                    </a:cubicBezTo>
                    <a:cubicBezTo>
                      <a:pt x="2377" y="2279"/>
                      <a:pt x="2239" y="2222"/>
                      <a:pt x="2087" y="2222"/>
                    </a:cubicBezTo>
                    <a:cubicBezTo>
                      <a:pt x="2070" y="2222"/>
                      <a:pt x="2053" y="2223"/>
                      <a:pt x="2036" y="2224"/>
                    </a:cubicBezTo>
                    <a:cubicBezTo>
                      <a:pt x="2107" y="2110"/>
                      <a:pt x="2193" y="1995"/>
                      <a:pt x="2279" y="1895"/>
                    </a:cubicBezTo>
                    <a:cubicBezTo>
                      <a:pt x="2308" y="1852"/>
                      <a:pt x="2337" y="1823"/>
                      <a:pt x="2365" y="1780"/>
                    </a:cubicBezTo>
                    <a:cubicBezTo>
                      <a:pt x="2580" y="1551"/>
                      <a:pt x="2724" y="1264"/>
                      <a:pt x="2810" y="963"/>
                    </a:cubicBezTo>
                    <a:cubicBezTo>
                      <a:pt x="2824" y="906"/>
                      <a:pt x="2795" y="848"/>
                      <a:pt x="2738" y="820"/>
                    </a:cubicBezTo>
                    <a:cubicBezTo>
                      <a:pt x="2716" y="805"/>
                      <a:pt x="2691" y="798"/>
                      <a:pt x="2666" y="798"/>
                    </a:cubicBezTo>
                    <a:cubicBezTo>
                      <a:pt x="2641" y="798"/>
                      <a:pt x="2616" y="805"/>
                      <a:pt x="2595" y="820"/>
                    </a:cubicBezTo>
                    <a:cubicBezTo>
                      <a:pt x="2423" y="992"/>
                      <a:pt x="2279" y="1192"/>
                      <a:pt x="2179" y="1422"/>
                    </a:cubicBezTo>
                    <a:cubicBezTo>
                      <a:pt x="2122" y="1522"/>
                      <a:pt x="2079" y="1608"/>
                      <a:pt x="2021" y="1680"/>
                    </a:cubicBezTo>
                    <a:cubicBezTo>
                      <a:pt x="2021" y="1637"/>
                      <a:pt x="2021" y="1594"/>
                      <a:pt x="2036" y="1536"/>
                    </a:cubicBezTo>
                    <a:cubicBezTo>
                      <a:pt x="2036" y="1393"/>
                      <a:pt x="2036" y="1235"/>
                      <a:pt x="2036" y="1092"/>
                    </a:cubicBezTo>
                    <a:cubicBezTo>
                      <a:pt x="2021" y="963"/>
                      <a:pt x="2036" y="848"/>
                      <a:pt x="2050" y="719"/>
                    </a:cubicBezTo>
                    <a:cubicBezTo>
                      <a:pt x="2064" y="519"/>
                      <a:pt x="2064" y="304"/>
                      <a:pt x="2036" y="103"/>
                    </a:cubicBezTo>
                    <a:cubicBezTo>
                      <a:pt x="2021" y="60"/>
                      <a:pt x="1993" y="17"/>
                      <a:pt x="1964" y="3"/>
                    </a:cubicBezTo>
                    <a:cubicBezTo>
                      <a:pt x="1953" y="1"/>
                      <a:pt x="1942" y="0"/>
                      <a:pt x="19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6"/>
              <p:cNvSpPr/>
              <p:nvPr/>
            </p:nvSpPr>
            <p:spPr>
              <a:xfrm>
                <a:off x="5774868" y="759106"/>
                <a:ext cx="208029" cy="41464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285" extrusionOk="0">
                    <a:moveTo>
                      <a:pt x="1178" y="208"/>
                    </a:moveTo>
                    <a:lnTo>
                      <a:pt x="1178" y="208"/>
                    </a:lnTo>
                    <a:cubicBezTo>
                      <a:pt x="1173" y="208"/>
                      <a:pt x="1169" y="209"/>
                      <a:pt x="1164" y="209"/>
                    </a:cubicBezTo>
                    <a:lnTo>
                      <a:pt x="1164" y="209"/>
                    </a:lnTo>
                    <a:cubicBezTo>
                      <a:pt x="1166" y="209"/>
                      <a:pt x="1169" y="210"/>
                      <a:pt x="1172" y="210"/>
                    </a:cubicBezTo>
                    <a:cubicBezTo>
                      <a:pt x="1174" y="209"/>
                      <a:pt x="1176" y="209"/>
                      <a:pt x="1178" y="208"/>
                    </a:cubicBezTo>
                    <a:close/>
                    <a:moveTo>
                      <a:pt x="1315" y="66"/>
                    </a:moveTo>
                    <a:lnTo>
                      <a:pt x="1315" y="66"/>
                    </a:lnTo>
                    <a:cubicBezTo>
                      <a:pt x="885" y="109"/>
                      <a:pt x="455" y="195"/>
                      <a:pt x="40" y="296"/>
                    </a:cubicBezTo>
                    <a:cubicBezTo>
                      <a:pt x="1" y="309"/>
                      <a:pt x="9" y="369"/>
                      <a:pt x="43" y="369"/>
                    </a:cubicBezTo>
                    <a:cubicBezTo>
                      <a:pt x="46" y="369"/>
                      <a:pt x="50" y="369"/>
                      <a:pt x="54" y="367"/>
                    </a:cubicBezTo>
                    <a:cubicBezTo>
                      <a:pt x="431" y="287"/>
                      <a:pt x="800" y="235"/>
                      <a:pt x="1164" y="209"/>
                    </a:cubicBezTo>
                    <a:lnTo>
                      <a:pt x="1164" y="209"/>
                    </a:lnTo>
                    <a:cubicBezTo>
                      <a:pt x="1127" y="202"/>
                      <a:pt x="1117" y="151"/>
                      <a:pt x="1158" y="138"/>
                    </a:cubicBezTo>
                    <a:cubicBezTo>
                      <a:pt x="1215" y="109"/>
                      <a:pt x="1258" y="81"/>
                      <a:pt x="1315" y="66"/>
                    </a:cubicBezTo>
                    <a:close/>
                    <a:moveTo>
                      <a:pt x="2367" y="1"/>
                    </a:moveTo>
                    <a:cubicBezTo>
                      <a:pt x="2160" y="1"/>
                      <a:pt x="1952" y="8"/>
                      <a:pt x="1745" y="23"/>
                    </a:cubicBezTo>
                    <a:cubicBezTo>
                      <a:pt x="1561" y="94"/>
                      <a:pt x="1376" y="151"/>
                      <a:pt x="1178" y="208"/>
                    </a:cubicBezTo>
                    <a:lnTo>
                      <a:pt x="1178" y="208"/>
                    </a:lnTo>
                    <a:cubicBezTo>
                      <a:pt x="1368" y="195"/>
                      <a:pt x="1557" y="188"/>
                      <a:pt x="1745" y="188"/>
                    </a:cubicBezTo>
                    <a:cubicBezTo>
                      <a:pt x="3359" y="188"/>
                      <a:pt x="4875" y="665"/>
                      <a:pt x="6446" y="1285"/>
                    </a:cubicBezTo>
                    <a:cubicBezTo>
                      <a:pt x="6375" y="1213"/>
                      <a:pt x="6317" y="1141"/>
                      <a:pt x="6260" y="1070"/>
                    </a:cubicBezTo>
                    <a:cubicBezTo>
                      <a:pt x="5102" y="335"/>
                      <a:pt x="3739" y="1"/>
                      <a:pt x="23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5817300" y="718675"/>
                <a:ext cx="74473" cy="42593"/>
              </a:xfrm>
              <a:custGeom>
                <a:avLst/>
                <a:gdLst/>
                <a:ahLst/>
                <a:cxnLst/>
                <a:rect l="l" t="t" r="r" b="b"/>
                <a:pathLst>
                  <a:path w="2308" h="1320" extrusionOk="0">
                    <a:moveTo>
                      <a:pt x="2193" y="1"/>
                    </a:moveTo>
                    <a:cubicBezTo>
                      <a:pt x="1520" y="531"/>
                      <a:pt x="789" y="975"/>
                      <a:pt x="0" y="1319"/>
                    </a:cubicBezTo>
                    <a:cubicBezTo>
                      <a:pt x="144" y="1291"/>
                      <a:pt x="287" y="1276"/>
                      <a:pt x="430" y="1276"/>
                    </a:cubicBezTo>
                    <a:cubicBezTo>
                      <a:pt x="1104" y="1018"/>
                      <a:pt x="1735" y="674"/>
                      <a:pt x="2308" y="230"/>
                    </a:cubicBezTo>
                    <a:cubicBezTo>
                      <a:pt x="2294" y="201"/>
                      <a:pt x="2279" y="158"/>
                      <a:pt x="2251" y="130"/>
                    </a:cubicBezTo>
                    <a:lnTo>
                      <a:pt x="2236" y="130"/>
                    </a:lnTo>
                    <a:cubicBezTo>
                      <a:pt x="2208" y="115"/>
                      <a:pt x="2193" y="72"/>
                      <a:pt x="2222" y="58"/>
                    </a:cubicBezTo>
                    <a:cubicBezTo>
                      <a:pt x="2208" y="29"/>
                      <a:pt x="2193" y="15"/>
                      <a:pt x="21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5888514" y="627745"/>
                <a:ext cx="87639" cy="94221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920" extrusionOk="0">
                    <a:moveTo>
                      <a:pt x="2640" y="0"/>
                    </a:moveTo>
                    <a:cubicBezTo>
                      <a:pt x="2624" y="0"/>
                      <a:pt x="2607" y="7"/>
                      <a:pt x="2595" y="24"/>
                    </a:cubicBezTo>
                    <a:cubicBezTo>
                      <a:pt x="1849" y="1056"/>
                      <a:pt x="975" y="1987"/>
                      <a:pt x="1" y="2790"/>
                    </a:cubicBezTo>
                    <a:cubicBezTo>
                      <a:pt x="15" y="2819"/>
                      <a:pt x="15" y="2847"/>
                      <a:pt x="29" y="2862"/>
                    </a:cubicBezTo>
                    <a:lnTo>
                      <a:pt x="44" y="2862"/>
                    </a:lnTo>
                    <a:cubicBezTo>
                      <a:pt x="115" y="2890"/>
                      <a:pt x="201" y="2905"/>
                      <a:pt x="273" y="2919"/>
                    </a:cubicBezTo>
                    <a:cubicBezTo>
                      <a:pt x="1233" y="2131"/>
                      <a:pt x="2064" y="1170"/>
                      <a:pt x="2695" y="81"/>
                    </a:cubicBezTo>
                    <a:cubicBezTo>
                      <a:pt x="2715" y="41"/>
                      <a:pt x="2678" y="0"/>
                      <a:pt x="26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4" name="Google Shape;974;p16"/>
            <p:cNvSpPr/>
            <p:nvPr/>
          </p:nvSpPr>
          <p:spPr>
            <a:xfrm rot="5400000">
              <a:off x="-64820" y="3183070"/>
              <a:ext cx="215339" cy="70635"/>
            </a:xfrm>
            <a:custGeom>
              <a:avLst/>
              <a:gdLst/>
              <a:ahLst/>
              <a:cxnLst/>
              <a:rect l="l" t="t" r="r" b="b"/>
              <a:pathLst>
                <a:path w="8902" h="2920" extrusionOk="0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271100" y="3656624"/>
              <a:ext cx="215001" cy="193064"/>
            </a:xfrm>
            <a:custGeom>
              <a:avLst/>
              <a:gdLst/>
              <a:ahLst/>
              <a:cxnLst/>
              <a:rect l="l" t="t" r="r" b="b"/>
              <a:pathLst>
                <a:path w="9948" h="8933" extrusionOk="0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6" name="Google Shape;976;p16"/>
            <p:cNvGrpSpPr/>
            <p:nvPr/>
          </p:nvGrpSpPr>
          <p:grpSpPr>
            <a:xfrm rot="5400000">
              <a:off x="-84688" y="3629523"/>
              <a:ext cx="319341" cy="137209"/>
              <a:chOff x="4380693" y="4999992"/>
              <a:chExt cx="409990" cy="176158"/>
            </a:xfrm>
          </p:grpSpPr>
          <p:sp>
            <p:nvSpPr>
              <p:cNvPr id="977" name="Google Shape;977;p16"/>
              <p:cNvSpPr/>
              <p:nvPr/>
            </p:nvSpPr>
            <p:spPr>
              <a:xfrm>
                <a:off x="4386904" y="5124468"/>
                <a:ext cx="62363" cy="5168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64" extrusionOk="0">
                    <a:moveTo>
                      <a:pt x="101" y="0"/>
                    </a:moveTo>
                    <a:cubicBezTo>
                      <a:pt x="73" y="15"/>
                      <a:pt x="30" y="29"/>
                      <a:pt x="1" y="43"/>
                    </a:cubicBezTo>
                    <a:cubicBezTo>
                      <a:pt x="445" y="645"/>
                      <a:pt x="976" y="1190"/>
                      <a:pt x="1563" y="1663"/>
                    </a:cubicBezTo>
                    <a:lnTo>
                      <a:pt x="2008" y="1663"/>
                    </a:lnTo>
                    <a:cubicBezTo>
                      <a:pt x="1348" y="1147"/>
                      <a:pt x="703" y="588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6"/>
              <p:cNvSpPr/>
              <p:nvPr/>
            </p:nvSpPr>
            <p:spPr>
              <a:xfrm>
                <a:off x="4380693" y="5041577"/>
                <a:ext cx="409990" cy="134572"/>
              </a:xfrm>
              <a:custGeom>
                <a:avLst/>
                <a:gdLst/>
                <a:ahLst/>
                <a:cxnLst/>
                <a:rect l="l" t="t" r="r" b="b"/>
                <a:pathLst>
                  <a:path w="13201" h="4333" extrusionOk="0">
                    <a:moveTo>
                      <a:pt x="8502" y="300"/>
                    </a:moveTo>
                    <a:cubicBezTo>
                      <a:pt x="8834" y="300"/>
                      <a:pt x="9168" y="327"/>
                      <a:pt x="9503" y="391"/>
                    </a:cubicBezTo>
                    <a:cubicBezTo>
                      <a:pt x="9933" y="462"/>
                      <a:pt x="10363" y="577"/>
                      <a:pt x="10793" y="720"/>
                    </a:cubicBezTo>
                    <a:cubicBezTo>
                      <a:pt x="8958" y="806"/>
                      <a:pt x="7066" y="907"/>
                      <a:pt x="5275" y="1193"/>
                    </a:cubicBezTo>
                    <a:cubicBezTo>
                      <a:pt x="4329" y="1351"/>
                      <a:pt x="3411" y="1580"/>
                      <a:pt x="2466" y="1752"/>
                    </a:cubicBezTo>
                    <a:lnTo>
                      <a:pt x="2308" y="1781"/>
                    </a:lnTo>
                    <a:cubicBezTo>
                      <a:pt x="3712" y="1236"/>
                      <a:pt x="5146" y="821"/>
                      <a:pt x="6608" y="520"/>
                    </a:cubicBezTo>
                    <a:cubicBezTo>
                      <a:pt x="7238" y="397"/>
                      <a:pt x="7868" y="300"/>
                      <a:pt x="8502" y="300"/>
                    </a:cubicBezTo>
                    <a:close/>
                    <a:moveTo>
                      <a:pt x="11223" y="878"/>
                    </a:moveTo>
                    <a:cubicBezTo>
                      <a:pt x="11739" y="1064"/>
                      <a:pt x="12197" y="1423"/>
                      <a:pt x="12527" y="1867"/>
                    </a:cubicBezTo>
                    <a:cubicBezTo>
                      <a:pt x="12799" y="2282"/>
                      <a:pt x="12871" y="2784"/>
                      <a:pt x="12699" y="3257"/>
                    </a:cubicBezTo>
                    <a:cubicBezTo>
                      <a:pt x="10434" y="3042"/>
                      <a:pt x="8184" y="2884"/>
                      <a:pt x="5920" y="2569"/>
                    </a:cubicBezTo>
                    <a:cubicBezTo>
                      <a:pt x="4757" y="2414"/>
                      <a:pt x="3484" y="2208"/>
                      <a:pt x="2238" y="2208"/>
                    </a:cubicBezTo>
                    <a:cubicBezTo>
                      <a:pt x="1870" y="2208"/>
                      <a:pt x="1506" y="2226"/>
                      <a:pt x="1147" y="2268"/>
                    </a:cubicBezTo>
                    <a:cubicBezTo>
                      <a:pt x="1190" y="2254"/>
                      <a:pt x="1233" y="2225"/>
                      <a:pt x="1290" y="2211"/>
                    </a:cubicBezTo>
                    <a:cubicBezTo>
                      <a:pt x="2824" y="1852"/>
                      <a:pt x="4386" y="1480"/>
                      <a:pt x="5948" y="1322"/>
                    </a:cubicBezTo>
                    <a:cubicBezTo>
                      <a:pt x="7697" y="1136"/>
                      <a:pt x="9460" y="978"/>
                      <a:pt x="11223" y="878"/>
                    </a:cubicBezTo>
                    <a:close/>
                    <a:moveTo>
                      <a:pt x="8404" y="0"/>
                    </a:moveTo>
                    <a:cubicBezTo>
                      <a:pt x="8115" y="0"/>
                      <a:pt x="7851" y="16"/>
                      <a:pt x="7625" y="47"/>
                    </a:cubicBezTo>
                    <a:cubicBezTo>
                      <a:pt x="5031" y="419"/>
                      <a:pt x="2494" y="1222"/>
                      <a:pt x="144" y="2397"/>
                    </a:cubicBezTo>
                    <a:lnTo>
                      <a:pt x="101" y="2426"/>
                    </a:lnTo>
                    <a:lnTo>
                      <a:pt x="86" y="2426"/>
                    </a:lnTo>
                    <a:cubicBezTo>
                      <a:pt x="43" y="2440"/>
                      <a:pt x="15" y="2483"/>
                      <a:pt x="0" y="2526"/>
                    </a:cubicBezTo>
                    <a:cubicBezTo>
                      <a:pt x="201" y="2497"/>
                      <a:pt x="416" y="2469"/>
                      <a:pt x="617" y="2454"/>
                    </a:cubicBezTo>
                    <a:cubicBezTo>
                      <a:pt x="660" y="2454"/>
                      <a:pt x="660" y="2512"/>
                      <a:pt x="631" y="2526"/>
                    </a:cubicBezTo>
                    <a:cubicBezTo>
                      <a:pt x="602" y="2540"/>
                      <a:pt x="588" y="2555"/>
                      <a:pt x="559" y="2555"/>
                    </a:cubicBezTo>
                    <a:cubicBezTo>
                      <a:pt x="2408" y="2827"/>
                      <a:pt x="4185" y="3343"/>
                      <a:pt x="5948" y="3916"/>
                    </a:cubicBezTo>
                    <a:cubicBezTo>
                      <a:pt x="6378" y="4045"/>
                      <a:pt x="6808" y="4189"/>
                      <a:pt x="7224" y="4332"/>
                    </a:cubicBezTo>
                    <a:lnTo>
                      <a:pt x="7941" y="4332"/>
                    </a:lnTo>
                    <a:cubicBezTo>
                      <a:pt x="7095" y="4074"/>
                      <a:pt x="6249" y="3787"/>
                      <a:pt x="5404" y="3529"/>
                    </a:cubicBezTo>
                    <a:cubicBezTo>
                      <a:pt x="4042" y="3099"/>
                      <a:pt x="2666" y="2698"/>
                      <a:pt x="1247" y="2497"/>
                    </a:cubicBezTo>
                    <a:lnTo>
                      <a:pt x="1247" y="2497"/>
                    </a:lnTo>
                    <a:cubicBezTo>
                      <a:pt x="3024" y="2512"/>
                      <a:pt x="4802" y="2641"/>
                      <a:pt x="6550" y="2856"/>
                    </a:cubicBezTo>
                    <a:cubicBezTo>
                      <a:pt x="8586" y="3114"/>
                      <a:pt x="10621" y="3257"/>
                      <a:pt x="12656" y="3386"/>
                    </a:cubicBezTo>
                    <a:cubicBezTo>
                      <a:pt x="12484" y="3744"/>
                      <a:pt x="12255" y="4074"/>
                      <a:pt x="11954" y="4332"/>
                    </a:cubicBezTo>
                    <a:lnTo>
                      <a:pt x="12484" y="4332"/>
                    </a:lnTo>
                    <a:cubicBezTo>
                      <a:pt x="12971" y="3816"/>
                      <a:pt x="13201" y="3099"/>
                      <a:pt x="13086" y="2397"/>
                    </a:cubicBezTo>
                    <a:cubicBezTo>
                      <a:pt x="12840" y="611"/>
                      <a:pt x="10169" y="0"/>
                      <a:pt x="8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6"/>
              <p:cNvSpPr/>
              <p:nvPr/>
            </p:nvSpPr>
            <p:spPr>
              <a:xfrm>
                <a:off x="4391376" y="5122698"/>
                <a:ext cx="93949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721" extrusionOk="0">
                    <a:moveTo>
                      <a:pt x="101" y="0"/>
                    </a:moveTo>
                    <a:cubicBezTo>
                      <a:pt x="72" y="14"/>
                      <a:pt x="29" y="29"/>
                      <a:pt x="0" y="43"/>
                    </a:cubicBezTo>
                    <a:cubicBezTo>
                      <a:pt x="860" y="659"/>
                      <a:pt x="1806" y="1190"/>
                      <a:pt x="2723" y="1720"/>
                    </a:cubicBezTo>
                    <a:lnTo>
                      <a:pt x="3024" y="1720"/>
                    </a:lnTo>
                    <a:cubicBezTo>
                      <a:pt x="2064" y="1132"/>
                      <a:pt x="1104" y="502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6"/>
              <p:cNvSpPr/>
              <p:nvPr/>
            </p:nvSpPr>
            <p:spPr>
              <a:xfrm>
                <a:off x="4389575" y="5123568"/>
                <a:ext cx="1832" cy="932"/>
              </a:xfrm>
              <a:custGeom>
                <a:avLst/>
                <a:gdLst/>
                <a:ahLst/>
                <a:cxnLst/>
                <a:rect l="l" t="t" r="r" b="b"/>
                <a:pathLst>
                  <a:path w="59" h="30" extrusionOk="0">
                    <a:moveTo>
                      <a:pt x="44" y="1"/>
                    </a:moveTo>
                    <a:lnTo>
                      <a:pt x="1" y="15"/>
                    </a:lnTo>
                    <a:lnTo>
                      <a:pt x="15" y="29"/>
                    </a:lnTo>
                    <a:cubicBezTo>
                      <a:pt x="30" y="29"/>
                      <a:pt x="44" y="15"/>
                      <a:pt x="58" y="15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4394047" y="5120897"/>
                <a:ext cx="4037" cy="183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9" extrusionOk="0">
                    <a:moveTo>
                      <a:pt x="101" y="1"/>
                    </a:moveTo>
                    <a:lnTo>
                      <a:pt x="0" y="44"/>
                    </a:lnTo>
                    <a:cubicBezTo>
                      <a:pt x="15" y="44"/>
                      <a:pt x="15" y="44"/>
                      <a:pt x="15" y="58"/>
                    </a:cubicBezTo>
                    <a:cubicBezTo>
                      <a:pt x="58" y="29"/>
                      <a:pt x="101" y="15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6"/>
              <p:cNvSpPr/>
              <p:nvPr/>
            </p:nvSpPr>
            <p:spPr>
              <a:xfrm>
                <a:off x="4548960" y="5003377"/>
                <a:ext cx="2236" cy="3168"/>
              </a:xfrm>
              <a:custGeom>
                <a:avLst/>
                <a:gdLst/>
                <a:ahLst/>
                <a:cxnLst/>
                <a:rect l="l" t="t" r="r" b="b"/>
                <a:pathLst>
                  <a:path w="72" h="102" extrusionOk="0">
                    <a:moveTo>
                      <a:pt x="72" y="1"/>
                    </a:moveTo>
                    <a:lnTo>
                      <a:pt x="72" y="1"/>
                    </a:lnTo>
                    <a:cubicBezTo>
                      <a:pt x="43" y="15"/>
                      <a:pt x="29" y="30"/>
                      <a:pt x="0" y="44"/>
                    </a:cubicBezTo>
                    <a:cubicBezTo>
                      <a:pt x="0" y="73"/>
                      <a:pt x="0" y="87"/>
                      <a:pt x="0" y="101"/>
                    </a:cubicBezTo>
                    <a:lnTo>
                      <a:pt x="29" y="101"/>
                    </a:lnTo>
                    <a:cubicBezTo>
                      <a:pt x="43" y="73"/>
                      <a:pt x="57" y="30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6"/>
              <p:cNvSpPr/>
              <p:nvPr/>
            </p:nvSpPr>
            <p:spPr>
              <a:xfrm>
                <a:off x="4552966" y="4999992"/>
                <a:ext cx="5373" cy="6087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96" extrusionOk="0">
                    <a:moveTo>
                      <a:pt x="135" y="0"/>
                    </a:moveTo>
                    <a:cubicBezTo>
                      <a:pt x="124" y="0"/>
                      <a:pt x="112" y="4"/>
                      <a:pt x="100" y="10"/>
                    </a:cubicBezTo>
                    <a:lnTo>
                      <a:pt x="100" y="24"/>
                    </a:lnTo>
                    <a:cubicBezTo>
                      <a:pt x="57" y="81"/>
                      <a:pt x="29" y="139"/>
                      <a:pt x="0" y="196"/>
                    </a:cubicBezTo>
                    <a:cubicBezTo>
                      <a:pt x="57" y="139"/>
                      <a:pt x="115" y="81"/>
                      <a:pt x="172" y="24"/>
                    </a:cubicBezTo>
                    <a:cubicBezTo>
                      <a:pt x="164" y="7"/>
                      <a:pt x="15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4" name="Google Shape;984;p16"/>
            <p:cNvSpPr/>
            <p:nvPr/>
          </p:nvSpPr>
          <p:spPr>
            <a:xfrm>
              <a:off x="15415" y="1517549"/>
              <a:ext cx="130277" cy="87651"/>
            </a:xfrm>
            <a:custGeom>
              <a:avLst/>
              <a:gdLst/>
              <a:ahLst/>
              <a:cxnLst/>
              <a:rect l="l" t="t" r="r" b="b"/>
              <a:pathLst>
                <a:path w="7063" h="4752" extrusionOk="0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38075" y="1589559"/>
              <a:ext cx="67785" cy="74794"/>
            </a:xfrm>
            <a:custGeom>
              <a:avLst/>
              <a:gdLst/>
              <a:ahLst/>
              <a:cxnLst/>
              <a:rect l="l" t="t" r="r" b="b"/>
              <a:pathLst>
                <a:path w="3675" h="4055" extrusionOk="0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140989" y="1598173"/>
              <a:ext cx="45854" cy="25362"/>
            </a:xfrm>
            <a:custGeom>
              <a:avLst/>
              <a:gdLst/>
              <a:ahLst/>
              <a:cxnLst/>
              <a:rect l="l" t="t" r="r" b="b"/>
              <a:pathLst>
                <a:path w="2486" h="1375" extrusionOk="0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15415" y="1598542"/>
              <a:ext cx="88591" cy="99917"/>
            </a:xfrm>
            <a:custGeom>
              <a:avLst/>
              <a:gdLst/>
              <a:ahLst/>
              <a:cxnLst/>
              <a:rect l="l" t="t" r="r" b="b"/>
              <a:pathLst>
                <a:path w="4803" h="5417" extrusionOk="0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16"/>
          <p:cNvGrpSpPr/>
          <p:nvPr/>
        </p:nvGrpSpPr>
        <p:grpSpPr>
          <a:xfrm>
            <a:off x="8759215" y="1207721"/>
            <a:ext cx="393948" cy="2728052"/>
            <a:chOff x="8750052" y="1228450"/>
            <a:chExt cx="393948" cy="2728052"/>
          </a:xfrm>
        </p:grpSpPr>
        <p:grpSp>
          <p:nvGrpSpPr>
            <p:cNvPr id="989" name="Google Shape;989;p16"/>
            <p:cNvGrpSpPr/>
            <p:nvPr/>
          </p:nvGrpSpPr>
          <p:grpSpPr>
            <a:xfrm rot="5400000" flipH="1">
              <a:off x="7804506" y="2617008"/>
              <a:ext cx="2285040" cy="393948"/>
              <a:chOff x="1527517" y="15751"/>
              <a:chExt cx="3297792" cy="564395"/>
            </a:xfrm>
          </p:grpSpPr>
          <p:sp>
            <p:nvSpPr>
              <p:cNvPr id="990" name="Google Shape;990;p16"/>
              <p:cNvSpPr/>
              <p:nvPr/>
            </p:nvSpPr>
            <p:spPr>
              <a:xfrm flipH="1">
                <a:off x="3133791" y="15751"/>
                <a:ext cx="241838" cy="564395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17592" extrusionOk="0">
                    <a:moveTo>
                      <a:pt x="4624" y="4750"/>
                    </a:moveTo>
                    <a:cubicBezTo>
                      <a:pt x="4656" y="4782"/>
                      <a:pt x="4687" y="4814"/>
                      <a:pt x="4719" y="4845"/>
                    </a:cubicBezTo>
                    <a:cubicBezTo>
                      <a:pt x="4719" y="4877"/>
                      <a:pt x="4782" y="4909"/>
                      <a:pt x="4814" y="4909"/>
                    </a:cubicBezTo>
                    <a:cubicBezTo>
                      <a:pt x="6366" y="4940"/>
                      <a:pt x="6904" y="6777"/>
                      <a:pt x="7062" y="8012"/>
                    </a:cubicBezTo>
                    <a:cubicBezTo>
                      <a:pt x="7105" y="8205"/>
                      <a:pt x="7018" y="8282"/>
                      <a:pt x="6868" y="8282"/>
                    </a:cubicBezTo>
                    <a:cubicBezTo>
                      <a:pt x="6797" y="8282"/>
                      <a:pt x="6711" y="8265"/>
                      <a:pt x="6619" y="8234"/>
                    </a:cubicBezTo>
                    <a:cubicBezTo>
                      <a:pt x="6461" y="8202"/>
                      <a:pt x="6334" y="8139"/>
                      <a:pt x="6176" y="8076"/>
                    </a:cubicBezTo>
                    <a:cubicBezTo>
                      <a:pt x="5986" y="7981"/>
                      <a:pt x="5764" y="7854"/>
                      <a:pt x="5574" y="7727"/>
                    </a:cubicBezTo>
                    <a:cubicBezTo>
                      <a:pt x="5257" y="7506"/>
                      <a:pt x="4972" y="7189"/>
                      <a:pt x="4814" y="6809"/>
                    </a:cubicBezTo>
                    <a:cubicBezTo>
                      <a:pt x="4782" y="6777"/>
                      <a:pt x="4782" y="6745"/>
                      <a:pt x="4751" y="6714"/>
                    </a:cubicBezTo>
                    <a:cubicBezTo>
                      <a:pt x="4624" y="6460"/>
                      <a:pt x="4497" y="6175"/>
                      <a:pt x="4371" y="5890"/>
                    </a:cubicBezTo>
                    <a:cubicBezTo>
                      <a:pt x="4352" y="5798"/>
                      <a:pt x="4280" y="5749"/>
                      <a:pt x="4204" y="5749"/>
                    </a:cubicBezTo>
                    <a:cubicBezTo>
                      <a:pt x="4150" y="5749"/>
                      <a:pt x="4094" y="5774"/>
                      <a:pt x="4054" y="5827"/>
                    </a:cubicBezTo>
                    <a:cubicBezTo>
                      <a:pt x="3452" y="6397"/>
                      <a:pt x="2787" y="6904"/>
                      <a:pt x="2090" y="7316"/>
                    </a:cubicBezTo>
                    <a:cubicBezTo>
                      <a:pt x="2027" y="7379"/>
                      <a:pt x="1964" y="7411"/>
                      <a:pt x="1900" y="7442"/>
                    </a:cubicBezTo>
                    <a:cubicBezTo>
                      <a:pt x="1869" y="7474"/>
                      <a:pt x="1837" y="7506"/>
                      <a:pt x="1805" y="7506"/>
                    </a:cubicBezTo>
                    <a:cubicBezTo>
                      <a:pt x="1821" y="7496"/>
                      <a:pt x="1828" y="7492"/>
                      <a:pt x="1826" y="7492"/>
                    </a:cubicBezTo>
                    <a:lnTo>
                      <a:pt x="1826" y="7492"/>
                    </a:lnTo>
                    <a:cubicBezTo>
                      <a:pt x="1801" y="7492"/>
                      <a:pt x="492" y="8142"/>
                      <a:pt x="387" y="8142"/>
                    </a:cubicBezTo>
                    <a:cubicBezTo>
                      <a:pt x="383" y="8142"/>
                      <a:pt x="380" y="8141"/>
                      <a:pt x="380" y="8139"/>
                    </a:cubicBezTo>
                    <a:cubicBezTo>
                      <a:pt x="475" y="7601"/>
                      <a:pt x="697" y="7094"/>
                      <a:pt x="1045" y="6682"/>
                    </a:cubicBezTo>
                    <a:cubicBezTo>
                      <a:pt x="1837" y="5479"/>
                      <a:pt x="3199" y="4782"/>
                      <a:pt x="4624" y="4750"/>
                    </a:cubicBezTo>
                    <a:close/>
                    <a:moveTo>
                      <a:pt x="4782" y="7442"/>
                    </a:moveTo>
                    <a:cubicBezTo>
                      <a:pt x="5162" y="7917"/>
                      <a:pt x="5669" y="8297"/>
                      <a:pt x="6239" y="8487"/>
                    </a:cubicBezTo>
                    <a:cubicBezTo>
                      <a:pt x="6271" y="9057"/>
                      <a:pt x="6239" y="9627"/>
                      <a:pt x="6176" y="10197"/>
                    </a:cubicBezTo>
                    <a:cubicBezTo>
                      <a:pt x="5922" y="12383"/>
                      <a:pt x="4846" y="14314"/>
                      <a:pt x="3547" y="16024"/>
                    </a:cubicBezTo>
                    <a:cubicBezTo>
                      <a:pt x="3452" y="16151"/>
                      <a:pt x="3357" y="16246"/>
                      <a:pt x="3262" y="16373"/>
                    </a:cubicBezTo>
                    <a:cubicBezTo>
                      <a:pt x="3611" y="15011"/>
                      <a:pt x="4054" y="13681"/>
                      <a:pt x="4307" y="12288"/>
                    </a:cubicBezTo>
                    <a:cubicBezTo>
                      <a:pt x="4592" y="10672"/>
                      <a:pt x="4751" y="9057"/>
                      <a:pt x="4782" y="7442"/>
                    </a:cubicBezTo>
                    <a:close/>
                    <a:moveTo>
                      <a:pt x="4117" y="6302"/>
                    </a:moveTo>
                    <a:cubicBezTo>
                      <a:pt x="4276" y="6650"/>
                      <a:pt x="4466" y="6999"/>
                      <a:pt x="4687" y="7347"/>
                    </a:cubicBezTo>
                    <a:cubicBezTo>
                      <a:pt x="4592" y="8994"/>
                      <a:pt x="4402" y="10609"/>
                      <a:pt x="4086" y="12256"/>
                    </a:cubicBezTo>
                    <a:cubicBezTo>
                      <a:pt x="3801" y="13744"/>
                      <a:pt x="3231" y="15138"/>
                      <a:pt x="2851" y="16626"/>
                    </a:cubicBezTo>
                    <a:cubicBezTo>
                      <a:pt x="2249" y="13269"/>
                      <a:pt x="2534" y="9849"/>
                      <a:pt x="3674" y="6650"/>
                    </a:cubicBezTo>
                    <a:cubicBezTo>
                      <a:pt x="3832" y="6524"/>
                      <a:pt x="3991" y="6429"/>
                      <a:pt x="4117" y="6302"/>
                    </a:cubicBezTo>
                    <a:close/>
                    <a:moveTo>
                      <a:pt x="3579" y="6714"/>
                    </a:moveTo>
                    <a:lnTo>
                      <a:pt x="3579" y="6714"/>
                    </a:lnTo>
                    <a:cubicBezTo>
                      <a:pt x="2344" y="9881"/>
                      <a:pt x="1995" y="13333"/>
                      <a:pt x="2565" y="16690"/>
                    </a:cubicBezTo>
                    <a:cubicBezTo>
                      <a:pt x="2280" y="16563"/>
                      <a:pt x="2027" y="16056"/>
                      <a:pt x="1679" y="15359"/>
                    </a:cubicBezTo>
                    <a:cubicBezTo>
                      <a:pt x="1140" y="14156"/>
                      <a:pt x="824" y="12889"/>
                      <a:pt x="792" y="11591"/>
                    </a:cubicBezTo>
                    <a:cubicBezTo>
                      <a:pt x="729" y="10292"/>
                      <a:pt x="1045" y="9026"/>
                      <a:pt x="1710" y="7949"/>
                    </a:cubicBezTo>
                    <a:cubicBezTo>
                      <a:pt x="2375" y="7601"/>
                      <a:pt x="3009" y="7189"/>
                      <a:pt x="3579" y="6714"/>
                    </a:cubicBezTo>
                    <a:close/>
                    <a:moveTo>
                      <a:pt x="6017" y="0"/>
                    </a:moveTo>
                    <a:cubicBezTo>
                      <a:pt x="5669" y="1520"/>
                      <a:pt x="5194" y="3040"/>
                      <a:pt x="4592" y="4465"/>
                    </a:cubicBezTo>
                    <a:cubicBezTo>
                      <a:pt x="4460" y="4445"/>
                      <a:pt x="4327" y="4436"/>
                      <a:pt x="4194" y="4436"/>
                    </a:cubicBezTo>
                    <a:cubicBezTo>
                      <a:pt x="2222" y="4436"/>
                      <a:pt x="208" y="6551"/>
                      <a:pt x="0" y="8361"/>
                    </a:cubicBezTo>
                    <a:cubicBezTo>
                      <a:pt x="0" y="8498"/>
                      <a:pt x="96" y="8588"/>
                      <a:pt x="205" y="8588"/>
                    </a:cubicBezTo>
                    <a:cubicBezTo>
                      <a:pt x="221" y="8588"/>
                      <a:pt x="237" y="8586"/>
                      <a:pt x="254" y="8582"/>
                    </a:cubicBezTo>
                    <a:cubicBezTo>
                      <a:pt x="697" y="8424"/>
                      <a:pt x="1140" y="8234"/>
                      <a:pt x="1584" y="8012"/>
                    </a:cubicBezTo>
                    <a:lnTo>
                      <a:pt x="1584" y="8012"/>
                    </a:lnTo>
                    <a:cubicBezTo>
                      <a:pt x="1045" y="8962"/>
                      <a:pt x="729" y="9976"/>
                      <a:pt x="602" y="11052"/>
                    </a:cubicBezTo>
                    <a:cubicBezTo>
                      <a:pt x="349" y="13333"/>
                      <a:pt x="1330" y="15581"/>
                      <a:pt x="2534" y="17418"/>
                    </a:cubicBezTo>
                    <a:cubicBezTo>
                      <a:pt x="2565" y="17481"/>
                      <a:pt x="2629" y="17513"/>
                      <a:pt x="2660" y="17513"/>
                    </a:cubicBezTo>
                    <a:cubicBezTo>
                      <a:pt x="2700" y="17566"/>
                      <a:pt x="2756" y="17591"/>
                      <a:pt x="2813" y="17591"/>
                    </a:cubicBezTo>
                    <a:cubicBezTo>
                      <a:pt x="2892" y="17591"/>
                      <a:pt x="2972" y="17542"/>
                      <a:pt x="3009" y="17450"/>
                    </a:cubicBezTo>
                    <a:cubicBezTo>
                      <a:pt x="3009" y="17323"/>
                      <a:pt x="3041" y="17228"/>
                      <a:pt x="3072" y="17101"/>
                    </a:cubicBezTo>
                    <a:cubicBezTo>
                      <a:pt x="5099" y="14694"/>
                      <a:pt x="6524" y="12003"/>
                      <a:pt x="6651" y="8804"/>
                    </a:cubicBezTo>
                    <a:cubicBezTo>
                      <a:pt x="6651" y="8741"/>
                      <a:pt x="6651" y="8677"/>
                      <a:pt x="6651" y="8614"/>
                    </a:cubicBezTo>
                    <a:cubicBezTo>
                      <a:pt x="6872" y="8646"/>
                      <a:pt x="7094" y="8709"/>
                      <a:pt x="7348" y="8709"/>
                    </a:cubicBezTo>
                    <a:cubicBezTo>
                      <a:pt x="7443" y="8709"/>
                      <a:pt x="7538" y="8614"/>
                      <a:pt x="7538" y="8487"/>
                    </a:cubicBezTo>
                    <a:cubicBezTo>
                      <a:pt x="7474" y="6999"/>
                      <a:pt x="6809" y="4940"/>
                      <a:pt x="5162" y="4624"/>
                    </a:cubicBezTo>
                    <a:cubicBezTo>
                      <a:pt x="5764" y="3104"/>
                      <a:pt x="6239" y="1583"/>
                      <a:pt x="6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6"/>
              <p:cNvSpPr/>
              <p:nvPr/>
            </p:nvSpPr>
            <p:spPr>
              <a:xfrm flipH="1">
                <a:off x="3384741" y="15751"/>
                <a:ext cx="580180" cy="367120"/>
              </a:xfrm>
              <a:custGeom>
                <a:avLst/>
                <a:gdLst/>
                <a:ahLst/>
                <a:cxnLst/>
                <a:rect l="l" t="t" r="r" b="b"/>
                <a:pathLst>
                  <a:path w="18084" h="11443" extrusionOk="0">
                    <a:moveTo>
                      <a:pt x="9461" y="2446"/>
                    </a:moveTo>
                    <a:cubicBezTo>
                      <a:pt x="10710" y="2446"/>
                      <a:pt x="12102" y="2934"/>
                      <a:pt x="13143" y="3515"/>
                    </a:cubicBezTo>
                    <a:cubicBezTo>
                      <a:pt x="13428" y="4845"/>
                      <a:pt x="13428" y="6682"/>
                      <a:pt x="12541" y="7791"/>
                    </a:cubicBezTo>
                    <a:cubicBezTo>
                      <a:pt x="12318" y="8069"/>
                      <a:pt x="12120" y="8176"/>
                      <a:pt x="11946" y="8176"/>
                    </a:cubicBezTo>
                    <a:cubicBezTo>
                      <a:pt x="11922" y="8176"/>
                      <a:pt x="11899" y="8174"/>
                      <a:pt x="11876" y="8171"/>
                    </a:cubicBezTo>
                    <a:cubicBezTo>
                      <a:pt x="11781" y="8171"/>
                      <a:pt x="11686" y="8139"/>
                      <a:pt x="11623" y="8076"/>
                    </a:cubicBezTo>
                    <a:cubicBezTo>
                      <a:pt x="11433" y="7886"/>
                      <a:pt x="11274" y="7632"/>
                      <a:pt x="11211" y="7379"/>
                    </a:cubicBezTo>
                    <a:cubicBezTo>
                      <a:pt x="11116" y="6999"/>
                      <a:pt x="11084" y="6619"/>
                      <a:pt x="11084" y="6239"/>
                    </a:cubicBezTo>
                    <a:cubicBezTo>
                      <a:pt x="11116" y="5732"/>
                      <a:pt x="11148" y="5257"/>
                      <a:pt x="11243" y="4750"/>
                    </a:cubicBezTo>
                    <a:cubicBezTo>
                      <a:pt x="11243" y="4719"/>
                      <a:pt x="11243" y="4687"/>
                      <a:pt x="11243" y="4655"/>
                    </a:cubicBezTo>
                    <a:cubicBezTo>
                      <a:pt x="11274" y="4592"/>
                      <a:pt x="11211" y="4497"/>
                      <a:pt x="11116" y="4465"/>
                    </a:cubicBezTo>
                    <a:cubicBezTo>
                      <a:pt x="11084" y="4465"/>
                      <a:pt x="11021" y="4465"/>
                      <a:pt x="10989" y="4434"/>
                    </a:cubicBezTo>
                    <a:cubicBezTo>
                      <a:pt x="10293" y="4275"/>
                      <a:pt x="9596" y="4117"/>
                      <a:pt x="8899" y="3990"/>
                    </a:cubicBezTo>
                    <a:cubicBezTo>
                      <a:pt x="8773" y="3959"/>
                      <a:pt x="8678" y="3927"/>
                      <a:pt x="8551" y="3895"/>
                    </a:cubicBezTo>
                    <a:cubicBezTo>
                      <a:pt x="8519" y="3895"/>
                      <a:pt x="8488" y="3895"/>
                      <a:pt x="8424" y="3864"/>
                    </a:cubicBezTo>
                    <a:cubicBezTo>
                      <a:pt x="8013" y="3769"/>
                      <a:pt x="7601" y="3610"/>
                      <a:pt x="7221" y="3420"/>
                    </a:cubicBezTo>
                    <a:cubicBezTo>
                      <a:pt x="6809" y="3199"/>
                      <a:pt x="8203" y="2629"/>
                      <a:pt x="8361" y="2597"/>
                    </a:cubicBezTo>
                    <a:cubicBezTo>
                      <a:pt x="8704" y="2492"/>
                      <a:pt x="9076" y="2446"/>
                      <a:pt x="9461" y="2446"/>
                    </a:cubicBezTo>
                    <a:close/>
                    <a:moveTo>
                      <a:pt x="8044" y="4085"/>
                    </a:moveTo>
                    <a:cubicBezTo>
                      <a:pt x="8456" y="4212"/>
                      <a:pt x="8836" y="4307"/>
                      <a:pt x="9248" y="4402"/>
                    </a:cubicBezTo>
                    <a:cubicBezTo>
                      <a:pt x="9723" y="4497"/>
                      <a:pt x="10229" y="4592"/>
                      <a:pt x="10704" y="4719"/>
                    </a:cubicBezTo>
                    <a:cubicBezTo>
                      <a:pt x="10989" y="4782"/>
                      <a:pt x="10863" y="5099"/>
                      <a:pt x="10799" y="5415"/>
                    </a:cubicBezTo>
                    <a:cubicBezTo>
                      <a:pt x="6682" y="5510"/>
                      <a:pt x="3801" y="7379"/>
                      <a:pt x="824" y="10007"/>
                    </a:cubicBezTo>
                    <a:cubicBezTo>
                      <a:pt x="855" y="9912"/>
                      <a:pt x="919" y="9786"/>
                      <a:pt x="982" y="9691"/>
                    </a:cubicBezTo>
                    <a:cubicBezTo>
                      <a:pt x="1710" y="8551"/>
                      <a:pt x="2565" y="7442"/>
                      <a:pt x="3515" y="6460"/>
                    </a:cubicBezTo>
                    <a:cubicBezTo>
                      <a:pt x="4751" y="5194"/>
                      <a:pt x="6334" y="4370"/>
                      <a:pt x="8044" y="4085"/>
                    </a:cubicBezTo>
                    <a:close/>
                    <a:moveTo>
                      <a:pt x="10799" y="5447"/>
                    </a:moveTo>
                    <a:cubicBezTo>
                      <a:pt x="10799" y="5479"/>
                      <a:pt x="10799" y="5479"/>
                      <a:pt x="10799" y="5479"/>
                    </a:cubicBezTo>
                    <a:cubicBezTo>
                      <a:pt x="10768" y="5764"/>
                      <a:pt x="10736" y="6112"/>
                      <a:pt x="10736" y="6460"/>
                    </a:cubicBezTo>
                    <a:cubicBezTo>
                      <a:pt x="7949" y="8899"/>
                      <a:pt x="4466" y="10007"/>
                      <a:pt x="855" y="10514"/>
                    </a:cubicBezTo>
                    <a:cubicBezTo>
                      <a:pt x="855" y="10482"/>
                      <a:pt x="824" y="10451"/>
                      <a:pt x="824" y="10419"/>
                    </a:cubicBezTo>
                    <a:cubicBezTo>
                      <a:pt x="3706" y="7759"/>
                      <a:pt x="6746" y="5605"/>
                      <a:pt x="10799" y="5447"/>
                    </a:cubicBezTo>
                    <a:close/>
                    <a:moveTo>
                      <a:pt x="10768" y="6809"/>
                    </a:moveTo>
                    <a:cubicBezTo>
                      <a:pt x="10799" y="7411"/>
                      <a:pt x="10926" y="7981"/>
                      <a:pt x="11338" y="8266"/>
                    </a:cubicBezTo>
                    <a:cubicBezTo>
                      <a:pt x="11369" y="8266"/>
                      <a:pt x="11433" y="8297"/>
                      <a:pt x="11464" y="8297"/>
                    </a:cubicBezTo>
                    <a:cubicBezTo>
                      <a:pt x="10989" y="8899"/>
                      <a:pt x="10451" y="9406"/>
                      <a:pt x="9786" y="9817"/>
                    </a:cubicBezTo>
                    <a:cubicBezTo>
                      <a:pt x="8334" y="10801"/>
                      <a:pt x="6660" y="11153"/>
                      <a:pt x="4945" y="11153"/>
                    </a:cubicBezTo>
                    <a:cubicBezTo>
                      <a:pt x="4229" y="11153"/>
                      <a:pt x="3505" y="11092"/>
                      <a:pt x="2787" y="10989"/>
                    </a:cubicBezTo>
                    <a:cubicBezTo>
                      <a:pt x="2249" y="10926"/>
                      <a:pt x="1394" y="10894"/>
                      <a:pt x="1014" y="10641"/>
                    </a:cubicBezTo>
                    <a:cubicBezTo>
                      <a:pt x="4592" y="10451"/>
                      <a:pt x="8013" y="9121"/>
                      <a:pt x="10768" y="6809"/>
                    </a:cubicBezTo>
                    <a:close/>
                    <a:moveTo>
                      <a:pt x="17323" y="0"/>
                    </a:moveTo>
                    <a:cubicBezTo>
                      <a:pt x="16056" y="1362"/>
                      <a:pt x="14505" y="2280"/>
                      <a:pt x="12985" y="3294"/>
                    </a:cubicBezTo>
                    <a:cubicBezTo>
                      <a:pt x="11982" y="2625"/>
                      <a:pt x="10638" y="2123"/>
                      <a:pt x="9375" y="2123"/>
                    </a:cubicBezTo>
                    <a:cubicBezTo>
                      <a:pt x="8363" y="2123"/>
                      <a:pt x="7404" y="2445"/>
                      <a:pt x="6714" y="3262"/>
                    </a:cubicBezTo>
                    <a:cubicBezTo>
                      <a:pt x="6651" y="3325"/>
                      <a:pt x="6682" y="3452"/>
                      <a:pt x="6777" y="3515"/>
                    </a:cubicBezTo>
                    <a:cubicBezTo>
                      <a:pt x="7062" y="3674"/>
                      <a:pt x="7379" y="3832"/>
                      <a:pt x="7696" y="3959"/>
                    </a:cubicBezTo>
                    <a:cubicBezTo>
                      <a:pt x="6809" y="4117"/>
                      <a:pt x="5986" y="4402"/>
                      <a:pt x="5226" y="4782"/>
                    </a:cubicBezTo>
                    <a:cubicBezTo>
                      <a:pt x="2945" y="5985"/>
                      <a:pt x="1394" y="8456"/>
                      <a:pt x="32" y="10546"/>
                    </a:cubicBezTo>
                    <a:cubicBezTo>
                      <a:pt x="0" y="10641"/>
                      <a:pt x="32" y="10767"/>
                      <a:pt x="159" y="10799"/>
                    </a:cubicBezTo>
                    <a:cubicBezTo>
                      <a:pt x="1743" y="11168"/>
                      <a:pt x="3327" y="11442"/>
                      <a:pt x="4870" y="11442"/>
                    </a:cubicBezTo>
                    <a:cubicBezTo>
                      <a:pt x="6906" y="11442"/>
                      <a:pt x="8871" y="10965"/>
                      <a:pt x="10673" y="9596"/>
                    </a:cubicBezTo>
                    <a:cubicBezTo>
                      <a:pt x="11116" y="9247"/>
                      <a:pt x="11464" y="8867"/>
                      <a:pt x="11718" y="8424"/>
                    </a:cubicBezTo>
                    <a:cubicBezTo>
                      <a:pt x="11768" y="8433"/>
                      <a:pt x="11819" y="8437"/>
                      <a:pt x="11868" y="8437"/>
                    </a:cubicBezTo>
                    <a:cubicBezTo>
                      <a:pt x="12528" y="8437"/>
                      <a:pt x="13063" y="7683"/>
                      <a:pt x="13270" y="7094"/>
                    </a:cubicBezTo>
                    <a:cubicBezTo>
                      <a:pt x="13618" y="6017"/>
                      <a:pt x="13681" y="4877"/>
                      <a:pt x="13460" y="3769"/>
                    </a:cubicBezTo>
                    <a:cubicBezTo>
                      <a:pt x="15138" y="2597"/>
                      <a:pt x="16626" y="1678"/>
                      <a:pt x="17988" y="95"/>
                    </a:cubicBezTo>
                    <a:cubicBezTo>
                      <a:pt x="18020" y="63"/>
                      <a:pt x="18052" y="32"/>
                      <a:pt x="18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6"/>
              <p:cNvSpPr/>
              <p:nvPr/>
            </p:nvSpPr>
            <p:spPr>
              <a:xfrm flipH="1">
                <a:off x="2340263" y="15751"/>
                <a:ext cx="230673" cy="290603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9058" extrusionOk="0">
                    <a:moveTo>
                      <a:pt x="5922" y="7189"/>
                    </a:moveTo>
                    <a:cubicBezTo>
                      <a:pt x="6366" y="7189"/>
                      <a:pt x="6746" y="7569"/>
                      <a:pt x="6777" y="8044"/>
                    </a:cubicBezTo>
                    <a:cubicBezTo>
                      <a:pt x="6746" y="8329"/>
                      <a:pt x="6524" y="8582"/>
                      <a:pt x="6207" y="8677"/>
                    </a:cubicBezTo>
                    <a:cubicBezTo>
                      <a:pt x="6081" y="8693"/>
                      <a:pt x="5954" y="8701"/>
                      <a:pt x="5827" y="8701"/>
                    </a:cubicBezTo>
                    <a:cubicBezTo>
                      <a:pt x="5701" y="8701"/>
                      <a:pt x="5574" y="8693"/>
                      <a:pt x="5447" y="8677"/>
                    </a:cubicBezTo>
                    <a:cubicBezTo>
                      <a:pt x="5416" y="8677"/>
                      <a:pt x="5352" y="8709"/>
                      <a:pt x="5321" y="8772"/>
                    </a:cubicBezTo>
                    <a:cubicBezTo>
                      <a:pt x="5099" y="8741"/>
                      <a:pt x="4909" y="8582"/>
                      <a:pt x="4814" y="8361"/>
                    </a:cubicBezTo>
                    <a:cubicBezTo>
                      <a:pt x="4592" y="7791"/>
                      <a:pt x="5416" y="7221"/>
                      <a:pt x="5922" y="7221"/>
                    </a:cubicBezTo>
                    <a:lnTo>
                      <a:pt x="5922" y="7189"/>
                    </a:lnTo>
                    <a:close/>
                    <a:moveTo>
                      <a:pt x="0" y="0"/>
                    </a:moveTo>
                    <a:cubicBezTo>
                      <a:pt x="1900" y="2248"/>
                      <a:pt x="3642" y="4624"/>
                      <a:pt x="5194" y="7126"/>
                    </a:cubicBezTo>
                    <a:cubicBezTo>
                      <a:pt x="4782" y="7411"/>
                      <a:pt x="4561" y="7822"/>
                      <a:pt x="4561" y="8297"/>
                    </a:cubicBezTo>
                    <a:cubicBezTo>
                      <a:pt x="4592" y="8804"/>
                      <a:pt x="5004" y="8962"/>
                      <a:pt x="5447" y="8962"/>
                    </a:cubicBezTo>
                    <a:cubicBezTo>
                      <a:pt x="5606" y="9027"/>
                      <a:pt x="5768" y="9058"/>
                      <a:pt x="5926" y="9058"/>
                    </a:cubicBezTo>
                    <a:cubicBezTo>
                      <a:pt x="6461" y="9058"/>
                      <a:pt x="6947" y="8709"/>
                      <a:pt x="7094" y="8171"/>
                    </a:cubicBezTo>
                    <a:cubicBezTo>
                      <a:pt x="7189" y="7506"/>
                      <a:pt x="6587" y="6967"/>
                      <a:pt x="6017" y="6904"/>
                    </a:cubicBezTo>
                    <a:cubicBezTo>
                      <a:pt x="5970" y="6899"/>
                      <a:pt x="5923" y="6896"/>
                      <a:pt x="5877" y="6896"/>
                    </a:cubicBezTo>
                    <a:cubicBezTo>
                      <a:pt x="5649" y="6896"/>
                      <a:pt x="5442" y="6962"/>
                      <a:pt x="5257" y="7094"/>
                    </a:cubicBezTo>
                    <a:cubicBezTo>
                      <a:pt x="3895" y="4560"/>
                      <a:pt x="2249" y="2185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6"/>
              <p:cNvSpPr/>
              <p:nvPr/>
            </p:nvSpPr>
            <p:spPr>
              <a:xfrm flipH="1">
                <a:off x="2245780" y="15751"/>
                <a:ext cx="243891" cy="185950"/>
              </a:xfrm>
              <a:custGeom>
                <a:avLst/>
                <a:gdLst/>
                <a:ahLst/>
                <a:cxnLst/>
                <a:rect l="l" t="t" r="r" b="b"/>
                <a:pathLst>
                  <a:path w="7602" h="5796" extrusionOk="0">
                    <a:moveTo>
                      <a:pt x="5638" y="3420"/>
                    </a:moveTo>
                    <a:cubicBezTo>
                      <a:pt x="5511" y="3547"/>
                      <a:pt x="5384" y="3642"/>
                      <a:pt x="5289" y="3769"/>
                    </a:cubicBezTo>
                    <a:cubicBezTo>
                      <a:pt x="5384" y="3642"/>
                      <a:pt x="5479" y="3515"/>
                      <a:pt x="5638" y="3420"/>
                    </a:cubicBezTo>
                    <a:close/>
                    <a:moveTo>
                      <a:pt x="6357" y="3412"/>
                    </a:moveTo>
                    <a:cubicBezTo>
                      <a:pt x="6433" y="3412"/>
                      <a:pt x="6511" y="3425"/>
                      <a:pt x="6588" y="3452"/>
                    </a:cubicBezTo>
                    <a:cubicBezTo>
                      <a:pt x="7221" y="3642"/>
                      <a:pt x="7221" y="4592"/>
                      <a:pt x="6905" y="5035"/>
                    </a:cubicBezTo>
                    <a:cubicBezTo>
                      <a:pt x="6706" y="5325"/>
                      <a:pt x="6310" y="5490"/>
                      <a:pt x="5937" y="5490"/>
                    </a:cubicBezTo>
                    <a:cubicBezTo>
                      <a:pt x="5657" y="5490"/>
                      <a:pt x="5389" y="5397"/>
                      <a:pt x="5226" y="5194"/>
                    </a:cubicBezTo>
                    <a:cubicBezTo>
                      <a:pt x="5004" y="4877"/>
                      <a:pt x="4973" y="4497"/>
                      <a:pt x="5099" y="4149"/>
                    </a:cubicBezTo>
                    <a:lnTo>
                      <a:pt x="5163" y="4149"/>
                    </a:lnTo>
                    <a:cubicBezTo>
                      <a:pt x="5461" y="3850"/>
                      <a:pt x="5899" y="3412"/>
                      <a:pt x="6357" y="3412"/>
                    </a:cubicBezTo>
                    <a:close/>
                    <a:moveTo>
                      <a:pt x="1" y="0"/>
                    </a:moveTo>
                    <a:cubicBezTo>
                      <a:pt x="1964" y="855"/>
                      <a:pt x="3801" y="1963"/>
                      <a:pt x="5479" y="3294"/>
                    </a:cubicBezTo>
                    <a:cubicBezTo>
                      <a:pt x="5194" y="3484"/>
                      <a:pt x="5004" y="3769"/>
                      <a:pt x="4941" y="4085"/>
                    </a:cubicBezTo>
                    <a:cubicBezTo>
                      <a:pt x="4814" y="4497"/>
                      <a:pt x="4846" y="4940"/>
                      <a:pt x="5036" y="5320"/>
                    </a:cubicBezTo>
                    <a:cubicBezTo>
                      <a:pt x="5248" y="5646"/>
                      <a:pt x="5627" y="5796"/>
                      <a:pt x="6014" y="5796"/>
                    </a:cubicBezTo>
                    <a:cubicBezTo>
                      <a:pt x="6380" y="5796"/>
                      <a:pt x="6753" y="5662"/>
                      <a:pt x="7000" y="5415"/>
                    </a:cubicBezTo>
                    <a:cubicBezTo>
                      <a:pt x="7570" y="4845"/>
                      <a:pt x="7601" y="3959"/>
                      <a:pt x="7063" y="3389"/>
                    </a:cubicBezTo>
                    <a:cubicBezTo>
                      <a:pt x="6890" y="3181"/>
                      <a:pt x="6642" y="3078"/>
                      <a:pt x="6396" y="3078"/>
                    </a:cubicBezTo>
                    <a:cubicBezTo>
                      <a:pt x="6190" y="3078"/>
                      <a:pt x="5986" y="3150"/>
                      <a:pt x="5828" y="3294"/>
                    </a:cubicBezTo>
                    <a:cubicBezTo>
                      <a:pt x="4213" y="1963"/>
                      <a:pt x="2471" y="855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6"/>
              <p:cNvSpPr/>
              <p:nvPr/>
            </p:nvSpPr>
            <p:spPr>
              <a:xfrm flipH="1">
                <a:off x="2674563" y="15751"/>
                <a:ext cx="114823" cy="16769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5227" extrusionOk="0">
                    <a:moveTo>
                      <a:pt x="1489" y="2945"/>
                    </a:moveTo>
                    <a:cubicBezTo>
                      <a:pt x="1584" y="2945"/>
                      <a:pt x="1679" y="2977"/>
                      <a:pt x="1742" y="3040"/>
                    </a:cubicBezTo>
                    <a:cubicBezTo>
                      <a:pt x="1742" y="3072"/>
                      <a:pt x="1710" y="3104"/>
                      <a:pt x="1774" y="3135"/>
                    </a:cubicBezTo>
                    <a:cubicBezTo>
                      <a:pt x="2344" y="3515"/>
                      <a:pt x="2756" y="4275"/>
                      <a:pt x="2027" y="4782"/>
                    </a:cubicBezTo>
                    <a:cubicBezTo>
                      <a:pt x="1852" y="4885"/>
                      <a:pt x="1663" y="4935"/>
                      <a:pt x="1478" y="4935"/>
                    </a:cubicBezTo>
                    <a:cubicBezTo>
                      <a:pt x="1096" y="4935"/>
                      <a:pt x="731" y="4723"/>
                      <a:pt x="539" y="4339"/>
                    </a:cubicBezTo>
                    <a:cubicBezTo>
                      <a:pt x="380" y="3927"/>
                      <a:pt x="507" y="3420"/>
                      <a:pt x="887" y="3167"/>
                    </a:cubicBezTo>
                    <a:cubicBezTo>
                      <a:pt x="1045" y="3040"/>
                      <a:pt x="1267" y="2945"/>
                      <a:pt x="1489" y="2945"/>
                    </a:cubicBezTo>
                    <a:close/>
                    <a:moveTo>
                      <a:pt x="3009" y="0"/>
                    </a:moveTo>
                    <a:cubicBezTo>
                      <a:pt x="2471" y="855"/>
                      <a:pt x="2059" y="1773"/>
                      <a:pt x="1742" y="2724"/>
                    </a:cubicBezTo>
                    <a:cubicBezTo>
                      <a:pt x="1634" y="2694"/>
                      <a:pt x="1526" y="2680"/>
                      <a:pt x="1420" y="2680"/>
                    </a:cubicBezTo>
                    <a:cubicBezTo>
                      <a:pt x="1184" y="2680"/>
                      <a:pt x="957" y="2751"/>
                      <a:pt x="760" y="2882"/>
                    </a:cubicBezTo>
                    <a:cubicBezTo>
                      <a:pt x="190" y="3230"/>
                      <a:pt x="0" y="3959"/>
                      <a:pt x="317" y="4560"/>
                    </a:cubicBezTo>
                    <a:cubicBezTo>
                      <a:pt x="551" y="4990"/>
                      <a:pt x="990" y="5227"/>
                      <a:pt x="1440" y="5227"/>
                    </a:cubicBezTo>
                    <a:cubicBezTo>
                      <a:pt x="1721" y="5227"/>
                      <a:pt x="2006" y="5135"/>
                      <a:pt x="2249" y="4940"/>
                    </a:cubicBezTo>
                    <a:cubicBezTo>
                      <a:pt x="2566" y="4687"/>
                      <a:pt x="2692" y="4307"/>
                      <a:pt x="2629" y="3927"/>
                    </a:cubicBezTo>
                    <a:cubicBezTo>
                      <a:pt x="2566" y="3610"/>
                      <a:pt x="2376" y="3357"/>
                      <a:pt x="2122" y="3199"/>
                    </a:cubicBezTo>
                    <a:cubicBezTo>
                      <a:pt x="2122" y="3199"/>
                      <a:pt x="2122" y="3199"/>
                      <a:pt x="2122" y="3167"/>
                    </a:cubicBezTo>
                    <a:cubicBezTo>
                      <a:pt x="2091" y="3040"/>
                      <a:pt x="2027" y="2914"/>
                      <a:pt x="1932" y="2819"/>
                    </a:cubicBezTo>
                    <a:cubicBezTo>
                      <a:pt x="2376" y="1805"/>
                      <a:pt x="2914" y="855"/>
                      <a:pt x="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 flipH="1">
                <a:off x="2620696" y="15751"/>
                <a:ext cx="93488" cy="405459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2638" extrusionOk="0">
                    <a:moveTo>
                      <a:pt x="1457" y="10387"/>
                    </a:moveTo>
                    <a:cubicBezTo>
                      <a:pt x="1457" y="10387"/>
                      <a:pt x="1457" y="10419"/>
                      <a:pt x="1488" y="10419"/>
                    </a:cubicBezTo>
                    <a:cubicBezTo>
                      <a:pt x="1995" y="10546"/>
                      <a:pt x="2755" y="10799"/>
                      <a:pt x="2597" y="11464"/>
                    </a:cubicBezTo>
                    <a:cubicBezTo>
                      <a:pt x="2438" y="11908"/>
                      <a:pt x="2058" y="12224"/>
                      <a:pt x="1615" y="12319"/>
                    </a:cubicBezTo>
                    <a:cubicBezTo>
                      <a:pt x="1522" y="12345"/>
                      <a:pt x="1428" y="12357"/>
                      <a:pt x="1337" y="12357"/>
                    </a:cubicBezTo>
                    <a:cubicBezTo>
                      <a:pt x="870" y="12357"/>
                      <a:pt x="454" y="12036"/>
                      <a:pt x="348" y="11559"/>
                    </a:cubicBezTo>
                    <a:cubicBezTo>
                      <a:pt x="190" y="11211"/>
                      <a:pt x="317" y="10831"/>
                      <a:pt x="602" y="10577"/>
                    </a:cubicBezTo>
                    <a:cubicBezTo>
                      <a:pt x="855" y="10451"/>
                      <a:pt x="1140" y="10387"/>
                      <a:pt x="1425" y="10387"/>
                    </a:cubicBezTo>
                    <a:cubicBezTo>
                      <a:pt x="1436" y="10398"/>
                      <a:pt x="1443" y="10401"/>
                      <a:pt x="1447" y="10401"/>
                    </a:cubicBezTo>
                    <a:cubicBezTo>
                      <a:pt x="1457" y="10401"/>
                      <a:pt x="1457" y="10387"/>
                      <a:pt x="1457" y="10387"/>
                    </a:cubicBezTo>
                    <a:close/>
                    <a:moveTo>
                      <a:pt x="2058" y="0"/>
                    </a:moveTo>
                    <a:cubicBezTo>
                      <a:pt x="697" y="3167"/>
                      <a:pt x="1108" y="6935"/>
                      <a:pt x="1393" y="10324"/>
                    </a:cubicBezTo>
                    <a:cubicBezTo>
                      <a:pt x="1274" y="10308"/>
                      <a:pt x="1159" y="10300"/>
                      <a:pt x="1049" y="10300"/>
                    </a:cubicBezTo>
                    <a:cubicBezTo>
                      <a:pt x="492" y="10300"/>
                      <a:pt x="84" y="10528"/>
                      <a:pt x="32" y="11242"/>
                    </a:cubicBezTo>
                    <a:cubicBezTo>
                      <a:pt x="1" y="12015"/>
                      <a:pt x="633" y="12637"/>
                      <a:pt x="1400" y="12637"/>
                    </a:cubicBezTo>
                    <a:cubicBezTo>
                      <a:pt x="1419" y="12637"/>
                      <a:pt x="1438" y="12637"/>
                      <a:pt x="1457" y="12636"/>
                    </a:cubicBezTo>
                    <a:cubicBezTo>
                      <a:pt x="2090" y="12573"/>
                      <a:pt x="2628" y="12129"/>
                      <a:pt x="2850" y="11527"/>
                    </a:cubicBezTo>
                    <a:cubicBezTo>
                      <a:pt x="2913" y="11274"/>
                      <a:pt x="2882" y="11021"/>
                      <a:pt x="2723" y="10799"/>
                    </a:cubicBezTo>
                    <a:cubicBezTo>
                      <a:pt x="2433" y="10480"/>
                      <a:pt x="2036" y="10320"/>
                      <a:pt x="1606" y="10320"/>
                    </a:cubicBezTo>
                    <a:cubicBezTo>
                      <a:pt x="1567" y="10320"/>
                      <a:pt x="1528" y="10321"/>
                      <a:pt x="1488" y="10324"/>
                    </a:cubicBezTo>
                    <a:cubicBezTo>
                      <a:pt x="1488" y="10324"/>
                      <a:pt x="1457" y="10356"/>
                      <a:pt x="1457" y="10356"/>
                    </a:cubicBezTo>
                    <a:cubicBezTo>
                      <a:pt x="1235" y="6872"/>
                      <a:pt x="982" y="3230"/>
                      <a:pt x="2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 flipH="1">
                <a:off x="2317933" y="15751"/>
                <a:ext cx="295672" cy="506711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5794" extrusionOk="0">
                    <a:moveTo>
                      <a:pt x="2644" y="10757"/>
                    </a:moveTo>
                    <a:cubicBezTo>
                      <a:pt x="3071" y="10757"/>
                      <a:pt x="3525" y="11051"/>
                      <a:pt x="3547" y="11464"/>
                    </a:cubicBezTo>
                    <a:cubicBezTo>
                      <a:pt x="3515" y="11844"/>
                      <a:pt x="3357" y="12224"/>
                      <a:pt x="3104" y="12509"/>
                    </a:cubicBezTo>
                    <a:cubicBezTo>
                      <a:pt x="2977" y="12604"/>
                      <a:pt x="2819" y="12668"/>
                      <a:pt x="2692" y="12668"/>
                    </a:cubicBezTo>
                    <a:cubicBezTo>
                      <a:pt x="2677" y="12669"/>
                      <a:pt x="2663" y="12670"/>
                      <a:pt x="2648" y="12670"/>
                    </a:cubicBezTo>
                    <a:cubicBezTo>
                      <a:pt x="2410" y="12670"/>
                      <a:pt x="2180" y="12435"/>
                      <a:pt x="2090" y="12256"/>
                    </a:cubicBezTo>
                    <a:cubicBezTo>
                      <a:pt x="1805" y="11876"/>
                      <a:pt x="1837" y="11337"/>
                      <a:pt x="2122" y="10957"/>
                    </a:cubicBezTo>
                    <a:cubicBezTo>
                      <a:pt x="2261" y="10818"/>
                      <a:pt x="2450" y="10757"/>
                      <a:pt x="2644" y="10757"/>
                    </a:cubicBezTo>
                    <a:close/>
                    <a:moveTo>
                      <a:pt x="7952" y="13410"/>
                    </a:moveTo>
                    <a:cubicBezTo>
                      <a:pt x="8149" y="13410"/>
                      <a:pt x="8342" y="13466"/>
                      <a:pt x="8519" y="13618"/>
                    </a:cubicBezTo>
                    <a:cubicBezTo>
                      <a:pt x="8836" y="13966"/>
                      <a:pt x="8931" y="14473"/>
                      <a:pt x="8709" y="14916"/>
                    </a:cubicBezTo>
                    <a:cubicBezTo>
                      <a:pt x="8528" y="15279"/>
                      <a:pt x="8154" y="15424"/>
                      <a:pt x="7767" y="15424"/>
                    </a:cubicBezTo>
                    <a:cubicBezTo>
                      <a:pt x="7546" y="15424"/>
                      <a:pt x="7321" y="15377"/>
                      <a:pt x="7126" y="15296"/>
                    </a:cubicBezTo>
                    <a:cubicBezTo>
                      <a:pt x="6777" y="15138"/>
                      <a:pt x="6556" y="14789"/>
                      <a:pt x="6619" y="14409"/>
                    </a:cubicBezTo>
                    <a:cubicBezTo>
                      <a:pt x="6714" y="14156"/>
                      <a:pt x="6872" y="13871"/>
                      <a:pt x="7062" y="13649"/>
                    </a:cubicBezTo>
                    <a:cubicBezTo>
                      <a:pt x="7347" y="13535"/>
                      <a:pt x="7655" y="13410"/>
                      <a:pt x="7952" y="13410"/>
                    </a:cubicBezTo>
                    <a:close/>
                    <a:moveTo>
                      <a:pt x="0" y="0"/>
                    </a:moveTo>
                    <a:cubicBezTo>
                      <a:pt x="602" y="3547"/>
                      <a:pt x="1489" y="7062"/>
                      <a:pt x="2439" y="10546"/>
                    </a:cubicBezTo>
                    <a:cubicBezTo>
                      <a:pt x="2280" y="10577"/>
                      <a:pt x="2090" y="10641"/>
                      <a:pt x="1932" y="10767"/>
                    </a:cubicBezTo>
                    <a:cubicBezTo>
                      <a:pt x="1113" y="11469"/>
                      <a:pt x="1941" y="12953"/>
                      <a:pt x="2770" y="12953"/>
                    </a:cubicBezTo>
                    <a:cubicBezTo>
                      <a:pt x="2840" y="12953"/>
                      <a:pt x="2909" y="12943"/>
                      <a:pt x="2977" y="12921"/>
                    </a:cubicBezTo>
                    <a:cubicBezTo>
                      <a:pt x="3009" y="12921"/>
                      <a:pt x="3072" y="12921"/>
                      <a:pt x="3104" y="12889"/>
                    </a:cubicBezTo>
                    <a:cubicBezTo>
                      <a:pt x="3104" y="12858"/>
                      <a:pt x="3104" y="12858"/>
                      <a:pt x="3104" y="12858"/>
                    </a:cubicBezTo>
                    <a:cubicBezTo>
                      <a:pt x="3262" y="12763"/>
                      <a:pt x="3357" y="12668"/>
                      <a:pt x="3452" y="12541"/>
                    </a:cubicBezTo>
                    <a:cubicBezTo>
                      <a:pt x="3484" y="12509"/>
                      <a:pt x="3452" y="12446"/>
                      <a:pt x="3420" y="12414"/>
                    </a:cubicBezTo>
                    <a:cubicBezTo>
                      <a:pt x="3705" y="11971"/>
                      <a:pt x="3959" y="11432"/>
                      <a:pt x="3674" y="10957"/>
                    </a:cubicBezTo>
                    <a:cubicBezTo>
                      <a:pt x="3443" y="10650"/>
                      <a:pt x="3108" y="10487"/>
                      <a:pt x="2753" y="10487"/>
                    </a:cubicBezTo>
                    <a:cubicBezTo>
                      <a:pt x="2670" y="10487"/>
                      <a:pt x="2586" y="10496"/>
                      <a:pt x="2502" y="10514"/>
                    </a:cubicBezTo>
                    <a:cubicBezTo>
                      <a:pt x="1995" y="7379"/>
                      <a:pt x="1267" y="4307"/>
                      <a:pt x="697" y="1172"/>
                    </a:cubicBezTo>
                    <a:lnTo>
                      <a:pt x="697" y="1172"/>
                    </a:lnTo>
                    <a:cubicBezTo>
                      <a:pt x="1869" y="2945"/>
                      <a:pt x="3104" y="4655"/>
                      <a:pt x="4117" y="6555"/>
                    </a:cubicBezTo>
                    <a:cubicBezTo>
                      <a:pt x="5289" y="8772"/>
                      <a:pt x="6271" y="11084"/>
                      <a:pt x="7284" y="13364"/>
                    </a:cubicBezTo>
                    <a:cubicBezTo>
                      <a:pt x="7189" y="13396"/>
                      <a:pt x="7126" y="13459"/>
                      <a:pt x="7031" y="13491"/>
                    </a:cubicBezTo>
                    <a:lnTo>
                      <a:pt x="6999" y="13523"/>
                    </a:lnTo>
                    <a:cubicBezTo>
                      <a:pt x="6936" y="13554"/>
                      <a:pt x="6872" y="13554"/>
                      <a:pt x="6809" y="13586"/>
                    </a:cubicBezTo>
                    <a:cubicBezTo>
                      <a:pt x="6777" y="13618"/>
                      <a:pt x="6777" y="13649"/>
                      <a:pt x="6777" y="13681"/>
                    </a:cubicBezTo>
                    <a:cubicBezTo>
                      <a:pt x="6271" y="14156"/>
                      <a:pt x="5954" y="14884"/>
                      <a:pt x="6651" y="15423"/>
                    </a:cubicBezTo>
                    <a:cubicBezTo>
                      <a:pt x="6959" y="15673"/>
                      <a:pt x="7323" y="15793"/>
                      <a:pt x="7681" y="15793"/>
                    </a:cubicBezTo>
                    <a:cubicBezTo>
                      <a:pt x="8094" y="15793"/>
                      <a:pt x="8499" y="15633"/>
                      <a:pt x="8804" y="15328"/>
                    </a:cubicBezTo>
                    <a:cubicBezTo>
                      <a:pt x="9216" y="14821"/>
                      <a:pt x="9216" y="14124"/>
                      <a:pt x="8867" y="13618"/>
                    </a:cubicBezTo>
                    <a:cubicBezTo>
                      <a:pt x="8635" y="13313"/>
                      <a:pt x="8342" y="13201"/>
                      <a:pt x="8033" y="13201"/>
                    </a:cubicBezTo>
                    <a:cubicBezTo>
                      <a:pt x="7796" y="13201"/>
                      <a:pt x="7550" y="13268"/>
                      <a:pt x="7316" y="13364"/>
                    </a:cubicBezTo>
                    <a:cubicBezTo>
                      <a:pt x="6556" y="11179"/>
                      <a:pt x="5637" y="9026"/>
                      <a:pt x="4624" y="6935"/>
                    </a:cubicBezTo>
                    <a:cubicBezTo>
                      <a:pt x="3484" y="4655"/>
                      <a:pt x="2027" y="2629"/>
                      <a:pt x="570" y="538"/>
                    </a:cubicBezTo>
                    <a:cubicBezTo>
                      <a:pt x="538" y="348"/>
                      <a:pt x="538" y="19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 flipH="1">
                <a:off x="4183338" y="15751"/>
                <a:ext cx="74207" cy="31024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967" extrusionOk="0">
                    <a:moveTo>
                      <a:pt x="1" y="0"/>
                    </a:moveTo>
                    <a:cubicBezTo>
                      <a:pt x="1" y="32"/>
                      <a:pt x="1" y="63"/>
                      <a:pt x="1" y="127"/>
                    </a:cubicBezTo>
                    <a:cubicBezTo>
                      <a:pt x="27" y="794"/>
                      <a:pt x="750" y="966"/>
                      <a:pt x="1356" y="966"/>
                    </a:cubicBezTo>
                    <a:cubicBezTo>
                      <a:pt x="1470" y="966"/>
                      <a:pt x="1579" y="960"/>
                      <a:pt x="1679" y="950"/>
                    </a:cubicBezTo>
                    <a:cubicBezTo>
                      <a:pt x="1774" y="918"/>
                      <a:pt x="1806" y="792"/>
                      <a:pt x="1711" y="728"/>
                    </a:cubicBezTo>
                    <a:cubicBezTo>
                      <a:pt x="1996" y="602"/>
                      <a:pt x="2217" y="317"/>
                      <a:pt x="2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 flipH="1">
                <a:off x="4559281" y="15751"/>
                <a:ext cx="74207" cy="2746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856" extrusionOk="0">
                    <a:moveTo>
                      <a:pt x="1" y="0"/>
                    </a:moveTo>
                    <a:cubicBezTo>
                      <a:pt x="96" y="507"/>
                      <a:pt x="539" y="855"/>
                      <a:pt x="1046" y="855"/>
                    </a:cubicBezTo>
                    <a:cubicBezTo>
                      <a:pt x="1616" y="855"/>
                      <a:pt x="2091" y="507"/>
                      <a:pt x="2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 flipH="1">
                <a:off x="4115259" y="15751"/>
                <a:ext cx="3080" cy="2053"/>
              </a:xfrm>
              <a:custGeom>
                <a:avLst/>
                <a:gdLst/>
                <a:ahLst/>
                <a:cxnLst/>
                <a:rect l="l" t="t" r="r" b="b"/>
                <a:pathLst>
                  <a:path w="96" h="64" extrusionOk="0">
                    <a:moveTo>
                      <a:pt x="32" y="0"/>
                    </a:moveTo>
                    <a:cubicBezTo>
                      <a:pt x="32" y="0"/>
                      <a:pt x="0" y="32"/>
                      <a:pt x="0" y="32"/>
                    </a:cubicBezTo>
                    <a:cubicBezTo>
                      <a:pt x="0" y="32"/>
                      <a:pt x="32" y="63"/>
                      <a:pt x="32" y="63"/>
                    </a:cubicBezTo>
                    <a:cubicBezTo>
                      <a:pt x="64" y="32"/>
                      <a:pt x="64" y="32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 flipH="1">
                <a:off x="4048207" y="15751"/>
                <a:ext cx="777102" cy="497728"/>
              </a:xfrm>
              <a:custGeom>
                <a:avLst/>
                <a:gdLst/>
                <a:ahLst/>
                <a:cxnLst/>
                <a:rect l="l" t="t" r="r" b="b"/>
                <a:pathLst>
                  <a:path w="24222" h="15514" extrusionOk="0">
                    <a:moveTo>
                      <a:pt x="14467" y="0"/>
                    </a:moveTo>
                    <a:cubicBezTo>
                      <a:pt x="14499" y="158"/>
                      <a:pt x="14531" y="317"/>
                      <a:pt x="14594" y="475"/>
                    </a:cubicBezTo>
                    <a:cubicBezTo>
                      <a:pt x="14657" y="570"/>
                      <a:pt x="14721" y="665"/>
                      <a:pt x="14816" y="760"/>
                    </a:cubicBezTo>
                    <a:cubicBezTo>
                      <a:pt x="14626" y="1203"/>
                      <a:pt x="14436" y="1678"/>
                      <a:pt x="14246" y="2122"/>
                    </a:cubicBezTo>
                    <a:cubicBezTo>
                      <a:pt x="11870" y="2565"/>
                      <a:pt x="9685" y="3864"/>
                      <a:pt x="7722" y="5194"/>
                    </a:cubicBezTo>
                    <a:cubicBezTo>
                      <a:pt x="5727" y="6555"/>
                      <a:pt x="3985" y="8202"/>
                      <a:pt x="2496" y="10071"/>
                    </a:cubicBezTo>
                    <a:cubicBezTo>
                      <a:pt x="2279" y="9684"/>
                      <a:pt x="1958" y="9525"/>
                      <a:pt x="1626" y="9525"/>
                    </a:cubicBezTo>
                    <a:cubicBezTo>
                      <a:pt x="844" y="9525"/>
                      <a:pt x="0" y="10407"/>
                      <a:pt x="311" y="11274"/>
                    </a:cubicBezTo>
                    <a:cubicBezTo>
                      <a:pt x="507" y="11862"/>
                      <a:pt x="1138" y="12136"/>
                      <a:pt x="1739" y="12136"/>
                    </a:cubicBezTo>
                    <a:cubicBezTo>
                      <a:pt x="2012" y="12136"/>
                      <a:pt x="2279" y="12080"/>
                      <a:pt x="2496" y="11971"/>
                    </a:cubicBezTo>
                    <a:cubicBezTo>
                      <a:pt x="3225" y="11591"/>
                      <a:pt x="2876" y="10831"/>
                      <a:pt x="2496" y="10261"/>
                    </a:cubicBezTo>
                    <a:cubicBezTo>
                      <a:pt x="5727" y="6840"/>
                      <a:pt x="9495" y="3389"/>
                      <a:pt x="14151" y="2280"/>
                    </a:cubicBezTo>
                    <a:lnTo>
                      <a:pt x="14151" y="2280"/>
                    </a:lnTo>
                    <a:cubicBezTo>
                      <a:pt x="13771" y="3199"/>
                      <a:pt x="13327" y="4085"/>
                      <a:pt x="12884" y="4972"/>
                    </a:cubicBezTo>
                    <a:cubicBezTo>
                      <a:pt x="10477" y="6302"/>
                      <a:pt x="8419" y="8107"/>
                      <a:pt x="6772" y="10261"/>
                    </a:cubicBezTo>
                    <a:cubicBezTo>
                      <a:pt x="6708" y="10229"/>
                      <a:pt x="6645" y="10197"/>
                      <a:pt x="6582" y="10134"/>
                    </a:cubicBezTo>
                    <a:cubicBezTo>
                      <a:pt x="6440" y="10067"/>
                      <a:pt x="6292" y="10036"/>
                      <a:pt x="6147" y="10036"/>
                    </a:cubicBezTo>
                    <a:cubicBezTo>
                      <a:pt x="5741" y="10036"/>
                      <a:pt x="5360" y="10284"/>
                      <a:pt x="5220" y="10704"/>
                    </a:cubicBezTo>
                    <a:cubicBezTo>
                      <a:pt x="5093" y="10957"/>
                      <a:pt x="5093" y="11274"/>
                      <a:pt x="5220" y="11559"/>
                    </a:cubicBezTo>
                    <a:cubicBezTo>
                      <a:pt x="5283" y="11686"/>
                      <a:pt x="5410" y="11812"/>
                      <a:pt x="5568" y="11908"/>
                    </a:cubicBezTo>
                    <a:cubicBezTo>
                      <a:pt x="5537" y="11908"/>
                      <a:pt x="5505" y="11908"/>
                      <a:pt x="5473" y="11939"/>
                    </a:cubicBezTo>
                    <a:cubicBezTo>
                      <a:pt x="5410" y="11939"/>
                      <a:pt x="5410" y="12066"/>
                      <a:pt x="5505" y="12066"/>
                    </a:cubicBezTo>
                    <a:cubicBezTo>
                      <a:pt x="5600" y="12066"/>
                      <a:pt x="5727" y="12034"/>
                      <a:pt x="5822" y="12034"/>
                    </a:cubicBezTo>
                    <a:cubicBezTo>
                      <a:pt x="5917" y="12066"/>
                      <a:pt x="6012" y="12098"/>
                      <a:pt x="6107" y="12098"/>
                    </a:cubicBezTo>
                    <a:cubicBezTo>
                      <a:pt x="6123" y="12103"/>
                      <a:pt x="6138" y="12106"/>
                      <a:pt x="6151" y="12106"/>
                    </a:cubicBezTo>
                    <a:cubicBezTo>
                      <a:pt x="6212" y="12106"/>
                      <a:pt x="6233" y="12049"/>
                      <a:pt x="6233" y="11971"/>
                    </a:cubicBezTo>
                    <a:cubicBezTo>
                      <a:pt x="6582" y="11971"/>
                      <a:pt x="6898" y="11781"/>
                      <a:pt x="7120" y="11527"/>
                    </a:cubicBezTo>
                    <a:cubicBezTo>
                      <a:pt x="7342" y="11116"/>
                      <a:pt x="7247" y="10641"/>
                      <a:pt x="6867" y="10356"/>
                    </a:cubicBezTo>
                    <a:cubicBezTo>
                      <a:pt x="8672" y="8487"/>
                      <a:pt x="10635" y="6777"/>
                      <a:pt x="12725" y="5257"/>
                    </a:cubicBezTo>
                    <a:lnTo>
                      <a:pt x="12725" y="5257"/>
                    </a:lnTo>
                    <a:cubicBezTo>
                      <a:pt x="11237" y="8139"/>
                      <a:pt x="9464" y="10831"/>
                      <a:pt x="7405" y="13364"/>
                    </a:cubicBezTo>
                    <a:cubicBezTo>
                      <a:pt x="7373" y="13333"/>
                      <a:pt x="7310" y="13333"/>
                      <a:pt x="7278" y="13333"/>
                    </a:cubicBezTo>
                    <a:cubicBezTo>
                      <a:pt x="7310" y="13301"/>
                      <a:pt x="7310" y="13206"/>
                      <a:pt x="7247" y="13206"/>
                    </a:cubicBezTo>
                    <a:cubicBezTo>
                      <a:pt x="7103" y="13138"/>
                      <a:pt x="6951" y="13106"/>
                      <a:pt x="6803" y="13106"/>
                    </a:cubicBezTo>
                    <a:cubicBezTo>
                      <a:pt x="6329" y="13106"/>
                      <a:pt x="5879" y="13428"/>
                      <a:pt x="5758" y="13934"/>
                    </a:cubicBezTo>
                    <a:cubicBezTo>
                      <a:pt x="5604" y="14584"/>
                      <a:pt x="6084" y="15234"/>
                      <a:pt x="6756" y="15234"/>
                    </a:cubicBezTo>
                    <a:cubicBezTo>
                      <a:pt x="6771" y="15234"/>
                      <a:pt x="6787" y="15233"/>
                      <a:pt x="6803" y="15233"/>
                    </a:cubicBezTo>
                    <a:cubicBezTo>
                      <a:pt x="7468" y="15233"/>
                      <a:pt x="8038" y="14758"/>
                      <a:pt x="8165" y="14093"/>
                    </a:cubicBezTo>
                    <a:cubicBezTo>
                      <a:pt x="8197" y="13618"/>
                      <a:pt x="7880" y="13428"/>
                      <a:pt x="7500" y="13364"/>
                    </a:cubicBezTo>
                    <a:cubicBezTo>
                      <a:pt x="9115" y="11591"/>
                      <a:pt x="10540" y="9659"/>
                      <a:pt x="11712" y="7569"/>
                    </a:cubicBezTo>
                    <a:cubicBezTo>
                      <a:pt x="12219" y="6682"/>
                      <a:pt x="12725" y="5827"/>
                      <a:pt x="13201" y="4972"/>
                    </a:cubicBezTo>
                    <a:cubicBezTo>
                      <a:pt x="13296" y="5384"/>
                      <a:pt x="13359" y="5795"/>
                      <a:pt x="13422" y="6239"/>
                    </a:cubicBezTo>
                    <a:cubicBezTo>
                      <a:pt x="13422" y="6555"/>
                      <a:pt x="13391" y="6904"/>
                      <a:pt x="13359" y="7221"/>
                    </a:cubicBezTo>
                    <a:cubicBezTo>
                      <a:pt x="13238" y="7188"/>
                      <a:pt x="13115" y="7172"/>
                      <a:pt x="12994" y="7172"/>
                    </a:cubicBezTo>
                    <a:cubicBezTo>
                      <a:pt x="12637" y="7172"/>
                      <a:pt x="12289" y="7309"/>
                      <a:pt x="12029" y="7569"/>
                    </a:cubicBezTo>
                    <a:cubicBezTo>
                      <a:pt x="11459" y="8202"/>
                      <a:pt x="12155" y="8867"/>
                      <a:pt x="12757" y="9026"/>
                    </a:cubicBezTo>
                    <a:lnTo>
                      <a:pt x="12852" y="9026"/>
                    </a:lnTo>
                    <a:cubicBezTo>
                      <a:pt x="13049" y="9091"/>
                      <a:pt x="13264" y="9149"/>
                      <a:pt x="13464" y="9149"/>
                    </a:cubicBezTo>
                    <a:cubicBezTo>
                      <a:pt x="13650" y="9149"/>
                      <a:pt x="13823" y="9099"/>
                      <a:pt x="13961" y="8962"/>
                    </a:cubicBezTo>
                    <a:cubicBezTo>
                      <a:pt x="14436" y="8487"/>
                      <a:pt x="14214" y="7791"/>
                      <a:pt x="13739" y="7411"/>
                    </a:cubicBezTo>
                    <a:cubicBezTo>
                      <a:pt x="13644" y="7347"/>
                      <a:pt x="13549" y="7284"/>
                      <a:pt x="13422" y="7252"/>
                    </a:cubicBezTo>
                    <a:cubicBezTo>
                      <a:pt x="13486" y="6935"/>
                      <a:pt x="13517" y="6587"/>
                      <a:pt x="13549" y="6207"/>
                    </a:cubicBezTo>
                    <a:cubicBezTo>
                      <a:pt x="13612" y="5732"/>
                      <a:pt x="13517" y="5257"/>
                      <a:pt x="13359" y="4814"/>
                    </a:cubicBezTo>
                    <a:cubicBezTo>
                      <a:pt x="13359" y="4782"/>
                      <a:pt x="13359" y="4750"/>
                      <a:pt x="13327" y="4750"/>
                    </a:cubicBezTo>
                    <a:lnTo>
                      <a:pt x="13327" y="4719"/>
                    </a:lnTo>
                    <a:cubicBezTo>
                      <a:pt x="13707" y="4022"/>
                      <a:pt x="14056" y="3294"/>
                      <a:pt x="14404" y="2565"/>
                    </a:cubicBezTo>
                    <a:cubicBezTo>
                      <a:pt x="14404" y="2565"/>
                      <a:pt x="14404" y="2597"/>
                      <a:pt x="14436" y="2597"/>
                    </a:cubicBezTo>
                    <a:cubicBezTo>
                      <a:pt x="14562" y="4624"/>
                      <a:pt x="15354" y="6650"/>
                      <a:pt x="15987" y="8582"/>
                    </a:cubicBezTo>
                    <a:cubicBezTo>
                      <a:pt x="16082" y="8804"/>
                      <a:pt x="16177" y="8994"/>
                      <a:pt x="16241" y="9216"/>
                    </a:cubicBezTo>
                    <a:cubicBezTo>
                      <a:pt x="16241" y="9247"/>
                      <a:pt x="16209" y="9247"/>
                      <a:pt x="16209" y="9279"/>
                    </a:cubicBezTo>
                    <a:cubicBezTo>
                      <a:pt x="15734" y="10641"/>
                      <a:pt x="15481" y="12034"/>
                      <a:pt x="15386" y="13459"/>
                    </a:cubicBezTo>
                    <a:cubicBezTo>
                      <a:pt x="15291" y="13428"/>
                      <a:pt x="15196" y="13412"/>
                      <a:pt x="15101" y="13412"/>
                    </a:cubicBezTo>
                    <a:cubicBezTo>
                      <a:pt x="15006" y="13412"/>
                      <a:pt x="14911" y="13428"/>
                      <a:pt x="14816" y="13459"/>
                    </a:cubicBezTo>
                    <a:cubicBezTo>
                      <a:pt x="14182" y="13649"/>
                      <a:pt x="14087" y="14346"/>
                      <a:pt x="14372" y="14853"/>
                    </a:cubicBezTo>
                    <a:cubicBezTo>
                      <a:pt x="14531" y="15201"/>
                      <a:pt x="14879" y="15423"/>
                      <a:pt x="15259" y="15454"/>
                    </a:cubicBezTo>
                    <a:cubicBezTo>
                      <a:pt x="15259" y="15476"/>
                      <a:pt x="15274" y="15513"/>
                      <a:pt x="15294" y="15513"/>
                    </a:cubicBezTo>
                    <a:cubicBezTo>
                      <a:pt x="15303" y="15513"/>
                      <a:pt x="15313" y="15506"/>
                      <a:pt x="15322" y="15486"/>
                    </a:cubicBezTo>
                    <a:cubicBezTo>
                      <a:pt x="15354" y="15486"/>
                      <a:pt x="15354" y="15486"/>
                      <a:pt x="15386" y="15454"/>
                    </a:cubicBezTo>
                    <a:cubicBezTo>
                      <a:pt x="15607" y="15454"/>
                      <a:pt x="15861" y="15359"/>
                      <a:pt x="16051" y="15169"/>
                    </a:cubicBezTo>
                    <a:cubicBezTo>
                      <a:pt x="16114" y="15074"/>
                      <a:pt x="16082" y="14948"/>
                      <a:pt x="15956" y="14884"/>
                    </a:cubicBezTo>
                    <a:cubicBezTo>
                      <a:pt x="16177" y="14694"/>
                      <a:pt x="16241" y="14409"/>
                      <a:pt x="16177" y="14124"/>
                    </a:cubicBezTo>
                    <a:cubicBezTo>
                      <a:pt x="16051" y="13839"/>
                      <a:pt x="15829" y="13618"/>
                      <a:pt x="15544" y="13523"/>
                    </a:cubicBezTo>
                    <a:cubicBezTo>
                      <a:pt x="15671" y="12193"/>
                      <a:pt x="15987" y="10894"/>
                      <a:pt x="16399" y="9627"/>
                    </a:cubicBezTo>
                    <a:cubicBezTo>
                      <a:pt x="16874" y="10831"/>
                      <a:pt x="17444" y="11971"/>
                      <a:pt x="18078" y="13079"/>
                    </a:cubicBezTo>
                    <a:cubicBezTo>
                      <a:pt x="17666" y="13428"/>
                      <a:pt x="17413" y="13966"/>
                      <a:pt x="17444" y="14504"/>
                    </a:cubicBezTo>
                    <a:cubicBezTo>
                      <a:pt x="17496" y="15152"/>
                      <a:pt x="18185" y="15355"/>
                      <a:pt x="18763" y="15355"/>
                    </a:cubicBezTo>
                    <a:cubicBezTo>
                      <a:pt x="18891" y="15355"/>
                      <a:pt x="19014" y="15345"/>
                      <a:pt x="19123" y="15328"/>
                    </a:cubicBezTo>
                    <a:cubicBezTo>
                      <a:pt x="19218" y="15328"/>
                      <a:pt x="19249" y="15201"/>
                      <a:pt x="19186" y="15138"/>
                    </a:cubicBezTo>
                    <a:cubicBezTo>
                      <a:pt x="19598" y="14916"/>
                      <a:pt x="19819" y="14473"/>
                      <a:pt x="19819" y="13998"/>
                    </a:cubicBezTo>
                    <a:cubicBezTo>
                      <a:pt x="19875" y="13410"/>
                      <a:pt x="19512" y="12725"/>
                      <a:pt x="18902" y="12725"/>
                    </a:cubicBezTo>
                    <a:cubicBezTo>
                      <a:pt x="18822" y="12725"/>
                      <a:pt x="18737" y="12737"/>
                      <a:pt x="18648" y="12763"/>
                    </a:cubicBezTo>
                    <a:cubicBezTo>
                      <a:pt x="18489" y="12794"/>
                      <a:pt x="18331" y="12889"/>
                      <a:pt x="18204" y="12984"/>
                    </a:cubicBezTo>
                    <a:cubicBezTo>
                      <a:pt x="17729" y="12098"/>
                      <a:pt x="17318" y="11211"/>
                      <a:pt x="16937" y="10292"/>
                    </a:cubicBezTo>
                    <a:lnTo>
                      <a:pt x="16937" y="10292"/>
                    </a:lnTo>
                    <a:cubicBezTo>
                      <a:pt x="18078" y="11401"/>
                      <a:pt x="19408" y="12288"/>
                      <a:pt x="20864" y="12921"/>
                    </a:cubicBezTo>
                    <a:cubicBezTo>
                      <a:pt x="20769" y="13174"/>
                      <a:pt x="20769" y="13459"/>
                      <a:pt x="20864" y="13713"/>
                    </a:cubicBezTo>
                    <a:cubicBezTo>
                      <a:pt x="20991" y="14124"/>
                      <a:pt x="21371" y="14409"/>
                      <a:pt x="21846" y="14409"/>
                    </a:cubicBezTo>
                    <a:lnTo>
                      <a:pt x="21815" y="14409"/>
                    </a:lnTo>
                    <a:cubicBezTo>
                      <a:pt x="21792" y="14432"/>
                      <a:pt x="21801" y="14454"/>
                      <a:pt x="21820" y="14454"/>
                    </a:cubicBezTo>
                    <a:cubicBezTo>
                      <a:pt x="21828" y="14454"/>
                      <a:pt x="21837" y="14450"/>
                      <a:pt x="21846" y="14441"/>
                    </a:cubicBezTo>
                    <a:cubicBezTo>
                      <a:pt x="21846" y="14441"/>
                      <a:pt x="21878" y="14409"/>
                      <a:pt x="21910" y="14378"/>
                    </a:cubicBezTo>
                    <a:lnTo>
                      <a:pt x="22131" y="14378"/>
                    </a:lnTo>
                    <a:cubicBezTo>
                      <a:pt x="22226" y="14314"/>
                      <a:pt x="22258" y="14188"/>
                      <a:pt x="22163" y="14124"/>
                    </a:cubicBezTo>
                    <a:cubicBezTo>
                      <a:pt x="22448" y="13871"/>
                      <a:pt x="22511" y="13459"/>
                      <a:pt x="22353" y="13111"/>
                    </a:cubicBezTo>
                    <a:cubicBezTo>
                      <a:pt x="22196" y="12745"/>
                      <a:pt x="21823" y="12508"/>
                      <a:pt x="21431" y="12508"/>
                    </a:cubicBezTo>
                    <a:cubicBezTo>
                      <a:pt x="21348" y="12508"/>
                      <a:pt x="21264" y="12519"/>
                      <a:pt x="21181" y="12541"/>
                    </a:cubicBezTo>
                    <a:cubicBezTo>
                      <a:pt x="21086" y="12573"/>
                      <a:pt x="21023" y="12636"/>
                      <a:pt x="20959" y="12731"/>
                    </a:cubicBezTo>
                    <a:cubicBezTo>
                      <a:pt x="19471" y="11971"/>
                      <a:pt x="18046" y="11052"/>
                      <a:pt x="16779" y="9976"/>
                    </a:cubicBezTo>
                    <a:cubicBezTo>
                      <a:pt x="15861" y="7632"/>
                      <a:pt x="15196" y="5225"/>
                      <a:pt x="14816" y="2755"/>
                    </a:cubicBezTo>
                    <a:lnTo>
                      <a:pt x="14816" y="2755"/>
                    </a:lnTo>
                    <a:cubicBezTo>
                      <a:pt x="16589" y="3484"/>
                      <a:pt x="18268" y="4370"/>
                      <a:pt x="19819" y="5447"/>
                    </a:cubicBezTo>
                    <a:cubicBezTo>
                      <a:pt x="20421" y="6587"/>
                      <a:pt x="20864" y="7759"/>
                      <a:pt x="21181" y="8994"/>
                    </a:cubicBezTo>
                    <a:cubicBezTo>
                      <a:pt x="21118" y="9026"/>
                      <a:pt x="21054" y="9089"/>
                      <a:pt x="21023" y="9152"/>
                    </a:cubicBezTo>
                    <a:cubicBezTo>
                      <a:pt x="20833" y="9469"/>
                      <a:pt x="20928" y="9881"/>
                      <a:pt x="21244" y="10102"/>
                    </a:cubicBezTo>
                    <a:cubicBezTo>
                      <a:pt x="21360" y="10202"/>
                      <a:pt x="21502" y="10249"/>
                      <a:pt x="21647" y="10249"/>
                    </a:cubicBezTo>
                    <a:cubicBezTo>
                      <a:pt x="21780" y="10249"/>
                      <a:pt x="21915" y="10210"/>
                      <a:pt x="22036" y="10134"/>
                    </a:cubicBezTo>
                    <a:cubicBezTo>
                      <a:pt x="22054" y="10169"/>
                      <a:pt x="22090" y="10194"/>
                      <a:pt x="22130" y="10194"/>
                    </a:cubicBezTo>
                    <a:cubicBezTo>
                      <a:pt x="22163" y="10194"/>
                      <a:pt x="22198" y="10177"/>
                      <a:pt x="22226" y="10134"/>
                    </a:cubicBezTo>
                    <a:cubicBezTo>
                      <a:pt x="22226" y="10102"/>
                      <a:pt x="22258" y="10039"/>
                      <a:pt x="22258" y="9976"/>
                    </a:cubicBezTo>
                    <a:cubicBezTo>
                      <a:pt x="22290" y="9976"/>
                      <a:pt x="22321" y="9944"/>
                      <a:pt x="22321" y="9944"/>
                    </a:cubicBezTo>
                    <a:cubicBezTo>
                      <a:pt x="22353" y="9944"/>
                      <a:pt x="22321" y="9912"/>
                      <a:pt x="22321" y="9912"/>
                    </a:cubicBezTo>
                    <a:cubicBezTo>
                      <a:pt x="22309" y="9912"/>
                      <a:pt x="22302" y="9912"/>
                      <a:pt x="22297" y="9914"/>
                    </a:cubicBezTo>
                    <a:lnTo>
                      <a:pt x="22297" y="9914"/>
                    </a:lnTo>
                    <a:cubicBezTo>
                      <a:pt x="22375" y="9576"/>
                      <a:pt x="22218" y="9243"/>
                      <a:pt x="21941" y="9089"/>
                    </a:cubicBezTo>
                    <a:cubicBezTo>
                      <a:pt x="21796" y="8992"/>
                      <a:pt x="21632" y="8951"/>
                      <a:pt x="21479" y="8951"/>
                    </a:cubicBezTo>
                    <a:cubicBezTo>
                      <a:pt x="21431" y="8951"/>
                      <a:pt x="21384" y="8955"/>
                      <a:pt x="21339" y="8962"/>
                    </a:cubicBezTo>
                    <a:cubicBezTo>
                      <a:pt x="21118" y="7759"/>
                      <a:pt x="20674" y="6619"/>
                      <a:pt x="20041" y="5605"/>
                    </a:cubicBezTo>
                    <a:lnTo>
                      <a:pt x="20041" y="5605"/>
                    </a:lnTo>
                    <a:cubicBezTo>
                      <a:pt x="20643" y="6017"/>
                      <a:pt x="21244" y="6492"/>
                      <a:pt x="21815" y="6999"/>
                    </a:cubicBezTo>
                    <a:cubicBezTo>
                      <a:pt x="21720" y="7062"/>
                      <a:pt x="21656" y="7157"/>
                      <a:pt x="21593" y="7284"/>
                    </a:cubicBezTo>
                    <a:cubicBezTo>
                      <a:pt x="21308" y="7822"/>
                      <a:pt x="21815" y="8297"/>
                      <a:pt x="22321" y="8361"/>
                    </a:cubicBezTo>
                    <a:cubicBezTo>
                      <a:pt x="22400" y="8382"/>
                      <a:pt x="22480" y="8392"/>
                      <a:pt x="22559" y="8392"/>
                    </a:cubicBezTo>
                    <a:cubicBezTo>
                      <a:pt x="22833" y="8392"/>
                      <a:pt x="23100" y="8272"/>
                      <a:pt x="23271" y="8076"/>
                    </a:cubicBezTo>
                    <a:cubicBezTo>
                      <a:pt x="23287" y="8107"/>
                      <a:pt x="23319" y="8123"/>
                      <a:pt x="23350" y="8123"/>
                    </a:cubicBezTo>
                    <a:cubicBezTo>
                      <a:pt x="23382" y="8123"/>
                      <a:pt x="23414" y="8107"/>
                      <a:pt x="23430" y="8076"/>
                    </a:cubicBezTo>
                    <a:cubicBezTo>
                      <a:pt x="23620" y="7632"/>
                      <a:pt x="23683" y="6840"/>
                      <a:pt x="23113" y="6650"/>
                    </a:cubicBezTo>
                    <a:cubicBezTo>
                      <a:pt x="23008" y="6626"/>
                      <a:pt x="22901" y="6614"/>
                      <a:pt x="22793" y="6614"/>
                    </a:cubicBezTo>
                    <a:cubicBezTo>
                      <a:pt x="22481" y="6614"/>
                      <a:pt x="22169" y="6715"/>
                      <a:pt x="21910" y="6904"/>
                    </a:cubicBezTo>
                    <a:cubicBezTo>
                      <a:pt x="21213" y="6239"/>
                      <a:pt x="20421" y="5637"/>
                      <a:pt x="19629" y="5067"/>
                    </a:cubicBezTo>
                    <a:cubicBezTo>
                      <a:pt x="20136" y="5020"/>
                      <a:pt x="20643" y="4996"/>
                      <a:pt x="21149" y="4996"/>
                    </a:cubicBezTo>
                    <a:cubicBezTo>
                      <a:pt x="21656" y="4996"/>
                      <a:pt x="22163" y="5020"/>
                      <a:pt x="22670" y="5067"/>
                    </a:cubicBezTo>
                    <a:cubicBezTo>
                      <a:pt x="22701" y="5289"/>
                      <a:pt x="22828" y="5510"/>
                      <a:pt x="23050" y="5637"/>
                    </a:cubicBezTo>
                    <a:cubicBezTo>
                      <a:pt x="23145" y="5685"/>
                      <a:pt x="23248" y="5708"/>
                      <a:pt x="23350" y="5708"/>
                    </a:cubicBezTo>
                    <a:cubicBezTo>
                      <a:pt x="23453" y="5708"/>
                      <a:pt x="23556" y="5685"/>
                      <a:pt x="23651" y="5637"/>
                    </a:cubicBezTo>
                    <a:cubicBezTo>
                      <a:pt x="23651" y="5708"/>
                      <a:pt x="23705" y="5744"/>
                      <a:pt x="23772" y="5744"/>
                    </a:cubicBezTo>
                    <a:cubicBezTo>
                      <a:pt x="23794" y="5744"/>
                      <a:pt x="23818" y="5740"/>
                      <a:pt x="23841" y="5732"/>
                    </a:cubicBezTo>
                    <a:cubicBezTo>
                      <a:pt x="24000" y="5605"/>
                      <a:pt x="24126" y="5447"/>
                      <a:pt x="24158" y="5257"/>
                    </a:cubicBezTo>
                    <a:lnTo>
                      <a:pt x="24190" y="5257"/>
                    </a:lnTo>
                    <a:cubicBezTo>
                      <a:pt x="24221" y="5225"/>
                      <a:pt x="24221" y="5194"/>
                      <a:pt x="24190" y="5162"/>
                    </a:cubicBezTo>
                    <a:cubicBezTo>
                      <a:pt x="24221" y="4877"/>
                      <a:pt x="24095" y="4592"/>
                      <a:pt x="23873" y="4402"/>
                    </a:cubicBezTo>
                    <a:cubicBezTo>
                      <a:pt x="23732" y="4261"/>
                      <a:pt x="23547" y="4189"/>
                      <a:pt x="23363" y="4189"/>
                    </a:cubicBezTo>
                    <a:cubicBezTo>
                      <a:pt x="23133" y="4189"/>
                      <a:pt x="22905" y="4300"/>
                      <a:pt x="22765" y="4529"/>
                    </a:cubicBezTo>
                    <a:cubicBezTo>
                      <a:pt x="22670" y="4655"/>
                      <a:pt x="22670" y="4814"/>
                      <a:pt x="22670" y="4940"/>
                    </a:cubicBezTo>
                    <a:cubicBezTo>
                      <a:pt x="21997" y="4841"/>
                      <a:pt x="21311" y="4792"/>
                      <a:pt x="20629" y="4792"/>
                    </a:cubicBezTo>
                    <a:cubicBezTo>
                      <a:pt x="20220" y="4792"/>
                      <a:pt x="19811" y="4810"/>
                      <a:pt x="19408" y="4845"/>
                    </a:cubicBezTo>
                    <a:cubicBezTo>
                      <a:pt x="19376" y="4877"/>
                      <a:pt x="19376" y="4877"/>
                      <a:pt x="19344" y="4877"/>
                    </a:cubicBezTo>
                    <a:cubicBezTo>
                      <a:pt x="19186" y="4782"/>
                      <a:pt x="19059" y="4687"/>
                      <a:pt x="18901" y="4592"/>
                    </a:cubicBezTo>
                    <a:cubicBezTo>
                      <a:pt x="17603" y="3800"/>
                      <a:pt x="16241" y="2882"/>
                      <a:pt x="14752" y="2439"/>
                    </a:cubicBezTo>
                    <a:cubicBezTo>
                      <a:pt x="14752" y="2375"/>
                      <a:pt x="14721" y="2312"/>
                      <a:pt x="14721" y="2248"/>
                    </a:cubicBezTo>
                    <a:cubicBezTo>
                      <a:pt x="14721" y="2185"/>
                      <a:pt x="14657" y="2122"/>
                      <a:pt x="14594" y="2122"/>
                    </a:cubicBezTo>
                    <a:cubicBezTo>
                      <a:pt x="14752" y="1710"/>
                      <a:pt x="14911" y="1330"/>
                      <a:pt x="15069" y="918"/>
                    </a:cubicBezTo>
                    <a:cubicBezTo>
                      <a:pt x="15196" y="1013"/>
                      <a:pt x="15322" y="1045"/>
                      <a:pt x="15481" y="1077"/>
                    </a:cubicBezTo>
                    <a:cubicBezTo>
                      <a:pt x="15481" y="1099"/>
                      <a:pt x="15512" y="1122"/>
                      <a:pt x="15542" y="1122"/>
                    </a:cubicBezTo>
                    <a:cubicBezTo>
                      <a:pt x="15554" y="1122"/>
                      <a:pt x="15566" y="1118"/>
                      <a:pt x="15576" y="1108"/>
                    </a:cubicBezTo>
                    <a:cubicBezTo>
                      <a:pt x="15576" y="1108"/>
                      <a:pt x="15607" y="1077"/>
                      <a:pt x="15607" y="1077"/>
                    </a:cubicBezTo>
                    <a:cubicBezTo>
                      <a:pt x="15861" y="1077"/>
                      <a:pt x="16114" y="950"/>
                      <a:pt x="16272" y="792"/>
                    </a:cubicBezTo>
                    <a:cubicBezTo>
                      <a:pt x="16367" y="697"/>
                      <a:pt x="16336" y="538"/>
                      <a:pt x="16209" y="507"/>
                    </a:cubicBezTo>
                    <a:cubicBezTo>
                      <a:pt x="16336" y="348"/>
                      <a:pt x="16399" y="190"/>
                      <a:pt x="16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 flipH="1">
                <a:off x="1527517" y="15751"/>
                <a:ext cx="377932" cy="481687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5014" extrusionOk="0">
                    <a:moveTo>
                      <a:pt x="4529" y="127"/>
                    </a:moveTo>
                    <a:cubicBezTo>
                      <a:pt x="4877" y="602"/>
                      <a:pt x="5131" y="1108"/>
                      <a:pt x="5257" y="1678"/>
                    </a:cubicBezTo>
                    <a:cubicBezTo>
                      <a:pt x="5416" y="2439"/>
                      <a:pt x="5004" y="3104"/>
                      <a:pt x="4561" y="3674"/>
                    </a:cubicBezTo>
                    <a:cubicBezTo>
                      <a:pt x="4497" y="2502"/>
                      <a:pt x="4497" y="1330"/>
                      <a:pt x="4529" y="127"/>
                    </a:cubicBezTo>
                    <a:close/>
                    <a:moveTo>
                      <a:pt x="4751" y="5510"/>
                    </a:moveTo>
                    <a:cubicBezTo>
                      <a:pt x="5511" y="5510"/>
                      <a:pt x="6208" y="5985"/>
                      <a:pt x="6524" y="6682"/>
                    </a:cubicBezTo>
                    <a:cubicBezTo>
                      <a:pt x="6873" y="7411"/>
                      <a:pt x="7063" y="8171"/>
                      <a:pt x="7094" y="8962"/>
                    </a:cubicBezTo>
                    <a:cubicBezTo>
                      <a:pt x="7189" y="10799"/>
                      <a:pt x="6714" y="12509"/>
                      <a:pt x="7379" y="14219"/>
                    </a:cubicBezTo>
                    <a:cubicBezTo>
                      <a:pt x="6271" y="13111"/>
                      <a:pt x="4972" y="12256"/>
                      <a:pt x="3864" y="11179"/>
                    </a:cubicBezTo>
                    <a:cubicBezTo>
                      <a:pt x="2249" y="9596"/>
                      <a:pt x="2819" y="6967"/>
                      <a:pt x="4466" y="5700"/>
                    </a:cubicBezTo>
                    <a:cubicBezTo>
                      <a:pt x="4656" y="7601"/>
                      <a:pt x="5099" y="9437"/>
                      <a:pt x="5733" y="11242"/>
                    </a:cubicBezTo>
                    <a:cubicBezTo>
                      <a:pt x="5745" y="11280"/>
                      <a:pt x="5777" y="11298"/>
                      <a:pt x="5810" y="11298"/>
                    </a:cubicBezTo>
                    <a:cubicBezTo>
                      <a:pt x="5860" y="11298"/>
                      <a:pt x="5910" y="11256"/>
                      <a:pt x="5891" y="11179"/>
                    </a:cubicBezTo>
                    <a:cubicBezTo>
                      <a:pt x="5448" y="9279"/>
                      <a:pt x="5004" y="7442"/>
                      <a:pt x="4751" y="5510"/>
                    </a:cubicBezTo>
                    <a:close/>
                    <a:moveTo>
                      <a:pt x="3009" y="0"/>
                    </a:moveTo>
                    <a:cubicBezTo>
                      <a:pt x="1869" y="665"/>
                      <a:pt x="1077" y="1932"/>
                      <a:pt x="634" y="3135"/>
                    </a:cubicBezTo>
                    <a:cubicBezTo>
                      <a:pt x="0" y="4782"/>
                      <a:pt x="380" y="6650"/>
                      <a:pt x="1552" y="7949"/>
                    </a:cubicBezTo>
                    <a:cubicBezTo>
                      <a:pt x="1579" y="7989"/>
                      <a:pt x="1616" y="8006"/>
                      <a:pt x="1654" y="8006"/>
                    </a:cubicBezTo>
                    <a:cubicBezTo>
                      <a:pt x="1705" y="8006"/>
                      <a:pt x="1755" y="7972"/>
                      <a:pt x="1774" y="7917"/>
                    </a:cubicBezTo>
                    <a:cubicBezTo>
                      <a:pt x="2249" y="6460"/>
                      <a:pt x="3357" y="5479"/>
                      <a:pt x="4307" y="4370"/>
                    </a:cubicBezTo>
                    <a:cubicBezTo>
                      <a:pt x="4339" y="4719"/>
                      <a:pt x="4371" y="5067"/>
                      <a:pt x="4434" y="5415"/>
                    </a:cubicBezTo>
                    <a:cubicBezTo>
                      <a:pt x="2977" y="6397"/>
                      <a:pt x="2344" y="8202"/>
                      <a:pt x="2819" y="9881"/>
                    </a:cubicBezTo>
                    <a:cubicBezTo>
                      <a:pt x="3579" y="12161"/>
                      <a:pt x="6271" y="13206"/>
                      <a:pt x="7759" y="14979"/>
                    </a:cubicBezTo>
                    <a:cubicBezTo>
                      <a:pt x="7775" y="15003"/>
                      <a:pt x="7799" y="15013"/>
                      <a:pt x="7825" y="15013"/>
                    </a:cubicBezTo>
                    <a:cubicBezTo>
                      <a:pt x="7902" y="15013"/>
                      <a:pt x="7997" y="14924"/>
                      <a:pt x="7949" y="14853"/>
                    </a:cubicBezTo>
                    <a:cubicBezTo>
                      <a:pt x="6588" y="12541"/>
                      <a:pt x="7696" y="10039"/>
                      <a:pt x="7094" y="7601"/>
                    </a:cubicBezTo>
                    <a:cubicBezTo>
                      <a:pt x="6868" y="6667"/>
                      <a:pt x="6162" y="5356"/>
                      <a:pt x="5112" y="5356"/>
                    </a:cubicBezTo>
                    <a:cubicBezTo>
                      <a:pt x="4986" y="5356"/>
                      <a:pt x="4855" y="5375"/>
                      <a:pt x="4719" y="5415"/>
                    </a:cubicBezTo>
                    <a:cubicBezTo>
                      <a:pt x="4687" y="5099"/>
                      <a:pt x="4656" y="4782"/>
                      <a:pt x="4624" y="4465"/>
                    </a:cubicBezTo>
                    <a:cubicBezTo>
                      <a:pt x="4592" y="4307"/>
                      <a:pt x="4592" y="4180"/>
                      <a:pt x="4592" y="4022"/>
                    </a:cubicBezTo>
                    <a:cubicBezTo>
                      <a:pt x="4814" y="3737"/>
                      <a:pt x="5036" y="3452"/>
                      <a:pt x="5194" y="3135"/>
                    </a:cubicBezTo>
                    <a:cubicBezTo>
                      <a:pt x="5574" y="2470"/>
                      <a:pt x="5574" y="1678"/>
                      <a:pt x="5226" y="1013"/>
                    </a:cubicBezTo>
                    <a:lnTo>
                      <a:pt x="5226" y="1013"/>
                    </a:lnTo>
                    <a:cubicBezTo>
                      <a:pt x="5669" y="1615"/>
                      <a:pt x="6239" y="2090"/>
                      <a:pt x="6904" y="2439"/>
                    </a:cubicBezTo>
                    <a:cubicBezTo>
                      <a:pt x="8424" y="3230"/>
                      <a:pt x="10135" y="3325"/>
                      <a:pt x="11465" y="4529"/>
                    </a:cubicBezTo>
                    <a:cubicBezTo>
                      <a:pt x="11491" y="4555"/>
                      <a:pt x="11522" y="4566"/>
                      <a:pt x="11553" y="4566"/>
                    </a:cubicBezTo>
                    <a:cubicBezTo>
                      <a:pt x="11668" y="4566"/>
                      <a:pt x="11780" y="4407"/>
                      <a:pt x="11655" y="4307"/>
                    </a:cubicBezTo>
                    <a:cubicBezTo>
                      <a:pt x="10705" y="3515"/>
                      <a:pt x="9850" y="2724"/>
                      <a:pt x="9279" y="1583"/>
                    </a:cubicBezTo>
                    <a:cubicBezTo>
                      <a:pt x="9089" y="1203"/>
                      <a:pt x="8963" y="792"/>
                      <a:pt x="8804" y="412"/>
                    </a:cubicBezTo>
                    <a:lnTo>
                      <a:pt x="8804" y="412"/>
                    </a:lnTo>
                    <a:cubicBezTo>
                      <a:pt x="9058" y="728"/>
                      <a:pt x="9248" y="1077"/>
                      <a:pt x="9406" y="1457"/>
                    </a:cubicBezTo>
                    <a:cubicBezTo>
                      <a:pt x="9446" y="1510"/>
                      <a:pt x="9502" y="1535"/>
                      <a:pt x="9556" y="1535"/>
                    </a:cubicBezTo>
                    <a:cubicBezTo>
                      <a:pt x="9632" y="1535"/>
                      <a:pt x="9704" y="1486"/>
                      <a:pt x="9723" y="1393"/>
                    </a:cubicBezTo>
                    <a:cubicBezTo>
                      <a:pt x="9723" y="982"/>
                      <a:pt x="9755" y="507"/>
                      <a:pt x="9786" y="0"/>
                    </a:cubicBezTo>
                    <a:lnTo>
                      <a:pt x="9469" y="0"/>
                    </a:lnTo>
                    <a:cubicBezTo>
                      <a:pt x="9469" y="285"/>
                      <a:pt x="9438" y="538"/>
                      <a:pt x="9438" y="792"/>
                    </a:cubicBezTo>
                    <a:cubicBezTo>
                      <a:pt x="9279" y="538"/>
                      <a:pt x="9089" y="253"/>
                      <a:pt x="8868" y="0"/>
                    </a:cubicBezTo>
                    <a:lnTo>
                      <a:pt x="8266" y="0"/>
                    </a:lnTo>
                    <a:cubicBezTo>
                      <a:pt x="8456" y="348"/>
                      <a:pt x="8614" y="728"/>
                      <a:pt x="8773" y="1108"/>
                    </a:cubicBezTo>
                    <a:cubicBezTo>
                      <a:pt x="9089" y="1932"/>
                      <a:pt x="9564" y="2724"/>
                      <a:pt x="10198" y="3357"/>
                    </a:cubicBezTo>
                    <a:cubicBezTo>
                      <a:pt x="9628" y="3104"/>
                      <a:pt x="9089" y="2914"/>
                      <a:pt x="8488" y="2724"/>
                    </a:cubicBezTo>
                    <a:cubicBezTo>
                      <a:pt x="6904" y="2217"/>
                      <a:pt x="5669" y="1425"/>
                      <a:pt x="5036" y="0"/>
                    </a:cubicBezTo>
                    <a:lnTo>
                      <a:pt x="4719" y="0"/>
                    </a:lnTo>
                    <a:cubicBezTo>
                      <a:pt x="4751" y="158"/>
                      <a:pt x="4814" y="285"/>
                      <a:pt x="4877" y="443"/>
                    </a:cubicBezTo>
                    <a:cubicBezTo>
                      <a:pt x="4782" y="285"/>
                      <a:pt x="4687" y="127"/>
                      <a:pt x="4561" y="0"/>
                    </a:cubicBezTo>
                    <a:lnTo>
                      <a:pt x="4307" y="0"/>
                    </a:lnTo>
                    <a:cubicBezTo>
                      <a:pt x="4212" y="1330"/>
                      <a:pt x="4212" y="2692"/>
                      <a:pt x="4307" y="4022"/>
                    </a:cubicBezTo>
                    <a:cubicBezTo>
                      <a:pt x="3421" y="5099"/>
                      <a:pt x="2376" y="5954"/>
                      <a:pt x="1774" y="7221"/>
                    </a:cubicBezTo>
                    <a:cubicBezTo>
                      <a:pt x="1665" y="7420"/>
                      <a:pt x="1639" y="7547"/>
                      <a:pt x="1589" y="7547"/>
                    </a:cubicBezTo>
                    <a:cubicBezTo>
                      <a:pt x="1552" y="7547"/>
                      <a:pt x="1502" y="7477"/>
                      <a:pt x="1394" y="7316"/>
                    </a:cubicBezTo>
                    <a:cubicBezTo>
                      <a:pt x="1077" y="6904"/>
                      <a:pt x="855" y="6397"/>
                      <a:pt x="697" y="5890"/>
                    </a:cubicBezTo>
                    <a:cubicBezTo>
                      <a:pt x="539" y="5099"/>
                      <a:pt x="570" y="4275"/>
                      <a:pt x="792" y="3515"/>
                    </a:cubicBezTo>
                    <a:cubicBezTo>
                      <a:pt x="1172" y="2122"/>
                      <a:pt x="2217" y="570"/>
                      <a:pt x="3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2" name="Google Shape;1002;p16"/>
            <p:cNvSpPr/>
            <p:nvPr/>
          </p:nvSpPr>
          <p:spPr>
            <a:xfrm flipH="1">
              <a:off x="8904380" y="1228450"/>
              <a:ext cx="239616" cy="222950"/>
            </a:xfrm>
            <a:custGeom>
              <a:avLst/>
              <a:gdLst/>
              <a:ahLst/>
              <a:cxnLst/>
              <a:rect l="l" t="t" r="r" b="b"/>
              <a:pathLst>
                <a:path w="14248" h="13257" extrusionOk="0">
                  <a:moveTo>
                    <a:pt x="0" y="1"/>
                  </a:moveTo>
                  <a:lnTo>
                    <a:pt x="0" y="507"/>
                  </a:lnTo>
                  <a:cubicBezTo>
                    <a:pt x="1203" y="951"/>
                    <a:pt x="2344" y="1521"/>
                    <a:pt x="3420" y="2249"/>
                  </a:cubicBezTo>
                  <a:cubicBezTo>
                    <a:pt x="5257" y="3579"/>
                    <a:pt x="6270" y="5669"/>
                    <a:pt x="7474" y="7538"/>
                  </a:cubicBezTo>
                  <a:cubicBezTo>
                    <a:pt x="8646" y="9375"/>
                    <a:pt x="10229" y="11497"/>
                    <a:pt x="12383" y="12130"/>
                  </a:cubicBezTo>
                  <a:cubicBezTo>
                    <a:pt x="11017" y="12478"/>
                    <a:pt x="9641" y="12674"/>
                    <a:pt x="8277" y="12674"/>
                  </a:cubicBezTo>
                  <a:cubicBezTo>
                    <a:pt x="6161" y="12674"/>
                    <a:pt x="4073" y="12201"/>
                    <a:pt x="2090" y="11085"/>
                  </a:cubicBezTo>
                  <a:cubicBezTo>
                    <a:pt x="1362" y="10641"/>
                    <a:pt x="633" y="10166"/>
                    <a:pt x="0" y="9596"/>
                  </a:cubicBezTo>
                  <a:lnTo>
                    <a:pt x="0" y="10388"/>
                  </a:lnTo>
                  <a:cubicBezTo>
                    <a:pt x="2399" y="12463"/>
                    <a:pt x="5210" y="13257"/>
                    <a:pt x="8102" y="13257"/>
                  </a:cubicBezTo>
                  <a:cubicBezTo>
                    <a:pt x="10021" y="13257"/>
                    <a:pt x="11976" y="12907"/>
                    <a:pt x="13871" y="12352"/>
                  </a:cubicBezTo>
                  <a:cubicBezTo>
                    <a:pt x="14179" y="12259"/>
                    <a:pt x="14247" y="11749"/>
                    <a:pt x="13902" y="11749"/>
                  </a:cubicBezTo>
                  <a:cubicBezTo>
                    <a:pt x="13892" y="11749"/>
                    <a:pt x="13882" y="11749"/>
                    <a:pt x="13871" y="11750"/>
                  </a:cubicBezTo>
                  <a:cubicBezTo>
                    <a:pt x="13858" y="11750"/>
                    <a:pt x="13844" y="11750"/>
                    <a:pt x="13831" y="11750"/>
                  </a:cubicBezTo>
                  <a:cubicBezTo>
                    <a:pt x="10339" y="11750"/>
                    <a:pt x="8165" y="7623"/>
                    <a:pt x="6587" y="5036"/>
                  </a:cubicBezTo>
                  <a:cubicBezTo>
                    <a:pt x="5827" y="3801"/>
                    <a:pt x="4845" y="2693"/>
                    <a:pt x="3737" y="1806"/>
                  </a:cubicBezTo>
                  <a:cubicBezTo>
                    <a:pt x="2629" y="887"/>
                    <a:pt x="1298" y="4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6"/>
          <p:cNvSpPr/>
          <p:nvPr/>
        </p:nvSpPr>
        <p:spPr>
          <a:xfrm rot="10800000" flipH="1">
            <a:off x="0" y="5000043"/>
            <a:ext cx="9144000" cy="22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60" r:id="rId8"/>
    <p:sldLayoutId id="2147483662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26"/>
          <p:cNvSpPr txBox="1">
            <a:spLocks noGrp="1"/>
          </p:cNvSpPr>
          <p:nvPr>
            <p:ph type="ctrTitle"/>
          </p:nvPr>
        </p:nvSpPr>
        <p:spPr>
          <a:xfrm>
            <a:off x="2595150" y="915200"/>
            <a:ext cx="3953700" cy="1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COSMETICS SHOP</a:t>
            </a:r>
          </a:p>
        </p:txBody>
      </p:sp>
      <p:cxnSp>
        <p:nvCxnSpPr>
          <p:cNvPr id="1752" name="Google Shape;1752;p26"/>
          <p:cNvCxnSpPr/>
          <p:nvPr/>
        </p:nvCxnSpPr>
        <p:spPr>
          <a:xfrm>
            <a:off x="3049825" y="2354000"/>
            <a:ext cx="298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14BC874-C6D0-6071-3DCE-FA66F0631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19" y="455208"/>
            <a:ext cx="1264443" cy="1264443"/>
          </a:xfrm>
          <a:prstGeom prst="rect">
            <a:avLst/>
          </a:prstGeom>
        </p:spPr>
      </p:pic>
      <p:sp>
        <p:nvSpPr>
          <p:cNvPr id="3" name="Google Shape;1750;p26">
            <a:extLst>
              <a:ext uri="{FF2B5EF4-FFF2-40B4-BE49-F238E27FC236}">
                <a16:creationId xmlns:a16="http://schemas.microsoft.com/office/drawing/2014/main" id="{78DFC0EA-8522-3ECB-9912-066B1AE902B2}"/>
              </a:ext>
            </a:extLst>
          </p:cNvPr>
          <p:cNvSpPr txBox="1">
            <a:spLocks/>
          </p:cNvSpPr>
          <p:nvPr/>
        </p:nvSpPr>
        <p:spPr>
          <a:xfrm>
            <a:off x="151854" y="915200"/>
            <a:ext cx="8840292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BÁO CÁO ĐỒ ÁN CUỐI KÌ</a:t>
            </a:r>
          </a:p>
          <a:p>
            <a:r>
              <a:rPr lang="en-US" sz="1800"/>
              <a:t>XÂY DỰNG TRANG WEBSITE BÁN MỸ PHẨM TRỰC TUYẾN</a:t>
            </a:r>
          </a:p>
          <a:p>
            <a:r>
              <a:rPr lang="en-US" sz="1400"/>
              <a:t>		</a:t>
            </a:r>
            <a:r>
              <a:rPr lang="en-US" sz="1100" err="1"/>
              <a:t>Nhóm</a:t>
            </a:r>
            <a:r>
              <a:rPr lang="en-US" sz="1100"/>
              <a:t> </a:t>
            </a:r>
            <a:r>
              <a:rPr lang="en-US" sz="1100" err="1"/>
              <a:t>thực</a:t>
            </a:r>
            <a:r>
              <a:rPr lang="en-US" sz="1100"/>
              <a:t> </a:t>
            </a:r>
            <a:r>
              <a:rPr lang="en-US" sz="1100" err="1"/>
              <a:t>hiện</a:t>
            </a:r>
            <a:r>
              <a:rPr lang="en-US" sz="1100"/>
              <a:t>: </a:t>
            </a:r>
            <a:r>
              <a:rPr lang="en-US" sz="1100" err="1"/>
              <a:t>tipo</a:t>
            </a:r>
            <a:endParaRPr lang="en-US" sz="1100"/>
          </a:p>
          <a:p>
            <a:r>
              <a:rPr lang="en-US" sz="1100"/>
              <a:t>			                Giảng </a:t>
            </a:r>
            <a:r>
              <a:rPr lang="en-US" sz="1100" err="1"/>
              <a:t>viên</a:t>
            </a:r>
            <a:r>
              <a:rPr lang="en-US" sz="1100"/>
              <a:t> </a:t>
            </a:r>
            <a:r>
              <a:rPr lang="en-US" sz="1100" err="1"/>
              <a:t>hướng</a:t>
            </a:r>
            <a:r>
              <a:rPr lang="en-US" sz="1100"/>
              <a:t> </a:t>
            </a:r>
            <a:r>
              <a:rPr lang="en-US" sz="1100" err="1"/>
              <a:t>dẫn</a:t>
            </a:r>
            <a:r>
              <a:rPr lang="en-US" sz="1100"/>
              <a:t>: </a:t>
            </a:r>
            <a:r>
              <a:rPr lang="en-US" sz="1100" err="1"/>
              <a:t>thầy</a:t>
            </a:r>
            <a:r>
              <a:rPr lang="en-US" sz="1100"/>
              <a:t> </a:t>
            </a:r>
            <a:r>
              <a:rPr lang="en-US" sz="1100" err="1"/>
              <a:t>Trần</a:t>
            </a:r>
            <a:r>
              <a:rPr lang="en-US" sz="1100"/>
              <a:t> Quang Huy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0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Khảo sát </a:t>
            </a:r>
            <a:endParaRPr/>
          </a:p>
        </p:txBody>
      </p:sp>
      <p:pic>
        <p:nvPicPr>
          <p:cNvPr id="2" name="Picture 1" descr="A screenshot of a beauty website&#10;&#10;Description automatically generated with low confidence">
            <a:extLst>
              <a:ext uri="{FF2B5EF4-FFF2-40B4-BE49-F238E27FC236}">
                <a16:creationId xmlns:a16="http://schemas.microsoft.com/office/drawing/2014/main" id="{F87A1968-0F28-5314-499E-16CBABF1C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1780" y="1246120"/>
            <a:ext cx="5660390" cy="335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-up of a website&#10;&#10;Description automatically generated with low confidence">
            <a:extLst>
              <a:ext uri="{FF2B5EF4-FFF2-40B4-BE49-F238E27FC236}">
                <a16:creationId xmlns:a16="http://schemas.microsoft.com/office/drawing/2014/main" id="{375AC7C2-CC3B-FEC4-A560-5C034828D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3350" y="1152400"/>
            <a:ext cx="59372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2"/>
          <p:cNvSpPr txBox="1">
            <a:spLocks noGrp="1"/>
          </p:cNvSpPr>
          <p:nvPr>
            <p:ph type="title"/>
          </p:nvPr>
        </p:nvSpPr>
        <p:spPr>
          <a:xfrm>
            <a:off x="206044" y="746932"/>
            <a:ext cx="1629900" cy="3396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Mô tả tác nhân hệ thống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4214C0-8437-4ECE-5DE3-A27AE1344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57937"/>
              </p:ext>
            </p:extLst>
          </p:nvPr>
        </p:nvGraphicFramePr>
        <p:xfrm>
          <a:off x="2199151" y="281643"/>
          <a:ext cx="5879307" cy="4624616"/>
        </p:xfrm>
        <a:graphic>
          <a:graphicData uri="http://schemas.openxmlformats.org/drawingml/2006/table">
            <a:tbl>
              <a:tblPr firstRow="1" firstCol="1" bandRow="1">
                <a:tableStyleId>{004FF7E5-677F-4BD1-80BC-D00EB89FDBF0}</a:tableStyleId>
              </a:tblPr>
              <a:tblGrid>
                <a:gridCol w="1101262">
                  <a:extLst>
                    <a:ext uri="{9D8B030D-6E8A-4147-A177-3AD203B41FA5}">
                      <a16:colId xmlns:a16="http://schemas.microsoft.com/office/drawing/2014/main" val="1772760086"/>
                    </a:ext>
                  </a:extLst>
                </a:gridCol>
                <a:gridCol w="2393157">
                  <a:extLst>
                    <a:ext uri="{9D8B030D-6E8A-4147-A177-3AD203B41FA5}">
                      <a16:colId xmlns:a16="http://schemas.microsoft.com/office/drawing/2014/main" val="4004511464"/>
                    </a:ext>
                  </a:extLst>
                </a:gridCol>
                <a:gridCol w="2384888">
                  <a:extLst>
                    <a:ext uri="{9D8B030D-6E8A-4147-A177-3AD203B41FA5}">
                      <a16:colId xmlns:a16="http://schemas.microsoft.com/office/drawing/2014/main" val="3914926960"/>
                    </a:ext>
                  </a:extLst>
                </a:gridCol>
              </a:tblGrid>
              <a:tr h="3148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STT</a:t>
                      </a:r>
                    </a:p>
                  </a:txBody>
                  <a:tcPr marL="30842" marR="30842" marT="30842" marB="308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Tác</a:t>
                      </a:r>
                      <a:r>
                        <a:rPr lang="en-US" sz="1300" b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300" b="1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nhân</a:t>
                      </a:r>
                      <a:endParaRPr lang="en-US" sz="1300" b="1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0842" marR="30842" marT="30842" marB="3084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1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Mô</a:t>
                      </a:r>
                      <a:r>
                        <a:rPr lang="en-US" sz="1300" b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300" b="1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tả</a:t>
                      </a:r>
                      <a:r>
                        <a:rPr lang="en-US" sz="1300" b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300" b="1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nghiệp</a:t>
                      </a:r>
                      <a:r>
                        <a:rPr lang="en-US" sz="1300" b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300" b="1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vụ</a:t>
                      </a:r>
                      <a:endParaRPr lang="en-US" sz="1300" b="1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0842" marR="30842" marT="30842" marB="30842"/>
                </a:tc>
                <a:extLst>
                  <a:ext uri="{0D108BD9-81ED-4DB2-BD59-A6C34878D82A}">
                    <a16:rowId xmlns:a16="http://schemas.microsoft.com/office/drawing/2014/main" val="4076325138"/>
                  </a:ext>
                </a:extLst>
              </a:tr>
              <a:tr h="1156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Guest (User)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Truy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câp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trang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web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Xem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sản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phẩm</a:t>
                      </a:r>
                      <a:endParaRPr lang="en-US" sz="100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Tìm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kiếm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sản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phẩm</a:t>
                      </a:r>
                      <a:endParaRPr lang="en-US" sz="100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Thêm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sản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phẩm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vào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giỏ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hàng</a:t>
                      </a:r>
                      <a:endParaRPr lang="en-US" sz="100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Đăng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ký</a:t>
                      </a:r>
                      <a:endParaRPr lang="en-US" sz="100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0842" marR="30842" marT="30842" marB="30842"/>
                </a:tc>
                <a:extLst>
                  <a:ext uri="{0D108BD9-81ED-4DB2-BD59-A6C34878D82A}">
                    <a16:rowId xmlns:a16="http://schemas.microsoft.com/office/drawing/2014/main" val="648687048"/>
                  </a:ext>
                </a:extLst>
              </a:tr>
              <a:tr h="9315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Customer (User)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Đăng nhập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Gồm các chức năng tương tự Guest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Thanh toán</a:t>
                      </a:r>
                    </a:p>
                  </a:txBody>
                  <a:tcPr marL="30842" marR="30842" marT="30842" marB="30842"/>
                </a:tc>
                <a:extLst>
                  <a:ext uri="{0D108BD9-81ED-4DB2-BD59-A6C34878D82A}">
                    <a16:rowId xmlns:a16="http://schemas.microsoft.com/office/drawing/2014/main" val="1709322918"/>
                  </a:ext>
                </a:extLst>
              </a:tr>
              <a:tr h="706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Admin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Đăng nhập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Quản lý các tài khoản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Quản lý quyền</a:t>
                      </a:r>
                    </a:p>
                  </a:txBody>
                  <a:tcPr marL="30842" marR="30842" marT="30842" marB="30842"/>
                </a:tc>
                <a:extLst>
                  <a:ext uri="{0D108BD9-81ED-4DB2-BD59-A6C34878D82A}">
                    <a16:rowId xmlns:a16="http://schemas.microsoft.com/office/drawing/2014/main" val="3266981787"/>
                  </a:ext>
                </a:extLst>
              </a:tr>
              <a:tr h="4813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Invoice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Đăng nhập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Quản lý hóa đơn</a:t>
                      </a:r>
                    </a:p>
                  </a:txBody>
                  <a:tcPr marL="30842" marR="30842" marT="30842" marB="30842"/>
                </a:tc>
                <a:extLst>
                  <a:ext uri="{0D108BD9-81ED-4DB2-BD59-A6C34878D82A}">
                    <a16:rowId xmlns:a16="http://schemas.microsoft.com/office/drawing/2014/main" val="70825855"/>
                  </a:ext>
                </a:extLst>
              </a:tr>
              <a:tr h="9781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Store</a:t>
                      </a:r>
                    </a:p>
                  </a:txBody>
                  <a:tcPr marL="30842" marR="30842" marT="30842" marB="30842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Đăng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nhập</a:t>
                      </a:r>
                      <a:endParaRPr lang="en-US" sz="100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Quản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lý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sản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phâm</a:t>
                      </a:r>
                      <a:endParaRPr lang="en-US" sz="100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Thêm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xóa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nhập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sản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phẩm</a:t>
                      </a:r>
                      <a:endParaRPr lang="en-US" sz="100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Symbol" panose="05050102010706020507" pitchFamily="18" charset="2"/>
                        <a:buChar char=""/>
                      </a:pP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Thêm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xóa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sửa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loại</a:t>
                      </a:r>
                      <a:r>
                        <a:rPr lang="en-US" sz="10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00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hàng</a:t>
                      </a:r>
                      <a:endParaRPr lang="en-US" sz="100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0842" marR="30842" marT="30842" marB="30842"/>
                </a:tc>
                <a:extLst>
                  <a:ext uri="{0D108BD9-81ED-4DB2-BD59-A6C34878D82A}">
                    <a16:rowId xmlns:a16="http://schemas.microsoft.com/office/drawing/2014/main" val="27194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Sơ đồ Use Case tổng quát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A6CE9-F3CC-02D6-8FDB-5828BC64C3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2" y="1154747"/>
            <a:ext cx="5730875" cy="2834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9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Sơ đồ Use Case phân rã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90D3C-DF8C-B371-7E0F-3CC3D779B713}"/>
              </a:ext>
            </a:extLst>
          </p:cNvPr>
          <p:cNvSpPr txBox="1"/>
          <p:nvPr/>
        </p:nvSpPr>
        <p:spPr>
          <a:xfrm>
            <a:off x="3473649" y="4292354"/>
            <a:ext cx="2434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 Case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DangNhap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51221D-6AA1-F719-ABC1-BE56E3DE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82" y="1152400"/>
            <a:ext cx="5721985" cy="324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FF7C139F-0B4B-6498-D0AF-789BCFE0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92" y="1132594"/>
            <a:ext cx="5730875" cy="3159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1761C-5387-12DC-A3A8-54CCD357A0EA}"/>
              </a:ext>
            </a:extLst>
          </p:cNvPr>
          <p:cNvSpPr txBox="1"/>
          <p:nvPr/>
        </p:nvSpPr>
        <p:spPr>
          <a:xfrm>
            <a:off x="3473648" y="4302327"/>
            <a:ext cx="2434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 Case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ThanhToan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A588A-25F8-B3E0-A96F-F3A77EA0DAE7}"/>
              </a:ext>
            </a:extLst>
          </p:cNvPr>
          <p:cNvSpPr txBox="1"/>
          <p:nvPr/>
        </p:nvSpPr>
        <p:spPr>
          <a:xfrm>
            <a:off x="3453345" y="4288516"/>
            <a:ext cx="2860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 Case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QuanLySanPham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F35C8-B222-98AE-764E-98DBFE297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92" y="1058813"/>
            <a:ext cx="5721985" cy="313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EE3B34-1354-0A0C-4C9C-360698F254A5}"/>
              </a:ext>
            </a:extLst>
          </p:cNvPr>
          <p:cNvSpPr txBox="1"/>
          <p:nvPr/>
        </p:nvSpPr>
        <p:spPr>
          <a:xfrm>
            <a:off x="3473647" y="4288517"/>
            <a:ext cx="2820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 Case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QuanLyTaiKhoan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495220-847B-0550-05A2-ADB208580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92" y="1138788"/>
            <a:ext cx="5721985" cy="293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D52DB-4032-784D-750E-58EA87AA3942}"/>
              </a:ext>
            </a:extLst>
          </p:cNvPr>
          <p:cNvSpPr txBox="1"/>
          <p:nvPr/>
        </p:nvSpPr>
        <p:spPr>
          <a:xfrm>
            <a:off x="3473646" y="4305634"/>
            <a:ext cx="2860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Sơ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 Case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QuanLyHoaDon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E8662D-585E-888A-6F7B-6B5BF353A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23" y="1046780"/>
            <a:ext cx="5730875" cy="3204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04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  <p:bldP spid="9" grpId="0"/>
      <p:bldP spid="11" grpId="0"/>
      <p:bldP spid="11" grpId="1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4"/>
          <p:cNvSpPr txBox="1">
            <a:spLocks noGrp="1"/>
          </p:cNvSpPr>
          <p:nvPr>
            <p:ph type="title"/>
          </p:nvPr>
        </p:nvSpPr>
        <p:spPr>
          <a:xfrm>
            <a:off x="3103959" y="1996314"/>
            <a:ext cx="2936082" cy="1650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THIẾT KẾ HỆ THỐNG</a:t>
            </a:r>
            <a:endParaRPr/>
          </a:p>
        </p:txBody>
      </p:sp>
      <p:sp>
        <p:nvSpPr>
          <p:cNvPr id="1971" name="Google Shape;1971;p34"/>
          <p:cNvSpPr txBox="1">
            <a:spLocks noGrp="1"/>
          </p:cNvSpPr>
          <p:nvPr>
            <p:ph type="title" idx="2"/>
          </p:nvPr>
        </p:nvSpPr>
        <p:spPr>
          <a:xfrm>
            <a:off x="3933150" y="1333614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850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Cơ sở dữ liệu hệ thống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7DDC0D-6BDC-F4BB-1D9C-893E07B33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" y="2225040"/>
            <a:ext cx="5722620" cy="6934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D50DF9-8240-498C-1FC5-464A268C2EC9}"/>
              </a:ext>
            </a:extLst>
          </p:cNvPr>
          <p:cNvSpPr txBox="1"/>
          <p:nvPr/>
        </p:nvSpPr>
        <p:spPr>
          <a:xfrm>
            <a:off x="2198464" y="3147715"/>
            <a:ext cx="4575572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4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14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14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14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14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bảng</a:t>
            </a:r>
            <a:r>
              <a:rPr lang="en-US" sz="140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authenticationusr</a:t>
            </a:r>
            <a:endParaRPr lang="en-US" sz="140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CD02E5-53EB-64AB-F6F8-069928D98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65" y="1745299"/>
            <a:ext cx="5722620" cy="19761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4C64D1-F3D1-09B6-5BDC-BFD3138D5835}"/>
              </a:ext>
            </a:extLst>
          </p:cNvPr>
          <p:cNvSpPr txBox="1"/>
          <p:nvPr/>
        </p:nvSpPr>
        <p:spPr>
          <a:xfrm>
            <a:off x="3380780" y="3753804"/>
            <a:ext cx="4575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bảng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usr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49F10F-147E-D6B0-D34B-8A80C75ED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65" y="2127083"/>
            <a:ext cx="57226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1E82FA-0264-F2AA-4C6A-AFA3A89CB79B}"/>
              </a:ext>
            </a:extLst>
          </p:cNvPr>
          <p:cNvSpPr txBox="1"/>
          <p:nvPr/>
        </p:nvSpPr>
        <p:spPr>
          <a:xfrm>
            <a:off x="3016900" y="3336132"/>
            <a:ext cx="4575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bảng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producttype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87B6149-D586-8B5C-B7F5-FB3FAF55E4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1452245"/>
            <a:ext cx="5731510" cy="22390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8C20BD-8D81-E547-B7D8-5A8D42E1FD7D}"/>
              </a:ext>
            </a:extLst>
          </p:cNvPr>
          <p:cNvSpPr txBox="1"/>
          <p:nvPr/>
        </p:nvSpPr>
        <p:spPr>
          <a:xfrm>
            <a:off x="3380780" y="3782976"/>
            <a:ext cx="4575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bảng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product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AA7D55-1B59-1717-78C5-4F75E22AF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" y="1472882"/>
            <a:ext cx="5722620" cy="219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0BF98A-99B6-4A4B-6AC9-15A032C6BF13}"/>
              </a:ext>
            </a:extLst>
          </p:cNvPr>
          <p:cNvSpPr txBox="1"/>
          <p:nvPr/>
        </p:nvSpPr>
        <p:spPr>
          <a:xfrm>
            <a:off x="3380780" y="3776366"/>
            <a:ext cx="4575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bảng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invoice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8" name="Picture 1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CAC7489-1B16-AF8C-8BA8-D0E63435F5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1785620"/>
            <a:ext cx="5731510" cy="1572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735FDD-B981-E80B-D0E2-5C406F5C3FF6}"/>
              </a:ext>
            </a:extLst>
          </p:cNvPr>
          <p:cNvSpPr txBox="1"/>
          <p:nvPr/>
        </p:nvSpPr>
        <p:spPr>
          <a:xfrm>
            <a:off x="3245048" y="3775552"/>
            <a:ext cx="4575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cấu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trúc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bảng</a:t>
            </a:r>
            <a:r>
              <a:rPr lang="en-US" sz="14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invoicedatails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3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1" grpId="0"/>
      <p:bldP spid="11" grpId="1"/>
      <p:bldP spid="14" grpId="0"/>
      <p:bldP spid="14" grpId="1"/>
      <p:bldP spid="17" grpId="0"/>
      <p:bldP spid="17" grpId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40"/>
          <p:cNvSpPr/>
          <p:nvPr/>
        </p:nvSpPr>
        <p:spPr>
          <a:xfrm rot="6215406">
            <a:off x="6425869" y="3966833"/>
            <a:ext cx="2198" cy="4827"/>
          </a:xfrm>
          <a:custGeom>
            <a:avLst/>
            <a:gdLst/>
            <a:ahLst/>
            <a:cxnLst/>
            <a:rect l="l" t="t" r="r" b="b"/>
            <a:pathLst>
              <a:path w="51" h="112" extrusionOk="0">
                <a:moveTo>
                  <a:pt x="15" y="0"/>
                </a:moveTo>
                <a:cubicBezTo>
                  <a:pt x="1" y="15"/>
                  <a:pt x="1" y="15"/>
                  <a:pt x="1" y="29"/>
                </a:cubicBezTo>
                <a:cubicBezTo>
                  <a:pt x="1" y="58"/>
                  <a:pt x="15" y="86"/>
                  <a:pt x="29" y="101"/>
                </a:cubicBezTo>
                <a:cubicBezTo>
                  <a:pt x="29" y="108"/>
                  <a:pt x="37" y="111"/>
                  <a:pt x="42" y="111"/>
                </a:cubicBezTo>
                <a:cubicBezTo>
                  <a:pt x="47" y="111"/>
                  <a:pt x="51" y="108"/>
                  <a:pt x="44" y="101"/>
                </a:cubicBezTo>
                <a:cubicBezTo>
                  <a:pt x="44" y="72"/>
                  <a:pt x="29" y="29"/>
                  <a:pt x="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088;p38">
            <a:extLst>
              <a:ext uri="{FF2B5EF4-FFF2-40B4-BE49-F238E27FC236}">
                <a16:creationId xmlns:a16="http://schemas.microsoft.com/office/drawing/2014/main" id="{3DFE67E2-325D-10C5-D7B2-18BE6AB44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700" y="1315294"/>
            <a:ext cx="6380100" cy="10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accent6"/>
                </a:solidFill>
              </a:rPr>
              <a:t>Giao</a:t>
            </a:r>
            <a:r>
              <a:rPr lang="en" sz="6500"/>
              <a:t> diện</a:t>
            </a:r>
            <a:endParaRPr sz="6500"/>
          </a:p>
        </p:txBody>
      </p:sp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40F4136-6D33-F23D-3C90-8CC4EBCFE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201" y="2434556"/>
            <a:ext cx="1264443" cy="12644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4"/>
          <p:cNvSpPr txBox="1">
            <a:spLocks noGrp="1"/>
          </p:cNvSpPr>
          <p:nvPr>
            <p:ph type="title"/>
          </p:nvPr>
        </p:nvSpPr>
        <p:spPr>
          <a:xfrm>
            <a:off x="2685150" y="2314135"/>
            <a:ext cx="37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KẾT</a:t>
            </a:r>
            <a:endParaRPr/>
          </a:p>
        </p:txBody>
      </p:sp>
      <p:sp>
        <p:nvSpPr>
          <p:cNvPr id="1971" name="Google Shape;1971;p34"/>
          <p:cNvSpPr txBox="1">
            <a:spLocks noGrp="1"/>
          </p:cNvSpPr>
          <p:nvPr>
            <p:ph type="title" idx="2"/>
          </p:nvPr>
        </p:nvSpPr>
        <p:spPr>
          <a:xfrm>
            <a:off x="3928650" y="1489172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582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p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US</a:t>
            </a:r>
            <a:endParaRPr/>
          </a:p>
        </p:txBody>
      </p:sp>
      <p:sp>
        <p:nvSpPr>
          <p:cNvPr id="3537" name="Google Shape;3537;p49"/>
          <p:cNvSpPr txBox="1">
            <a:spLocks noGrp="1"/>
          </p:cNvSpPr>
          <p:nvPr>
            <p:ph type="subTitle" idx="1"/>
          </p:nvPr>
        </p:nvSpPr>
        <p:spPr>
          <a:xfrm>
            <a:off x="5431908" y="3724434"/>
            <a:ext cx="17529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«47.01.104.122»</a:t>
            </a:r>
            <a:endParaRPr/>
          </a:p>
        </p:txBody>
      </p:sp>
      <p:sp>
        <p:nvSpPr>
          <p:cNvPr id="3538" name="Google Shape;3538;p49"/>
          <p:cNvSpPr txBox="1">
            <a:spLocks noGrp="1"/>
          </p:cNvSpPr>
          <p:nvPr>
            <p:ph type="subTitle" idx="2"/>
          </p:nvPr>
        </p:nvSpPr>
        <p:spPr>
          <a:xfrm>
            <a:off x="5175601" y="3365759"/>
            <a:ext cx="2511552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Ngô Thị Yến Linh</a:t>
            </a:r>
            <a:endParaRPr/>
          </a:p>
        </p:txBody>
      </p:sp>
      <p:sp>
        <p:nvSpPr>
          <p:cNvPr id="3541" name="Google Shape;3541;p49"/>
          <p:cNvSpPr txBox="1">
            <a:spLocks noGrp="1"/>
          </p:cNvSpPr>
          <p:nvPr>
            <p:ph type="subTitle" idx="5"/>
          </p:nvPr>
        </p:nvSpPr>
        <p:spPr>
          <a:xfrm>
            <a:off x="1812002" y="3704815"/>
            <a:ext cx="17529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«47.01.104.096»</a:t>
            </a:r>
            <a:endParaRPr/>
          </a:p>
        </p:txBody>
      </p:sp>
      <p:sp>
        <p:nvSpPr>
          <p:cNvPr id="3542" name="Google Shape;3542;p49"/>
          <p:cNvSpPr txBox="1">
            <a:spLocks noGrp="1"/>
          </p:cNvSpPr>
          <p:nvPr>
            <p:ph type="subTitle" idx="6"/>
          </p:nvPr>
        </p:nvSpPr>
        <p:spPr>
          <a:xfrm>
            <a:off x="1180550" y="3328315"/>
            <a:ext cx="317199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Hoàng Thụy Quỳnh Hương</a:t>
            </a:r>
            <a:endParaRPr/>
          </a:p>
        </p:txBody>
      </p:sp>
      <p:grpSp>
        <p:nvGrpSpPr>
          <p:cNvPr id="3552" name="Google Shape;3552;p49"/>
          <p:cNvGrpSpPr/>
          <p:nvPr/>
        </p:nvGrpSpPr>
        <p:grpSpPr>
          <a:xfrm>
            <a:off x="6736196" y="2462366"/>
            <a:ext cx="126149" cy="28690"/>
            <a:chOff x="4997700" y="3932319"/>
            <a:chExt cx="77363" cy="15872"/>
          </a:xfrm>
        </p:grpSpPr>
        <p:sp>
          <p:nvSpPr>
            <p:cNvPr id="3554" name="Google Shape;3554;p49"/>
            <p:cNvSpPr/>
            <p:nvPr/>
          </p:nvSpPr>
          <p:spPr>
            <a:xfrm>
              <a:off x="4997700" y="3932319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0" y="501"/>
                    <a:pt x="322" y="429"/>
                    <a:pt x="322" y="334"/>
                  </a:cubicBezTo>
                  <a:lnTo>
                    <a:pt x="322" y="156"/>
                  </a:lnTo>
                  <a:cubicBezTo>
                    <a:pt x="322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9"/>
            <p:cNvSpPr/>
            <p:nvPr/>
          </p:nvSpPr>
          <p:spPr>
            <a:xfrm>
              <a:off x="5064830" y="3932319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56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6"/>
                  </a:lnTo>
                  <a:cubicBezTo>
                    <a:pt x="322" y="60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9" name="Google Shape;3559;p49"/>
          <p:cNvGrpSpPr/>
          <p:nvPr/>
        </p:nvGrpSpPr>
        <p:grpSpPr>
          <a:xfrm>
            <a:off x="2314621" y="2108196"/>
            <a:ext cx="870900" cy="870900"/>
            <a:chOff x="4149517" y="2083812"/>
            <a:chExt cx="870900" cy="870900"/>
          </a:xfrm>
        </p:grpSpPr>
        <p:sp>
          <p:nvSpPr>
            <p:cNvPr id="3560" name="Google Shape;3560;p49"/>
            <p:cNvSpPr/>
            <p:nvPr/>
          </p:nvSpPr>
          <p:spPr>
            <a:xfrm>
              <a:off x="4149517" y="2083812"/>
              <a:ext cx="870900" cy="87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1" name="Google Shape;3561;p49"/>
            <p:cNvGrpSpPr/>
            <p:nvPr/>
          </p:nvGrpSpPr>
          <p:grpSpPr>
            <a:xfrm>
              <a:off x="4366270" y="2243559"/>
              <a:ext cx="413110" cy="569132"/>
              <a:chOff x="5812068" y="2404295"/>
              <a:chExt cx="264813" cy="364829"/>
            </a:xfrm>
          </p:grpSpPr>
          <p:sp>
            <p:nvSpPr>
              <p:cNvPr id="3562" name="Google Shape;3562;p49"/>
              <p:cNvSpPr/>
              <p:nvPr/>
            </p:nvSpPr>
            <p:spPr>
              <a:xfrm>
                <a:off x="5812068" y="2404295"/>
                <a:ext cx="264813" cy="353454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1157" extrusionOk="0">
                    <a:moveTo>
                      <a:pt x="1572" y="346"/>
                    </a:moveTo>
                    <a:cubicBezTo>
                      <a:pt x="1905" y="346"/>
                      <a:pt x="2215" y="501"/>
                      <a:pt x="2405" y="751"/>
                    </a:cubicBezTo>
                    <a:cubicBezTo>
                      <a:pt x="1846" y="1144"/>
                      <a:pt x="1405" y="1715"/>
                      <a:pt x="1203" y="2394"/>
                    </a:cubicBezTo>
                    <a:cubicBezTo>
                      <a:pt x="798" y="2239"/>
                      <a:pt x="524" y="1834"/>
                      <a:pt x="524" y="1406"/>
                    </a:cubicBezTo>
                    <a:cubicBezTo>
                      <a:pt x="524" y="822"/>
                      <a:pt x="1000" y="346"/>
                      <a:pt x="1572" y="346"/>
                    </a:cubicBezTo>
                    <a:close/>
                    <a:moveTo>
                      <a:pt x="6799" y="358"/>
                    </a:moveTo>
                    <a:cubicBezTo>
                      <a:pt x="7382" y="358"/>
                      <a:pt x="7858" y="834"/>
                      <a:pt x="7858" y="1406"/>
                    </a:cubicBezTo>
                    <a:cubicBezTo>
                      <a:pt x="7858" y="1858"/>
                      <a:pt x="7572" y="2239"/>
                      <a:pt x="7168" y="2394"/>
                    </a:cubicBezTo>
                    <a:cubicBezTo>
                      <a:pt x="6965" y="1727"/>
                      <a:pt x="6537" y="1144"/>
                      <a:pt x="5965" y="751"/>
                    </a:cubicBezTo>
                    <a:cubicBezTo>
                      <a:pt x="6167" y="501"/>
                      <a:pt x="6465" y="358"/>
                      <a:pt x="6799" y="358"/>
                    </a:cubicBezTo>
                    <a:close/>
                    <a:moveTo>
                      <a:pt x="4191" y="548"/>
                    </a:moveTo>
                    <a:cubicBezTo>
                      <a:pt x="5739" y="548"/>
                      <a:pt x="6989" y="1799"/>
                      <a:pt x="6989" y="3346"/>
                    </a:cubicBezTo>
                    <a:cubicBezTo>
                      <a:pt x="6989" y="3537"/>
                      <a:pt x="6977" y="3727"/>
                      <a:pt x="6929" y="3930"/>
                    </a:cubicBezTo>
                    <a:cubicBezTo>
                      <a:pt x="6870" y="3894"/>
                      <a:pt x="6799" y="3882"/>
                      <a:pt x="6727" y="3882"/>
                    </a:cubicBezTo>
                    <a:lnTo>
                      <a:pt x="6620" y="3882"/>
                    </a:lnTo>
                    <a:lnTo>
                      <a:pt x="6620" y="3489"/>
                    </a:lnTo>
                    <a:lnTo>
                      <a:pt x="6632" y="3489"/>
                    </a:lnTo>
                    <a:cubicBezTo>
                      <a:pt x="6727" y="3489"/>
                      <a:pt x="6799" y="3418"/>
                      <a:pt x="6799" y="3335"/>
                    </a:cubicBezTo>
                    <a:cubicBezTo>
                      <a:pt x="6799" y="3239"/>
                      <a:pt x="6727" y="3168"/>
                      <a:pt x="6632" y="3168"/>
                    </a:cubicBezTo>
                    <a:cubicBezTo>
                      <a:pt x="5263" y="3168"/>
                      <a:pt x="4286" y="2715"/>
                      <a:pt x="3703" y="2346"/>
                    </a:cubicBezTo>
                    <a:cubicBezTo>
                      <a:pt x="3060" y="1942"/>
                      <a:pt x="2750" y="1525"/>
                      <a:pt x="2738" y="1525"/>
                    </a:cubicBezTo>
                    <a:cubicBezTo>
                      <a:pt x="2705" y="1484"/>
                      <a:pt x="2656" y="1463"/>
                      <a:pt x="2608" y="1463"/>
                    </a:cubicBezTo>
                    <a:cubicBezTo>
                      <a:pt x="2573" y="1463"/>
                      <a:pt x="2538" y="1475"/>
                      <a:pt x="2512" y="1501"/>
                    </a:cubicBezTo>
                    <a:cubicBezTo>
                      <a:pt x="2441" y="1561"/>
                      <a:pt x="2417" y="1668"/>
                      <a:pt x="2477" y="1715"/>
                    </a:cubicBezTo>
                    <a:cubicBezTo>
                      <a:pt x="2500" y="1739"/>
                      <a:pt x="2834" y="2168"/>
                      <a:pt x="3512" y="2596"/>
                    </a:cubicBezTo>
                    <a:cubicBezTo>
                      <a:pt x="4084" y="2965"/>
                      <a:pt x="5024" y="3382"/>
                      <a:pt x="6287" y="3466"/>
                    </a:cubicBezTo>
                    <a:lnTo>
                      <a:pt x="6287" y="4013"/>
                    </a:lnTo>
                    <a:cubicBezTo>
                      <a:pt x="6287" y="4073"/>
                      <a:pt x="6322" y="4120"/>
                      <a:pt x="6370" y="4144"/>
                    </a:cubicBezTo>
                    <a:cubicBezTo>
                      <a:pt x="6406" y="4180"/>
                      <a:pt x="6406" y="4180"/>
                      <a:pt x="6572" y="4180"/>
                    </a:cubicBezTo>
                    <a:lnTo>
                      <a:pt x="6715" y="4180"/>
                    </a:lnTo>
                    <a:cubicBezTo>
                      <a:pt x="6858" y="4180"/>
                      <a:pt x="6977" y="4299"/>
                      <a:pt x="6977" y="4442"/>
                    </a:cubicBezTo>
                    <a:cubicBezTo>
                      <a:pt x="6977" y="4597"/>
                      <a:pt x="6858" y="4716"/>
                      <a:pt x="6715" y="4716"/>
                    </a:cubicBezTo>
                    <a:lnTo>
                      <a:pt x="6608" y="4716"/>
                    </a:lnTo>
                    <a:lnTo>
                      <a:pt x="6608" y="4692"/>
                    </a:lnTo>
                    <a:cubicBezTo>
                      <a:pt x="6608" y="4609"/>
                      <a:pt x="6537" y="4537"/>
                      <a:pt x="6441" y="4537"/>
                    </a:cubicBezTo>
                    <a:cubicBezTo>
                      <a:pt x="6358" y="4537"/>
                      <a:pt x="6275" y="4609"/>
                      <a:pt x="6275" y="4692"/>
                    </a:cubicBezTo>
                    <a:cubicBezTo>
                      <a:pt x="6275" y="5859"/>
                      <a:pt x="5346" y="6799"/>
                      <a:pt x="4179" y="6799"/>
                    </a:cubicBezTo>
                    <a:cubicBezTo>
                      <a:pt x="3024" y="6799"/>
                      <a:pt x="2096" y="5871"/>
                      <a:pt x="2096" y="4716"/>
                    </a:cubicBezTo>
                    <a:cubicBezTo>
                      <a:pt x="2096" y="4620"/>
                      <a:pt x="2024" y="4549"/>
                      <a:pt x="1929" y="4549"/>
                    </a:cubicBezTo>
                    <a:cubicBezTo>
                      <a:pt x="1846" y="4549"/>
                      <a:pt x="1774" y="4620"/>
                      <a:pt x="1774" y="4716"/>
                    </a:cubicBezTo>
                    <a:lnTo>
                      <a:pt x="1774" y="4728"/>
                    </a:lnTo>
                    <a:lnTo>
                      <a:pt x="1667" y="4728"/>
                    </a:lnTo>
                    <a:cubicBezTo>
                      <a:pt x="1512" y="4728"/>
                      <a:pt x="1393" y="4609"/>
                      <a:pt x="1393" y="4466"/>
                    </a:cubicBezTo>
                    <a:cubicBezTo>
                      <a:pt x="1393" y="4311"/>
                      <a:pt x="1512" y="4192"/>
                      <a:pt x="1667" y="4192"/>
                    </a:cubicBezTo>
                    <a:lnTo>
                      <a:pt x="1798" y="4192"/>
                    </a:lnTo>
                    <a:cubicBezTo>
                      <a:pt x="1976" y="4192"/>
                      <a:pt x="1976" y="4192"/>
                      <a:pt x="2012" y="4180"/>
                    </a:cubicBezTo>
                    <a:cubicBezTo>
                      <a:pt x="2072" y="4144"/>
                      <a:pt x="2096" y="4085"/>
                      <a:pt x="2096" y="4025"/>
                    </a:cubicBezTo>
                    <a:lnTo>
                      <a:pt x="2096" y="3847"/>
                    </a:lnTo>
                    <a:cubicBezTo>
                      <a:pt x="2096" y="3335"/>
                      <a:pt x="2262" y="2882"/>
                      <a:pt x="2572" y="2513"/>
                    </a:cubicBezTo>
                    <a:cubicBezTo>
                      <a:pt x="2631" y="2442"/>
                      <a:pt x="2619" y="2334"/>
                      <a:pt x="2560" y="2287"/>
                    </a:cubicBezTo>
                    <a:cubicBezTo>
                      <a:pt x="2528" y="2260"/>
                      <a:pt x="2488" y="2248"/>
                      <a:pt x="2450" y="2248"/>
                    </a:cubicBezTo>
                    <a:cubicBezTo>
                      <a:pt x="2404" y="2248"/>
                      <a:pt x="2360" y="2266"/>
                      <a:pt x="2334" y="2299"/>
                    </a:cubicBezTo>
                    <a:cubicBezTo>
                      <a:pt x="1965" y="2739"/>
                      <a:pt x="1774" y="3251"/>
                      <a:pt x="1774" y="3870"/>
                    </a:cubicBezTo>
                    <a:lnTo>
                      <a:pt x="1774" y="3882"/>
                    </a:lnTo>
                    <a:lnTo>
                      <a:pt x="1667" y="3882"/>
                    </a:lnTo>
                    <a:cubicBezTo>
                      <a:pt x="1595" y="3882"/>
                      <a:pt x="1512" y="3894"/>
                      <a:pt x="1453" y="3930"/>
                    </a:cubicBezTo>
                    <a:cubicBezTo>
                      <a:pt x="1417" y="3727"/>
                      <a:pt x="1393" y="3537"/>
                      <a:pt x="1393" y="3346"/>
                    </a:cubicBezTo>
                    <a:cubicBezTo>
                      <a:pt x="1393" y="1799"/>
                      <a:pt x="2643" y="548"/>
                      <a:pt x="4191" y="548"/>
                    </a:cubicBezTo>
                    <a:close/>
                    <a:moveTo>
                      <a:pt x="5084" y="6990"/>
                    </a:moveTo>
                    <a:lnTo>
                      <a:pt x="5084" y="7537"/>
                    </a:lnTo>
                    <a:cubicBezTo>
                      <a:pt x="5084" y="7895"/>
                      <a:pt x="5310" y="8228"/>
                      <a:pt x="5667" y="8347"/>
                    </a:cubicBezTo>
                    <a:lnTo>
                      <a:pt x="6001" y="8466"/>
                    </a:lnTo>
                    <a:lnTo>
                      <a:pt x="5620" y="8811"/>
                    </a:lnTo>
                    <a:cubicBezTo>
                      <a:pt x="5489" y="8942"/>
                      <a:pt x="5429" y="9109"/>
                      <a:pt x="5429" y="9300"/>
                    </a:cubicBezTo>
                    <a:lnTo>
                      <a:pt x="5429" y="9359"/>
                    </a:lnTo>
                    <a:cubicBezTo>
                      <a:pt x="5060" y="9514"/>
                      <a:pt x="4643" y="9621"/>
                      <a:pt x="4191" y="9621"/>
                    </a:cubicBezTo>
                    <a:cubicBezTo>
                      <a:pt x="3762" y="9621"/>
                      <a:pt x="3334" y="9538"/>
                      <a:pt x="2965" y="9359"/>
                    </a:cubicBezTo>
                    <a:lnTo>
                      <a:pt x="2965" y="9300"/>
                    </a:lnTo>
                    <a:cubicBezTo>
                      <a:pt x="2965" y="9121"/>
                      <a:pt x="2881" y="8942"/>
                      <a:pt x="2762" y="8811"/>
                    </a:cubicBezTo>
                    <a:lnTo>
                      <a:pt x="2429" y="8466"/>
                    </a:lnTo>
                    <a:lnTo>
                      <a:pt x="2750" y="8347"/>
                    </a:lnTo>
                    <a:cubicBezTo>
                      <a:pt x="3096" y="8228"/>
                      <a:pt x="3334" y="7895"/>
                      <a:pt x="3334" y="7537"/>
                    </a:cubicBezTo>
                    <a:lnTo>
                      <a:pt x="3334" y="6990"/>
                    </a:lnTo>
                    <a:cubicBezTo>
                      <a:pt x="3596" y="7097"/>
                      <a:pt x="3893" y="7156"/>
                      <a:pt x="4215" y="7156"/>
                    </a:cubicBezTo>
                    <a:cubicBezTo>
                      <a:pt x="4524" y="7156"/>
                      <a:pt x="4822" y="7097"/>
                      <a:pt x="5084" y="6990"/>
                    </a:cubicBezTo>
                    <a:close/>
                    <a:moveTo>
                      <a:pt x="1560" y="1"/>
                    </a:moveTo>
                    <a:cubicBezTo>
                      <a:pt x="798" y="1"/>
                      <a:pt x="179" y="620"/>
                      <a:pt x="179" y="1382"/>
                    </a:cubicBezTo>
                    <a:cubicBezTo>
                      <a:pt x="179" y="1977"/>
                      <a:pt x="548" y="2501"/>
                      <a:pt x="1119" y="2692"/>
                    </a:cubicBezTo>
                    <a:cubicBezTo>
                      <a:pt x="1072" y="2882"/>
                      <a:pt x="1060" y="3096"/>
                      <a:pt x="1060" y="3299"/>
                    </a:cubicBezTo>
                    <a:cubicBezTo>
                      <a:pt x="1060" y="3573"/>
                      <a:pt x="1084" y="3835"/>
                      <a:pt x="1155" y="4108"/>
                    </a:cubicBezTo>
                    <a:cubicBezTo>
                      <a:pt x="1095" y="4192"/>
                      <a:pt x="1060" y="4311"/>
                      <a:pt x="1060" y="4442"/>
                    </a:cubicBezTo>
                    <a:cubicBezTo>
                      <a:pt x="1060" y="4775"/>
                      <a:pt x="1322" y="5037"/>
                      <a:pt x="1655" y="5037"/>
                    </a:cubicBezTo>
                    <a:lnTo>
                      <a:pt x="1774" y="5037"/>
                    </a:lnTo>
                    <a:cubicBezTo>
                      <a:pt x="1869" y="5799"/>
                      <a:pt x="2334" y="6442"/>
                      <a:pt x="2965" y="6811"/>
                    </a:cubicBezTo>
                    <a:lnTo>
                      <a:pt x="2965" y="7526"/>
                    </a:lnTo>
                    <a:cubicBezTo>
                      <a:pt x="2965" y="7752"/>
                      <a:pt x="2810" y="7954"/>
                      <a:pt x="2596" y="8038"/>
                    </a:cubicBezTo>
                    <a:lnTo>
                      <a:pt x="798" y="8669"/>
                    </a:lnTo>
                    <a:cubicBezTo>
                      <a:pt x="322" y="8835"/>
                      <a:pt x="0" y="9300"/>
                      <a:pt x="0" y="9823"/>
                    </a:cubicBezTo>
                    <a:lnTo>
                      <a:pt x="0" y="10990"/>
                    </a:lnTo>
                    <a:cubicBezTo>
                      <a:pt x="0" y="11085"/>
                      <a:pt x="71" y="11157"/>
                      <a:pt x="155" y="11157"/>
                    </a:cubicBezTo>
                    <a:cubicBezTo>
                      <a:pt x="250" y="11157"/>
                      <a:pt x="322" y="11085"/>
                      <a:pt x="322" y="10990"/>
                    </a:cubicBezTo>
                    <a:lnTo>
                      <a:pt x="322" y="9823"/>
                    </a:lnTo>
                    <a:cubicBezTo>
                      <a:pt x="322" y="9442"/>
                      <a:pt x="560" y="9109"/>
                      <a:pt x="917" y="8990"/>
                    </a:cubicBezTo>
                    <a:lnTo>
                      <a:pt x="2048" y="8585"/>
                    </a:lnTo>
                    <a:lnTo>
                      <a:pt x="2512" y="9050"/>
                    </a:lnTo>
                    <a:cubicBezTo>
                      <a:pt x="2584" y="9121"/>
                      <a:pt x="2619" y="9204"/>
                      <a:pt x="2619" y="9300"/>
                    </a:cubicBezTo>
                    <a:lnTo>
                      <a:pt x="2619" y="10990"/>
                    </a:lnTo>
                    <a:cubicBezTo>
                      <a:pt x="2619" y="11085"/>
                      <a:pt x="2691" y="11157"/>
                      <a:pt x="2774" y="11157"/>
                    </a:cubicBezTo>
                    <a:cubicBezTo>
                      <a:pt x="2869" y="11157"/>
                      <a:pt x="2941" y="11085"/>
                      <a:pt x="2941" y="10990"/>
                    </a:cubicBezTo>
                    <a:lnTo>
                      <a:pt x="2941" y="9704"/>
                    </a:lnTo>
                    <a:cubicBezTo>
                      <a:pt x="3334" y="9847"/>
                      <a:pt x="3751" y="9943"/>
                      <a:pt x="4179" y="9943"/>
                    </a:cubicBezTo>
                    <a:cubicBezTo>
                      <a:pt x="4608" y="9943"/>
                      <a:pt x="5024" y="9859"/>
                      <a:pt x="5417" y="9704"/>
                    </a:cubicBezTo>
                    <a:lnTo>
                      <a:pt x="5417" y="9776"/>
                    </a:lnTo>
                    <a:cubicBezTo>
                      <a:pt x="5417" y="9859"/>
                      <a:pt x="5489" y="9943"/>
                      <a:pt x="5572" y="9943"/>
                    </a:cubicBezTo>
                    <a:cubicBezTo>
                      <a:pt x="5667" y="9943"/>
                      <a:pt x="5739" y="9859"/>
                      <a:pt x="5739" y="9776"/>
                    </a:cubicBezTo>
                    <a:lnTo>
                      <a:pt x="5739" y="9300"/>
                    </a:lnTo>
                    <a:cubicBezTo>
                      <a:pt x="5739" y="9204"/>
                      <a:pt x="5786" y="9109"/>
                      <a:pt x="5846" y="9038"/>
                    </a:cubicBezTo>
                    <a:lnTo>
                      <a:pt x="6310" y="8585"/>
                    </a:lnTo>
                    <a:lnTo>
                      <a:pt x="7441" y="8978"/>
                    </a:lnTo>
                    <a:cubicBezTo>
                      <a:pt x="7799" y="9097"/>
                      <a:pt x="8037" y="9442"/>
                      <a:pt x="8037" y="9812"/>
                    </a:cubicBezTo>
                    <a:lnTo>
                      <a:pt x="8037" y="10990"/>
                    </a:lnTo>
                    <a:cubicBezTo>
                      <a:pt x="8037" y="11085"/>
                      <a:pt x="8108" y="11157"/>
                      <a:pt x="8192" y="11157"/>
                    </a:cubicBezTo>
                    <a:cubicBezTo>
                      <a:pt x="8287" y="11157"/>
                      <a:pt x="8358" y="11085"/>
                      <a:pt x="8358" y="10990"/>
                    </a:cubicBezTo>
                    <a:lnTo>
                      <a:pt x="8358" y="9812"/>
                    </a:lnTo>
                    <a:cubicBezTo>
                      <a:pt x="8358" y="9300"/>
                      <a:pt x="8037" y="8835"/>
                      <a:pt x="7561" y="8669"/>
                    </a:cubicBezTo>
                    <a:lnTo>
                      <a:pt x="5763" y="8038"/>
                    </a:lnTo>
                    <a:cubicBezTo>
                      <a:pt x="5548" y="7954"/>
                      <a:pt x="5405" y="7752"/>
                      <a:pt x="5405" y="7526"/>
                    </a:cubicBezTo>
                    <a:lnTo>
                      <a:pt x="5405" y="6811"/>
                    </a:lnTo>
                    <a:cubicBezTo>
                      <a:pt x="6037" y="6442"/>
                      <a:pt x="6489" y="5799"/>
                      <a:pt x="6596" y="5037"/>
                    </a:cubicBezTo>
                    <a:lnTo>
                      <a:pt x="6715" y="5037"/>
                    </a:lnTo>
                    <a:cubicBezTo>
                      <a:pt x="7037" y="5037"/>
                      <a:pt x="7310" y="4775"/>
                      <a:pt x="7310" y="4442"/>
                    </a:cubicBezTo>
                    <a:cubicBezTo>
                      <a:pt x="7310" y="4323"/>
                      <a:pt x="7263" y="4204"/>
                      <a:pt x="7203" y="4108"/>
                    </a:cubicBezTo>
                    <a:cubicBezTo>
                      <a:pt x="7275" y="3847"/>
                      <a:pt x="7310" y="3585"/>
                      <a:pt x="7310" y="3299"/>
                    </a:cubicBezTo>
                    <a:cubicBezTo>
                      <a:pt x="7310" y="3096"/>
                      <a:pt x="7287" y="2882"/>
                      <a:pt x="7251" y="2692"/>
                    </a:cubicBezTo>
                    <a:cubicBezTo>
                      <a:pt x="7799" y="2501"/>
                      <a:pt x="8180" y="1977"/>
                      <a:pt x="8180" y="1382"/>
                    </a:cubicBezTo>
                    <a:cubicBezTo>
                      <a:pt x="8180" y="620"/>
                      <a:pt x="7561" y="1"/>
                      <a:pt x="6799" y="1"/>
                    </a:cubicBezTo>
                    <a:cubicBezTo>
                      <a:pt x="6358" y="1"/>
                      <a:pt x="5953" y="203"/>
                      <a:pt x="5679" y="560"/>
                    </a:cubicBezTo>
                    <a:cubicBezTo>
                      <a:pt x="5239" y="310"/>
                      <a:pt x="4727" y="179"/>
                      <a:pt x="4179" y="179"/>
                    </a:cubicBezTo>
                    <a:cubicBezTo>
                      <a:pt x="3631" y="179"/>
                      <a:pt x="3119" y="310"/>
                      <a:pt x="2679" y="560"/>
                    </a:cubicBezTo>
                    <a:cubicBezTo>
                      <a:pt x="2429" y="203"/>
                      <a:pt x="2012" y="1"/>
                      <a:pt x="1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49"/>
              <p:cNvSpPr/>
              <p:nvPr/>
            </p:nvSpPr>
            <p:spPr>
              <a:xfrm>
                <a:off x="5923707" y="2588136"/>
                <a:ext cx="43402" cy="15396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86" extrusionOk="0">
                    <a:moveTo>
                      <a:pt x="173" y="0"/>
                    </a:moveTo>
                    <a:cubicBezTo>
                      <a:pt x="131" y="0"/>
                      <a:pt x="90" y="15"/>
                      <a:pt x="60" y="45"/>
                    </a:cubicBezTo>
                    <a:cubicBezTo>
                      <a:pt x="0" y="104"/>
                      <a:pt x="0" y="199"/>
                      <a:pt x="60" y="259"/>
                    </a:cubicBezTo>
                    <a:cubicBezTo>
                      <a:pt x="191" y="402"/>
                      <a:pt x="429" y="485"/>
                      <a:pt x="703" y="485"/>
                    </a:cubicBezTo>
                    <a:cubicBezTo>
                      <a:pt x="953" y="485"/>
                      <a:pt x="1191" y="402"/>
                      <a:pt x="1334" y="259"/>
                    </a:cubicBezTo>
                    <a:cubicBezTo>
                      <a:pt x="1370" y="199"/>
                      <a:pt x="1370" y="104"/>
                      <a:pt x="1310" y="45"/>
                    </a:cubicBezTo>
                    <a:cubicBezTo>
                      <a:pt x="1280" y="15"/>
                      <a:pt x="1239" y="0"/>
                      <a:pt x="1197" y="0"/>
                    </a:cubicBezTo>
                    <a:cubicBezTo>
                      <a:pt x="1155" y="0"/>
                      <a:pt x="1114" y="15"/>
                      <a:pt x="1084" y="45"/>
                    </a:cubicBezTo>
                    <a:cubicBezTo>
                      <a:pt x="1024" y="104"/>
                      <a:pt x="881" y="176"/>
                      <a:pt x="679" y="176"/>
                    </a:cubicBezTo>
                    <a:cubicBezTo>
                      <a:pt x="488" y="176"/>
                      <a:pt x="346" y="104"/>
                      <a:pt x="286" y="45"/>
                    </a:cubicBezTo>
                    <a:cubicBezTo>
                      <a:pt x="256" y="15"/>
                      <a:pt x="215" y="0"/>
                      <a:pt x="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49"/>
              <p:cNvSpPr/>
              <p:nvPr/>
            </p:nvSpPr>
            <p:spPr>
              <a:xfrm>
                <a:off x="5983677" y="2742291"/>
                <a:ext cx="10201" cy="2683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847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679"/>
                    </a:lnTo>
                    <a:cubicBezTo>
                      <a:pt x="0" y="775"/>
                      <a:pt x="72" y="846"/>
                      <a:pt x="155" y="846"/>
                    </a:cubicBezTo>
                    <a:cubicBezTo>
                      <a:pt x="250" y="846"/>
                      <a:pt x="322" y="775"/>
                      <a:pt x="322" y="679"/>
                    </a:cubicBezTo>
                    <a:lnTo>
                      <a:pt x="322" y="155"/>
                    </a:lnTo>
                    <a:cubicBezTo>
                      <a:pt x="322" y="72"/>
                      <a:pt x="262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49"/>
              <p:cNvSpPr/>
              <p:nvPr/>
            </p:nvSpPr>
            <p:spPr>
              <a:xfrm>
                <a:off x="5906726" y="2543531"/>
                <a:ext cx="1058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5"/>
                    </a:lnTo>
                    <a:cubicBezTo>
                      <a:pt x="1" y="441"/>
                      <a:pt x="72" y="512"/>
                      <a:pt x="167" y="512"/>
                    </a:cubicBezTo>
                    <a:cubicBezTo>
                      <a:pt x="251" y="512"/>
                      <a:pt x="322" y="441"/>
                      <a:pt x="322" y="345"/>
                    </a:cubicBezTo>
                    <a:lnTo>
                      <a:pt x="322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49"/>
              <p:cNvSpPr/>
              <p:nvPr/>
            </p:nvSpPr>
            <p:spPr>
              <a:xfrm>
                <a:off x="5972747" y="2543531"/>
                <a:ext cx="1058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345"/>
                    </a:lnTo>
                    <a:cubicBezTo>
                      <a:pt x="0" y="441"/>
                      <a:pt x="72" y="512"/>
                      <a:pt x="167" y="512"/>
                    </a:cubicBezTo>
                    <a:cubicBezTo>
                      <a:pt x="250" y="512"/>
                      <a:pt x="322" y="441"/>
                      <a:pt x="322" y="345"/>
                    </a:cubicBezTo>
                    <a:lnTo>
                      <a:pt x="322" y="167"/>
                    </a:lnTo>
                    <a:cubicBezTo>
                      <a:pt x="333" y="72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49"/>
              <p:cNvSpPr/>
              <p:nvPr/>
            </p:nvSpPr>
            <p:spPr>
              <a:xfrm>
                <a:off x="5901055" y="2526931"/>
                <a:ext cx="1625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34" extrusionOk="0">
                    <a:moveTo>
                      <a:pt x="168" y="0"/>
                    </a:moveTo>
                    <a:cubicBezTo>
                      <a:pt x="72" y="0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68" y="334"/>
                    </a:cubicBezTo>
                    <a:lnTo>
                      <a:pt x="346" y="334"/>
                    </a:lnTo>
                    <a:cubicBezTo>
                      <a:pt x="430" y="334"/>
                      <a:pt x="501" y="262"/>
                      <a:pt x="501" y="167"/>
                    </a:cubicBezTo>
                    <a:cubicBezTo>
                      <a:pt x="513" y="84"/>
                      <a:pt x="430" y="0"/>
                      <a:pt x="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49"/>
              <p:cNvSpPr/>
              <p:nvPr/>
            </p:nvSpPr>
            <p:spPr>
              <a:xfrm>
                <a:off x="5972367" y="2526899"/>
                <a:ext cx="16220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35" extrusionOk="0">
                    <a:moveTo>
                      <a:pt x="364" y="0"/>
                    </a:moveTo>
                    <a:cubicBezTo>
                      <a:pt x="358" y="0"/>
                      <a:pt x="352" y="0"/>
                      <a:pt x="345" y="1"/>
                    </a:cubicBezTo>
                    <a:lnTo>
                      <a:pt x="167" y="1"/>
                    </a:lnTo>
                    <a:cubicBezTo>
                      <a:pt x="72" y="1"/>
                      <a:pt x="0" y="85"/>
                      <a:pt x="0" y="168"/>
                    </a:cubicBezTo>
                    <a:cubicBezTo>
                      <a:pt x="0" y="263"/>
                      <a:pt x="72" y="335"/>
                      <a:pt x="167" y="335"/>
                    </a:cubicBezTo>
                    <a:lnTo>
                      <a:pt x="345" y="335"/>
                    </a:lnTo>
                    <a:cubicBezTo>
                      <a:pt x="429" y="335"/>
                      <a:pt x="500" y="263"/>
                      <a:pt x="500" y="168"/>
                    </a:cubicBezTo>
                    <a:cubicBezTo>
                      <a:pt x="511" y="79"/>
                      <a:pt x="450" y="0"/>
                      <a:pt x="3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3559;p49">
            <a:extLst>
              <a:ext uri="{FF2B5EF4-FFF2-40B4-BE49-F238E27FC236}">
                <a16:creationId xmlns:a16="http://schemas.microsoft.com/office/drawing/2014/main" id="{D70A5927-F164-E8DA-CD95-FDE54B2A41CB}"/>
              </a:ext>
            </a:extLst>
          </p:cNvPr>
          <p:cNvGrpSpPr/>
          <p:nvPr/>
        </p:nvGrpSpPr>
        <p:grpSpPr>
          <a:xfrm>
            <a:off x="5937027" y="2107964"/>
            <a:ext cx="870900" cy="870900"/>
            <a:chOff x="4138798" y="2160679"/>
            <a:chExt cx="870900" cy="870900"/>
          </a:xfrm>
        </p:grpSpPr>
        <p:sp>
          <p:nvSpPr>
            <p:cNvPr id="18" name="Google Shape;3560;p49">
              <a:extLst>
                <a:ext uri="{FF2B5EF4-FFF2-40B4-BE49-F238E27FC236}">
                  <a16:creationId xmlns:a16="http://schemas.microsoft.com/office/drawing/2014/main" id="{C65712A7-0E8D-8460-ED19-104E73E18EB3}"/>
                </a:ext>
              </a:extLst>
            </p:cNvPr>
            <p:cNvSpPr/>
            <p:nvPr/>
          </p:nvSpPr>
          <p:spPr>
            <a:xfrm>
              <a:off x="4138798" y="2160679"/>
              <a:ext cx="870900" cy="87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3561;p49">
              <a:extLst>
                <a:ext uri="{FF2B5EF4-FFF2-40B4-BE49-F238E27FC236}">
                  <a16:creationId xmlns:a16="http://schemas.microsoft.com/office/drawing/2014/main" id="{D5A1CDF9-32A0-58F4-F4D0-82218B1D2DB5}"/>
                </a:ext>
              </a:extLst>
            </p:cNvPr>
            <p:cNvGrpSpPr/>
            <p:nvPr/>
          </p:nvGrpSpPr>
          <p:grpSpPr>
            <a:xfrm>
              <a:off x="4505058" y="2434830"/>
              <a:ext cx="144804" cy="377871"/>
              <a:chOff x="5901055" y="2526899"/>
              <a:chExt cx="92823" cy="242225"/>
            </a:xfrm>
          </p:grpSpPr>
          <p:sp>
            <p:nvSpPr>
              <p:cNvPr id="21" name="Google Shape;3563;p49">
                <a:extLst>
                  <a:ext uri="{FF2B5EF4-FFF2-40B4-BE49-F238E27FC236}">
                    <a16:creationId xmlns:a16="http://schemas.microsoft.com/office/drawing/2014/main" id="{4DF28350-F445-84A9-5C28-97C6BD7EFCA8}"/>
                  </a:ext>
                </a:extLst>
              </p:cNvPr>
              <p:cNvSpPr/>
              <p:nvPr/>
            </p:nvSpPr>
            <p:spPr>
              <a:xfrm>
                <a:off x="5923707" y="2588136"/>
                <a:ext cx="43402" cy="15396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86" extrusionOk="0">
                    <a:moveTo>
                      <a:pt x="173" y="0"/>
                    </a:moveTo>
                    <a:cubicBezTo>
                      <a:pt x="131" y="0"/>
                      <a:pt x="90" y="15"/>
                      <a:pt x="60" y="45"/>
                    </a:cubicBezTo>
                    <a:cubicBezTo>
                      <a:pt x="0" y="104"/>
                      <a:pt x="0" y="199"/>
                      <a:pt x="60" y="259"/>
                    </a:cubicBezTo>
                    <a:cubicBezTo>
                      <a:pt x="191" y="402"/>
                      <a:pt x="429" y="485"/>
                      <a:pt x="703" y="485"/>
                    </a:cubicBezTo>
                    <a:cubicBezTo>
                      <a:pt x="953" y="485"/>
                      <a:pt x="1191" y="402"/>
                      <a:pt x="1334" y="259"/>
                    </a:cubicBezTo>
                    <a:cubicBezTo>
                      <a:pt x="1370" y="199"/>
                      <a:pt x="1370" y="104"/>
                      <a:pt x="1310" y="45"/>
                    </a:cubicBezTo>
                    <a:cubicBezTo>
                      <a:pt x="1280" y="15"/>
                      <a:pt x="1239" y="0"/>
                      <a:pt x="1197" y="0"/>
                    </a:cubicBezTo>
                    <a:cubicBezTo>
                      <a:pt x="1155" y="0"/>
                      <a:pt x="1114" y="15"/>
                      <a:pt x="1084" y="45"/>
                    </a:cubicBezTo>
                    <a:cubicBezTo>
                      <a:pt x="1024" y="104"/>
                      <a:pt x="881" y="176"/>
                      <a:pt x="679" y="176"/>
                    </a:cubicBezTo>
                    <a:cubicBezTo>
                      <a:pt x="488" y="176"/>
                      <a:pt x="346" y="104"/>
                      <a:pt x="286" y="45"/>
                    </a:cubicBezTo>
                    <a:cubicBezTo>
                      <a:pt x="256" y="15"/>
                      <a:pt x="215" y="0"/>
                      <a:pt x="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564;p49">
                <a:extLst>
                  <a:ext uri="{FF2B5EF4-FFF2-40B4-BE49-F238E27FC236}">
                    <a16:creationId xmlns:a16="http://schemas.microsoft.com/office/drawing/2014/main" id="{F3C69AFF-2980-9AF0-9DF7-3596C77FC8CD}"/>
                  </a:ext>
                </a:extLst>
              </p:cNvPr>
              <p:cNvSpPr/>
              <p:nvPr/>
            </p:nvSpPr>
            <p:spPr>
              <a:xfrm>
                <a:off x="5983677" y="2742291"/>
                <a:ext cx="10201" cy="2683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847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679"/>
                    </a:lnTo>
                    <a:cubicBezTo>
                      <a:pt x="0" y="775"/>
                      <a:pt x="72" y="846"/>
                      <a:pt x="155" y="846"/>
                    </a:cubicBezTo>
                    <a:cubicBezTo>
                      <a:pt x="250" y="846"/>
                      <a:pt x="322" y="775"/>
                      <a:pt x="322" y="679"/>
                    </a:cubicBezTo>
                    <a:lnTo>
                      <a:pt x="322" y="155"/>
                    </a:lnTo>
                    <a:cubicBezTo>
                      <a:pt x="322" y="72"/>
                      <a:pt x="262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565;p49">
                <a:extLst>
                  <a:ext uri="{FF2B5EF4-FFF2-40B4-BE49-F238E27FC236}">
                    <a16:creationId xmlns:a16="http://schemas.microsoft.com/office/drawing/2014/main" id="{485E8EC6-930A-9928-11EE-96AB65D1B6DB}"/>
                  </a:ext>
                </a:extLst>
              </p:cNvPr>
              <p:cNvSpPr/>
              <p:nvPr/>
            </p:nvSpPr>
            <p:spPr>
              <a:xfrm>
                <a:off x="5906726" y="2543531"/>
                <a:ext cx="1058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5"/>
                    </a:lnTo>
                    <a:cubicBezTo>
                      <a:pt x="1" y="441"/>
                      <a:pt x="72" y="512"/>
                      <a:pt x="167" y="512"/>
                    </a:cubicBezTo>
                    <a:cubicBezTo>
                      <a:pt x="251" y="512"/>
                      <a:pt x="322" y="441"/>
                      <a:pt x="322" y="345"/>
                    </a:cubicBezTo>
                    <a:lnTo>
                      <a:pt x="322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566;p49">
                <a:extLst>
                  <a:ext uri="{FF2B5EF4-FFF2-40B4-BE49-F238E27FC236}">
                    <a16:creationId xmlns:a16="http://schemas.microsoft.com/office/drawing/2014/main" id="{C73558AD-AD1A-8CFF-65D3-D6FDB1BEBCE1}"/>
                  </a:ext>
                </a:extLst>
              </p:cNvPr>
              <p:cNvSpPr/>
              <p:nvPr/>
            </p:nvSpPr>
            <p:spPr>
              <a:xfrm>
                <a:off x="5972747" y="2543531"/>
                <a:ext cx="1058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345"/>
                    </a:lnTo>
                    <a:cubicBezTo>
                      <a:pt x="0" y="441"/>
                      <a:pt x="72" y="512"/>
                      <a:pt x="167" y="512"/>
                    </a:cubicBezTo>
                    <a:cubicBezTo>
                      <a:pt x="250" y="512"/>
                      <a:pt x="322" y="441"/>
                      <a:pt x="322" y="345"/>
                    </a:cubicBezTo>
                    <a:lnTo>
                      <a:pt x="322" y="167"/>
                    </a:lnTo>
                    <a:cubicBezTo>
                      <a:pt x="333" y="72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567;p49">
                <a:extLst>
                  <a:ext uri="{FF2B5EF4-FFF2-40B4-BE49-F238E27FC236}">
                    <a16:creationId xmlns:a16="http://schemas.microsoft.com/office/drawing/2014/main" id="{E8AD2D4C-357D-1C8F-F6C0-7E50B9BBC45B}"/>
                  </a:ext>
                </a:extLst>
              </p:cNvPr>
              <p:cNvSpPr/>
              <p:nvPr/>
            </p:nvSpPr>
            <p:spPr>
              <a:xfrm>
                <a:off x="5901055" y="2526931"/>
                <a:ext cx="1625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513" h="334" extrusionOk="0">
                    <a:moveTo>
                      <a:pt x="168" y="0"/>
                    </a:moveTo>
                    <a:cubicBezTo>
                      <a:pt x="72" y="0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68" y="334"/>
                    </a:cubicBezTo>
                    <a:lnTo>
                      <a:pt x="346" y="334"/>
                    </a:lnTo>
                    <a:cubicBezTo>
                      <a:pt x="430" y="334"/>
                      <a:pt x="501" y="262"/>
                      <a:pt x="501" y="167"/>
                    </a:cubicBezTo>
                    <a:cubicBezTo>
                      <a:pt x="513" y="84"/>
                      <a:pt x="430" y="0"/>
                      <a:pt x="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568;p49">
                <a:extLst>
                  <a:ext uri="{FF2B5EF4-FFF2-40B4-BE49-F238E27FC236}">
                    <a16:creationId xmlns:a16="http://schemas.microsoft.com/office/drawing/2014/main" id="{84B1B98A-8191-F9DE-0371-61E5582EB846}"/>
                  </a:ext>
                </a:extLst>
              </p:cNvPr>
              <p:cNvSpPr/>
              <p:nvPr/>
            </p:nvSpPr>
            <p:spPr>
              <a:xfrm>
                <a:off x="5972367" y="2526899"/>
                <a:ext cx="16220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35" extrusionOk="0">
                    <a:moveTo>
                      <a:pt x="364" y="0"/>
                    </a:moveTo>
                    <a:cubicBezTo>
                      <a:pt x="358" y="0"/>
                      <a:pt x="352" y="0"/>
                      <a:pt x="345" y="1"/>
                    </a:cubicBezTo>
                    <a:lnTo>
                      <a:pt x="167" y="1"/>
                    </a:lnTo>
                    <a:cubicBezTo>
                      <a:pt x="72" y="1"/>
                      <a:pt x="0" y="85"/>
                      <a:pt x="0" y="168"/>
                    </a:cubicBezTo>
                    <a:cubicBezTo>
                      <a:pt x="0" y="263"/>
                      <a:pt x="72" y="335"/>
                      <a:pt x="167" y="335"/>
                    </a:cubicBezTo>
                    <a:lnTo>
                      <a:pt x="345" y="335"/>
                    </a:lnTo>
                    <a:cubicBezTo>
                      <a:pt x="429" y="335"/>
                      <a:pt x="500" y="263"/>
                      <a:pt x="500" y="168"/>
                    </a:cubicBezTo>
                    <a:cubicBezTo>
                      <a:pt x="511" y="79"/>
                      <a:pt x="450" y="0"/>
                      <a:pt x="3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14229;p68">
            <a:extLst>
              <a:ext uri="{FF2B5EF4-FFF2-40B4-BE49-F238E27FC236}">
                <a16:creationId xmlns:a16="http://schemas.microsoft.com/office/drawing/2014/main" id="{E057E2A3-FF9A-E5F9-A39E-160E5118F81B}"/>
              </a:ext>
            </a:extLst>
          </p:cNvPr>
          <p:cNvGrpSpPr/>
          <p:nvPr/>
        </p:nvGrpSpPr>
        <p:grpSpPr>
          <a:xfrm>
            <a:off x="6187728" y="2259509"/>
            <a:ext cx="377227" cy="483763"/>
            <a:chOff x="6709751" y="2881842"/>
            <a:chExt cx="261075" cy="347815"/>
          </a:xfrm>
          <a:solidFill>
            <a:schemeClr val="bg1"/>
          </a:solidFill>
        </p:grpSpPr>
        <p:sp>
          <p:nvSpPr>
            <p:cNvPr id="28" name="Google Shape;14230;p68">
              <a:extLst>
                <a:ext uri="{FF2B5EF4-FFF2-40B4-BE49-F238E27FC236}">
                  <a16:creationId xmlns:a16="http://schemas.microsoft.com/office/drawing/2014/main" id="{C13E9129-86ED-6270-543A-74322B97AB68}"/>
                </a:ext>
              </a:extLst>
            </p:cNvPr>
            <p:cNvSpPr/>
            <p:nvPr/>
          </p:nvSpPr>
          <p:spPr>
            <a:xfrm>
              <a:off x="6709751" y="2881842"/>
              <a:ext cx="261075" cy="347815"/>
            </a:xfrm>
            <a:custGeom>
              <a:avLst/>
              <a:gdLst/>
              <a:ahLst/>
              <a:cxnLst/>
              <a:rect l="l" t="t" r="r" b="b"/>
              <a:pathLst>
                <a:path w="8241" h="10979" extrusionOk="0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231;p68">
              <a:extLst>
                <a:ext uri="{FF2B5EF4-FFF2-40B4-BE49-F238E27FC236}">
                  <a16:creationId xmlns:a16="http://schemas.microsoft.com/office/drawing/2014/main" id="{A88875EF-EA03-9A9D-208E-B237581E318E}"/>
                </a:ext>
              </a:extLst>
            </p:cNvPr>
            <p:cNvSpPr/>
            <p:nvPr/>
          </p:nvSpPr>
          <p:spPr>
            <a:xfrm>
              <a:off x="6819522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232;p68">
              <a:extLst>
                <a:ext uri="{FF2B5EF4-FFF2-40B4-BE49-F238E27FC236}">
                  <a16:creationId xmlns:a16="http://schemas.microsoft.com/office/drawing/2014/main" id="{AD90EBF3-9FCE-2B49-3D70-E429373084CC}"/>
                </a:ext>
              </a:extLst>
            </p:cNvPr>
            <p:cNvSpPr/>
            <p:nvPr/>
          </p:nvSpPr>
          <p:spPr>
            <a:xfrm>
              <a:off x="6803682" y="3006344"/>
              <a:ext cx="10233" cy="15492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233;p68">
              <a:extLst>
                <a:ext uri="{FF2B5EF4-FFF2-40B4-BE49-F238E27FC236}">
                  <a16:creationId xmlns:a16="http://schemas.microsoft.com/office/drawing/2014/main" id="{D89568E0-CF1A-5977-C606-33A5DB487B28}"/>
                </a:ext>
              </a:extLst>
            </p:cNvPr>
            <p:cNvSpPr/>
            <p:nvPr/>
          </p:nvSpPr>
          <p:spPr>
            <a:xfrm>
              <a:off x="6868183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234;p68">
              <a:extLst>
                <a:ext uri="{FF2B5EF4-FFF2-40B4-BE49-F238E27FC236}">
                  <a16:creationId xmlns:a16="http://schemas.microsoft.com/office/drawing/2014/main" id="{98232F3A-0903-69B5-99B4-5B3055867F79}"/>
                </a:ext>
              </a:extLst>
            </p:cNvPr>
            <p:cNvSpPr/>
            <p:nvPr/>
          </p:nvSpPr>
          <p:spPr>
            <a:xfrm>
              <a:off x="6798011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235;p68">
              <a:extLst>
                <a:ext uri="{FF2B5EF4-FFF2-40B4-BE49-F238E27FC236}">
                  <a16:creationId xmlns:a16="http://schemas.microsoft.com/office/drawing/2014/main" id="{D00B44CD-76DB-9405-DA2E-2D69C4473096}"/>
                </a:ext>
              </a:extLst>
            </p:cNvPr>
            <p:cNvSpPr/>
            <p:nvPr/>
          </p:nvSpPr>
          <p:spPr>
            <a:xfrm>
              <a:off x="6862892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E56D2F7-9589-5C5A-31FB-DBBDAA89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775" y="210298"/>
            <a:ext cx="1683710" cy="1683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>
                    <a:lumMod val="90000"/>
                  </a:schemeClr>
                </a:solidFill>
              </a:rPr>
              <a:t>CONTENTS</a:t>
            </a:r>
            <a:r>
              <a:rPr lang="en"/>
              <a:t> OF TEMPLATE</a:t>
            </a:r>
            <a:endParaRPr/>
          </a:p>
        </p:txBody>
      </p:sp>
      <p:grpSp>
        <p:nvGrpSpPr>
          <p:cNvPr id="1822" name="Google Shape;1822;p31"/>
          <p:cNvGrpSpPr/>
          <p:nvPr/>
        </p:nvGrpSpPr>
        <p:grpSpPr>
          <a:xfrm>
            <a:off x="713219" y="3286972"/>
            <a:ext cx="623700" cy="624240"/>
            <a:chOff x="606831" y="3311262"/>
            <a:chExt cx="693000" cy="693600"/>
          </a:xfrm>
        </p:grpSpPr>
        <p:sp>
          <p:nvSpPr>
            <p:cNvPr id="1823" name="Google Shape;1823;p31"/>
            <p:cNvSpPr/>
            <p:nvPr/>
          </p:nvSpPr>
          <p:spPr>
            <a:xfrm>
              <a:off x="606831" y="3311262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4" name="Google Shape;1824;p31"/>
            <p:cNvGrpSpPr/>
            <p:nvPr/>
          </p:nvGrpSpPr>
          <p:grpSpPr>
            <a:xfrm>
              <a:off x="773236" y="3452688"/>
              <a:ext cx="360191" cy="402365"/>
              <a:chOff x="286118" y="3785568"/>
              <a:chExt cx="408287" cy="456818"/>
            </a:xfrm>
          </p:grpSpPr>
          <p:sp>
            <p:nvSpPr>
              <p:cNvPr id="1825" name="Google Shape;1825;p31"/>
              <p:cNvSpPr/>
              <p:nvPr/>
            </p:nvSpPr>
            <p:spPr>
              <a:xfrm>
                <a:off x="286118" y="3785568"/>
                <a:ext cx="181929" cy="456818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20153" extrusionOk="0">
                    <a:moveTo>
                      <a:pt x="2752" y="803"/>
                    </a:moveTo>
                    <a:cubicBezTo>
                      <a:pt x="2816" y="803"/>
                      <a:pt x="2879" y="818"/>
                      <a:pt x="2935" y="854"/>
                    </a:cubicBezTo>
                    <a:lnTo>
                      <a:pt x="5451" y="2156"/>
                    </a:lnTo>
                    <a:cubicBezTo>
                      <a:pt x="5585" y="2216"/>
                      <a:pt x="5660" y="2351"/>
                      <a:pt x="5660" y="2501"/>
                    </a:cubicBezTo>
                    <a:lnTo>
                      <a:pt x="5660" y="6154"/>
                    </a:lnTo>
                    <a:lnTo>
                      <a:pt x="2352" y="6154"/>
                    </a:lnTo>
                    <a:lnTo>
                      <a:pt x="2352" y="1198"/>
                    </a:lnTo>
                    <a:cubicBezTo>
                      <a:pt x="2352" y="1063"/>
                      <a:pt x="2426" y="929"/>
                      <a:pt x="2546" y="854"/>
                    </a:cubicBezTo>
                    <a:cubicBezTo>
                      <a:pt x="2609" y="822"/>
                      <a:pt x="2681" y="803"/>
                      <a:pt x="2752" y="803"/>
                    </a:cubicBezTo>
                    <a:close/>
                    <a:moveTo>
                      <a:pt x="6454" y="6932"/>
                    </a:moveTo>
                    <a:lnTo>
                      <a:pt x="6454" y="9612"/>
                    </a:lnTo>
                    <a:lnTo>
                      <a:pt x="1573" y="9612"/>
                    </a:lnTo>
                    <a:lnTo>
                      <a:pt x="1573" y="8669"/>
                    </a:lnTo>
                    <a:lnTo>
                      <a:pt x="3504" y="8669"/>
                    </a:lnTo>
                    <a:cubicBezTo>
                      <a:pt x="3714" y="8669"/>
                      <a:pt x="3879" y="8534"/>
                      <a:pt x="3909" y="8340"/>
                    </a:cubicBezTo>
                    <a:cubicBezTo>
                      <a:pt x="3954" y="8100"/>
                      <a:pt x="3759" y="7875"/>
                      <a:pt x="3519" y="7875"/>
                    </a:cubicBezTo>
                    <a:lnTo>
                      <a:pt x="1573" y="7875"/>
                    </a:lnTo>
                    <a:lnTo>
                      <a:pt x="1573" y="6932"/>
                    </a:lnTo>
                    <a:close/>
                    <a:moveTo>
                      <a:pt x="6843" y="10406"/>
                    </a:moveTo>
                    <a:cubicBezTo>
                      <a:pt x="7053" y="10406"/>
                      <a:pt x="7232" y="10570"/>
                      <a:pt x="7232" y="10795"/>
                    </a:cubicBezTo>
                    <a:lnTo>
                      <a:pt x="7232" y="18969"/>
                    </a:lnTo>
                    <a:cubicBezTo>
                      <a:pt x="7232" y="19194"/>
                      <a:pt x="7053" y="19374"/>
                      <a:pt x="6843" y="19374"/>
                    </a:cubicBezTo>
                    <a:lnTo>
                      <a:pt x="1184" y="19374"/>
                    </a:lnTo>
                    <a:cubicBezTo>
                      <a:pt x="959" y="19374"/>
                      <a:pt x="780" y="19194"/>
                      <a:pt x="780" y="18969"/>
                    </a:cubicBezTo>
                    <a:lnTo>
                      <a:pt x="780" y="10795"/>
                    </a:lnTo>
                    <a:cubicBezTo>
                      <a:pt x="780" y="10570"/>
                      <a:pt x="959" y="10406"/>
                      <a:pt x="1184" y="10406"/>
                    </a:cubicBezTo>
                    <a:lnTo>
                      <a:pt x="5346" y="10406"/>
                    </a:lnTo>
                    <a:lnTo>
                      <a:pt x="5346" y="13625"/>
                    </a:lnTo>
                    <a:cubicBezTo>
                      <a:pt x="5346" y="13834"/>
                      <a:pt x="5481" y="13999"/>
                      <a:pt x="5675" y="14029"/>
                    </a:cubicBezTo>
                    <a:cubicBezTo>
                      <a:pt x="5699" y="14033"/>
                      <a:pt x="5722" y="14035"/>
                      <a:pt x="5745" y="14035"/>
                    </a:cubicBezTo>
                    <a:cubicBezTo>
                      <a:pt x="5957" y="14035"/>
                      <a:pt x="6139" y="13856"/>
                      <a:pt x="6139" y="13640"/>
                    </a:cubicBezTo>
                    <a:lnTo>
                      <a:pt x="6139" y="10406"/>
                    </a:lnTo>
                    <a:close/>
                    <a:moveTo>
                      <a:pt x="2748" y="0"/>
                    </a:moveTo>
                    <a:cubicBezTo>
                      <a:pt x="2554" y="0"/>
                      <a:pt x="2359" y="45"/>
                      <a:pt x="2187" y="135"/>
                    </a:cubicBezTo>
                    <a:cubicBezTo>
                      <a:pt x="1813" y="345"/>
                      <a:pt x="1573" y="749"/>
                      <a:pt x="1573" y="1183"/>
                    </a:cubicBezTo>
                    <a:lnTo>
                      <a:pt x="1573" y="6139"/>
                    </a:lnTo>
                    <a:cubicBezTo>
                      <a:pt x="1139" y="6139"/>
                      <a:pt x="780" y="6483"/>
                      <a:pt x="780" y="6917"/>
                    </a:cubicBezTo>
                    <a:lnTo>
                      <a:pt x="780" y="9672"/>
                    </a:lnTo>
                    <a:cubicBezTo>
                      <a:pt x="315" y="9852"/>
                      <a:pt x="1" y="10286"/>
                      <a:pt x="1" y="10795"/>
                    </a:cubicBezTo>
                    <a:lnTo>
                      <a:pt x="1" y="18969"/>
                    </a:lnTo>
                    <a:cubicBezTo>
                      <a:pt x="1" y="19628"/>
                      <a:pt x="525" y="20152"/>
                      <a:pt x="1184" y="20152"/>
                    </a:cubicBezTo>
                    <a:lnTo>
                      <a:pt x="6843" y="20152"/>
                    </a:lnTo>
                    <a:cubicBezTo>
                      <a:pt x="7487" y="20152"/>
                      <a:pt x="8026" y="19628"/>
                      <a:pt x="8026" y="18969"/>
                    </a:cubicBezTo>
                    <a:lnTo>
                      <a:pt x="8026" y="10795"/>
                    </a:lnTo>
                    <a:cubicBezTo>
                      <a:pt x="8026" y="10286"/>
                      <a:pt x="7711" y="9852"/>
                      <a:pt x="7232" y="9672"/>
                    </a:cubicBezTo>
                    <a:lnTo>
                      <a:pt x="7232" y="6917"/>
                    </a:lnTo>
                    <a:cubicBezTo>
                      <a:pt x="7232" y="6483"/>
                      <a:pt x="6888" y="6139"/>
                      <a:pt x="6454" y="6139"/>
                    </a:cubicBezTo>
                    <a:lnTo>
                      <a:pt x="6454" y="2486"/>
                    </a:lnTo>
                    <a:cubicBezTo>
                      <a:pt x="6454" y="2051"/>
                      <a:pt x="6199" y="1647"/>
                      <a:pt x="5810" y="1438"/>
                    </a:cubicBezTo>
                    <a:lnTo>
                      <a:pt x="3310" y="135"/>
                    </a:lnTo>
                    <a:cubicBezTo>
                      <a:pt x="3138" y="45"/>
                      <a:pt x="2943" y="0"/>
                      <a:pt x="2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1"/>
              <p:cNvSpPr/>
              <p:nvPr/>
            </p:nvSpPr>
            <p:spPr>
              <a:xfrm>
                <a:off x="512498" y="3785908"/>
                <a:ext cx="181907" cy="456478"/>
              </a:xfrm>
              <a:custGeom>
                <a:avLst/>
                <a:gdLst/>
                <a:ahLst/>
                <a:cxnLst/>
                <a:rect l="l" t="t" r="r" b="b"/>
                <a:pathLst>
                  <a:path w="8025" h="20138" extrusionOk="0">
                    <a:moveTo>
                      <a:pt x="7246" y="10391"/>
                    </a:moveTo>
                    <a:lnTo>
                      <a:pt x="7246" y="18954"/>
                    </a:lnTo>
                    <a:cubicBezTo>
                      <a:pt x="7246" y="19179"/>
                      <a:pt x="7067" y="19359"/>
                      <a:pt x="6842" y="19359"/>
                    </a:cubicBezTo>
                    <a:lnTo>
                      <a:pt x="6139" y="19359"/>
                    </a:lnTo>
                    <a:lnTo>
                      <a:pt x="6139" y="16185"/>
                    </a:lnTo>
                    <a:cubicBezTo>
                      <a:pt x="6139" y="15975"/>
                      <a:pt x="6004" y="15810"/>
                      <a:pt x="5809" y="15780"/>
                    </a:cubicBezTo>
                    <a:cubicBezTo>
                      <a:pt x="5786" y="15776"/>
                      <a:pt x="5763" y="15774"/>
                      <a:pt x="5740" y="15774"/>
                    </a:cubicBezTo>
                    <a:cubicBezTo>
                      <a:pt x="5528" y="15774"/>
                      <a:pt x="5345" y="15954"/>
                      <a:pt x="5345" y="16170"/>
                    </a:cubicBezTo>
                    <a:lnTo>
                      <a:pt x="5345" y="19359"/>
                    </a:lnTo>
                    <a:lnTo>
                      <a:pt x="1183" y="19359"/>
                    </a:lnTo>
                    <a:cubicBezTo>
                      <a:pt x="958" y="19359"/>
                      <a:pt x="794" y="19179"/>
                      <a:pt x="794" y="18954"/>
                    </a:cubicBezTo>
                    <a:lnTo>
                      <a:pt x="794" y="10391"/>
                    </a:lnTo>
                    <a:close/>
                    <a:moveTo>
                      <a:pt x="1183" y="0"/>
                    </a:moveTo>
                    <a:cubicBezTo>
                      <a:pt x="524" y="0"/>
                      <a:pt x="0" y="524"/>
                      <a:pt x="0" y="1183"/>
                    </a:cubicBezTo>
                    <a:lnTo>
                      <a:pt x="0" y="18954"/>
                    </a:lnTo>
                    <a:cubicBezTo>
                      <a:pt x="0" y="19613"/>
                      <a:pt x="524" y="20137"/>
                      <a:pt x="1183" y="20137"/>
                    </a:cubicBezTo>
                    <a:lnTo>
                      <a:pt x="7621" y="20137"/>
                    </a:lnTo>
                    <a:cubicBezTo>
                      <a:pt x="7845" y="20137"/>
                      <a:pt x="8025" y="19958"/>
                      <a:pt x="8025" y="19733"/>
                    </a:cubicBezTo>
                    <a:lnTo>
                      <a:pt x="8025" y="6498"/>
                    </a:lnTo>
                    <a:cubicBezTo>
                      <a:pt x="8025" y="6453"/>
                      <a:pt x="8010" y="6423"/>
                      <a:pt x="7980" y="6393"/>
                    </a:cubicBezTo>
                    <a:cubicBezTo>
                      <a:pt x="7864" y="6282"/>
                      <a:pt x="7741" y="6236"/>
                      <a:pt x="7629" y="6236"/>
                    </a:cubicBezTo>
                    <a:cubicBezTo>
                      <a:pt x="7409" y="6236"/>
                      <a:pt x="7231" y="6415"/>
                      <a:pt x="7231" y="6633"/>
                    </a:cubicBezTo>
                    <a:lnTo>
                      <a:pt x="7231" y="9597"/>
                    </a:lnTo>
                    <a:lnTo>
                      <a:pt x="794" y="9597"/>
                    </a:lnTo>
                    <a:lnTo>
                      <a:pt x="794" y="8654"/>
                    </a:lnTo>
                    <a:lnTo>
                      <a:pt x="3998" y="8654"/>
                    </a:lnTo>
                    <a:cubicBezTo>
                      <a:pt x="4192" y="8654"/>
                      <a:pt x="4372" y="8519"/>
                      <a:pt x="4402" y="8310"/>
                    </a:cubicBezTo>
                    <a:cubicBezTo>
                      <a:pt x="4432" y="8085"/>
                      <a:pt x="4252" y="7860"/>
                      <a:pt x="4013" y="7860"/>
                    </a:cubicBezTo>
                    <a:lnTo>
                      <a:pt x="794" y="7860"/>
                    </a:lnTo>
                    <a:lnTo>
                      <a:pt x="794" y="1183"/>
                    </a:lnTo>
                    <a:cubicBezTo>
                      <a:pt x="794" y="958"/>
                      <a:pt x="958" y="794"/>
                      <a:pt x="1183" y="794"/>
                    </a:cubicBezTo>
                    <a:lnTo>
                      <a:pt x="6842" y="794"/>
                    </a:lnTo>
                    <a:cubicBezTo>
                      <a:pt x="7067" y="794"/>
                      <a:pt x="7231" y="958"/>
                      <a:pt x="7231" y="1183"/>
                    </a:cubicBezTo>
                    <a:lnTo>
                      <a:pt x="7231" y="3803"/>
                    </a:lnTo>
                    <a:cubicBezTo>
                      <a:pt x="7231" y="3998"/>
                      <a:pt x="7381" y="4177"/>
                      <a:pt x="7576" y="4207"/>
                    </a:cubicBezTo>
                    <a:cubicBezTo>
                      <a:pt x="7593" y="4210"/>
                      <a:pt x="7611" y="4211"/>
                      <a:pt x="7628" y="4211"/>
                    </a:cubicBezTo>
                    <a:cubicBezTo>
                      <a:pt x="7845" y="4211"/>
                      <a:pt x="8025" y="4040"/>
                      <a:pt x="8025" y="3818"/>
                    </a:cubicBezTo>
                    <a:lnTo>
                      <a:pt x="8025" y="1183"/>
                    </a:lnTo>
                    <a:cubicBezTo>
                      <a:pt x="8025" y="524"/>
                      <a:pt x="7501" y="0"/>
                      <a:pt x="6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1"/>
              <p:cNvSpPr/>
              <p:nvPr/>
            </p:nvSpPr>
            <p:spPr>
              <a:xfrm>
                <a:off x="674367" y="3892898"/>
                <a:ext cx="19698" cy="17839"/>
              </a:xfrm>
              <a:custGeom>
                <a:avLst/>
                <a:gdLst/>
                <a:ahLst/>
                <a:cxnLst/>
                <a:rect l="l" t="t" r="r" b="b"/>
                <a:pathLst>
                  <a:path w="869" h="787" extrusionOk="0">
                    <a:moveTo>
                      <a:pt x="486" y="0"/>
                    </a:moveTo>
                    <a:cubicBezTo>
                      <a:pt x="231" y="0"/>
                      <a:pt x="0" y="255"/>
                      <a:pt x="120" y="550"/>
                    </a:cubicBezTo>
                    <a:cubicBezTo>
                      <a:pt x="189" y="713"/>
                      <a:pt x="332" y="787"/>
                      <a:pt x="474" y="787"/>
                    </a:cubicBezTo>
                    <a:cubicBezTo>
                      <a:pt x="671" y="787"/>
                      <a:pt x="869" y="644"/>
                      <a:pt x="869" y="401"/>
                    </a:cubicBezTo>
                    <a:cubicBezTo>
                      <a:pt x="869" y="296"/>
                      <a:pt x="824" y="191"/>
                      <a:pt x="764" y="116"/>
                    </a:cubicBezTo>
                    <a:cubicBezTo>
                      <a:pt x="679" y="35"/>
                      <a:pt x="581" y="0"/>
                      <a:pt x="4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>
                <a:off x="348363" y="3829973"/>
                <a:ext cx="56918" cy="38421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1695" extrusionOk="0">
                    <a:moveTo>
                      <a:pt x="519" y="0"/>
                    </a:moveTo>
                    <a:cubicBezTo>
                      <a:pt x="258" y="0"/>
                      <a:pt x="0" y="263"/>
                      <a:pt x="159" y="572"/>
                    </a:cubicBezTo>
                    <a:cubicBezTo>
                      <a:pt x="504" y="1260"/>
                      <a:pt x="1222" y="1694"/>
                      <a:pt x="1986" y="1694"/>
                    </a:cubicBezTo>
                    <a:cubicBezTo>
                      <a:pt x="2510" y="1694"/>
                      <a:pt x="2510" y="916"/>
                      <a:pt x="1986" y="916"/>
                    </a:cubicBezTo>
                    <a:cubicBezTo>
                      <a:pt x="1507" y="916"/>
                      <a:pt x="1073" y="646"/>
                      <a:pt x="863" y="227"/>
                    </a:cubicBezTo>
                    <a:cubicBezTo>
                      <a:pt x="783" y="67"/>
                      <a:pt x="651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633656" y="4077616"/>
                <a:ext cx="17998" cy="4037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781" extrusionOk="0">
                    <a:moveTo>
                      <a:pt x="413" y="0"/>
                    </a:moveTo>
                    <a:cubicBezTo>
                      <a:pt x="391" y="0"/>
                      <a:pt x="368" y="3"/>
                      <a:pt x="344" y="7"/>
                    </a:cubicBezTo>
                    <a:cubicBezTo>
                      <a:pt x="150" y="37"/>
                      <a:pt x="0" y="202"/>
                      <a:pt x="0" y="411"/>
                    </a:cubicBezTo>
                    <a:lnTo>
                      <a:pt x="0" y="1384"/>
                    </a:lnTo>
                    <a:cubicBezTo>
                      <a:pt x="0" y="1579"/>
                      <a:pt x="150" y="1744"/>
                      <a:pt x="344" y="1774"/>
                    </a:cubicBezTo>
                    <a:cubicBezTo>
                      <a:pt x="368" y="1778"/>
                      <a:pt x="391" y="1780"/>
                      <a:pt x="413" y="1780"/>
                    </a:cubicBezTo>
                    <a:cubicBezTo>
                      <a:pt x="623" y="1780"/>
                      <a:pt x="794" y="1601"/>
                      <a:pt x="794" y="1384"/>
                    </a:cubicBezTo>
                    <a:lnTo>
                      <a:pt x="794" y="396"/>
                    </a:lnTo>
                    <a:cubicBezTo>
                      <a:pt x="794" y="180"/>
                      <a:pt x="623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1"/>
              <p:cNvSpPr/>
              <p:nvPr/>
            </p:nvSpPr>
            <p:spPr>
              <a:xfrm>
                <a:off x="404895" y="4118916"/>
                <a:ext cx="20061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885" h="788" extrusionOk="0">
                    <a:moveTo>
                      <a:pt x="493" y="0"/>
                    </a:moveTo>
                    <a:cubicBezTo>
                      <a:pt x="239" y="0"/>
                      <a:pt x="1" y="255"/>
                      <a:pt x="121" y="550"/>
                    </a:cubicBezTo>
                    <a:cubicBezTo>
                      <a:pt x="190" y="713"/>
                      <a:pt x="335" y="787"/>
                      <a:pt x="480" y="787"/>
                    </a:cubicBezTo>
                    <a:cubicBezTo>
                      <a:pt x="682" y="787"/>
                      <a:pt x="884" y="645"/>
                      <a:pt x="884" y="401"/>
                    </a:cubicBezTo>
                    <a:cubicBezTo>
                      <a:pt x="884" y="296"/>
                      <a:pt x="839" y="191"/>
                      <a:pt x="765" y="116"/>
                    </a:cubicBezTo>
                    <a:cubicBezTo>
                      <a:pt x="684" y="35"/>
                      <a:pt x="587" y="0"/>
                      <a:pt x="4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1" name="Google Shape;1831;p31"/>
          <p:cNvGrpSpPr/>
          <p:nvPr/>
        </p:nvGrpSpPr>
        <p:grpSpPr>
          <a:xfrm>
            <a:off x="5033858" y="1689025"/>
            <a:ext cx="623700" cy="624240"/>
            <a:chOff x="6290153" y="1915186"/>
            <a:chExt cx="693000" cy="693600"/>
          </a:xfrm>
        </p:grpSpPr>
        <p:sp>
          <p:nvSpPr>
            <p:cNvPr id="1832" name="Google Shape;1832;p31"/>
            <p:cNvSpPr/>
            <p:nvPr/>
          </p:nvSpPr>
          <p:spPr>
            <a:xfrm>
              <a:off x="6290153" y="1915186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3" name="Google Shape;1833;p31"/>
            <p:cNvGrpSpPr/>
            <p:nvPr/>
          </p:nvGrpSpPr>
          <p:grpSpPr>
            <a:xfrm>
              <a:off x="6443326" y="2057337"/>
              <a:ext cx="405685" cy="401627"/>
              <a:chOff x="5431006" y="3786406"/>
              <a:chExt cx="459856" cy="455979"/>
            </a:xfrm>
          </p:grpSpPr>
          <p:sp>
            <p:nvSpPr>
              <p:cNvPr id="1834" name="Google Shape;1834;p31"/>
              <p:cNvSpPr/>
              <p:nvPr/>
            </p:nvSpPr>
            <p:spPr>
              <a:xfrm>
                <a:off x="5432003" y="4005148"/>
                <a:ext cx="456818" cy="237238"/>
              </a:xfrm>
              <a:custGeom>
                <a:avLst/>
                <a:gdLst/>
                <a:ahLst/>
                <a:cxnLst/>
                <a:rect l="l" t="t" r="r" b="b"/>
                <a:pathLst>
                  <a:path w="20153" h="10466" extrusionOk="0">
                    <a:moveTo>
                      <a:pt x="420" y="0"/>
                    </a:moveTo>
                    <a:cubicBezTo>
                      <a:pt x="196" y="0"/>
                      <a:pt x="1" y="180"/>
                      <a:pt x="1" y="419"/>
                    </a:cubicBezTo>
                    <a:lnTo>
                      <a:pt x="1" y="9282"/>
                    </a:lnTo>
                    <a:cubicBezTo>
                      <a:pt x="1" y="9941"/>
                      <a:pt x="540" y="10465"/>
                      <a:pt x="1184" y="10465"/>
                    </a:cubicBezTo>
                    <a:lnTo>
                      <a:pt x="18970" y="10465"/>
                    </a:lnTo>
                    <a:cubicBezTo>
                      <a:pt x="19614" y="10465"/>
                      <a:pt x="20153" y="9941"/>
                      <a:pt x="20153" y="9282"/>
                    </a:cubicBezTo>
                    <a:lnTo>
                      <a:pt x="20153" y="1183"/>
                    </a:lnTo>
                    <a:cubicBezTo>
                      <a:pt x="20138" y="539"/>
                      <a:pt x="19614" y="0"/>
                      <a:pt x="18970" y="0"/>
                    </a:cubicBezTo>
                    <a:lnTo>
                      <a:pt x="11679" y="0"/>
                    </a:lnTo>
                    <a:cubicBezTo>
                      <a:pt x="11484" y="0"/>
                      <a:pt x="11320" y="150"/>
                      <a:pt x="11275" y="344"/>
                    </a:cubicBezTo>
                    <a:cubicBezTo>
                      <a:pt x="11245" y="584"/>
                      <a:pt x="11424" y="794"/>
                      <a:pt x="11664" y="794"/>
                    </a:cubicBezTo>
                    <a:lnTo>
                      <a:pt x="18970" y="794"/>
                    </a:lnTo>
                    <a:cubicBezTo>
                      <a:pt x="19180" y="794"/>
                      <a:pt x="19359" y="973"/>
                      <a:pt x="19359" y="1183"/>
                    </a:cubicBezTo>
                    <a:lnTo>
                      <a:pt x="19359" y="9282"/>
                    </a:lnTo>
                    <a:cubicBezTo>
                      <a:pt x="19359" y="9507"/>
                      <a:pt x="19180" y="9687"/>
                      <a:pt x="18970" y="9687"/>
                    </a:cubicBezTo>
                    <a:lnTo>
                      <a:pt x="1184" y="9687"/>
                    </a:lnTo>
                    <a:cubicBezTo>
                      <a:pt x="974" y="9687"/>
                      <a:pt x="794" y="9507"/>
                      <a:pt x="794" y="9282"/>
                    </a:cubicBezTo>
                    <a:lnTo>
                      <a:pt x="794" y="928"/>
                    </a:lnTo>
                    <a:cubicBezTo>
                      <a:pt x="794" y="853"/>
                      <a:pt x="854" y="794"/>
                      <a:pt x="929" y="794"/>
                    </a:cubicBezTo>
                    <a:lnTo>
                      <a:pt x="8670" y="794"/>
                    </a:lnTo>
                    <a:cubicBezTo>
                      <a:pt x="8700" y="794"/>
                      <a:pt x="8744" y="779"/>
                      <a:pt x="8759" y="749"/>
                    </a:cubicBezTo>
                    <a:cubicBezTo>
                      <a:pt x="9089" y="404"/>
                      <a:pt x="8864" y="0"/>
                      <a:pt x="8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1"/>
              <p:cNvSpPr/>
              <p:nvPr/>
            </p:nvSpPr>
            <p:spPr>
              <a:xfrm>
                <a:off x="5649883" y="4005556"/>
                <a:ext cx="19721" cy="17862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8" extrusionOk="0">
                    <a:moveTo>
                      <a:pt x="481" y="1"/>
                    </a:moveTo>
                    <a:cubicBezTo>
                      <a:pt x="231" y="1"/>
                      <a:pt x="0" y="256"/>
                      <a:pt x="121" y="551"/>
                    </a:cubicBezTo>
                    <a:cubicBezTo>
                      <a:pt x="189" y="714"/>
                      <a:pt x="332" y="788"/>
                      <a:pt x="474" y="788"/>
                    </a:cubicBezTo>
                    <a:cubicBezTo>
                      <a:pt x="672" y="788"/>
                      <a:pt x="869" y="645"/>
                      <a:pt x="869" y="401"/>
                    </a:cubicBezTo>
                    <a:cubicBezTo>
                      <a:pt x="869" y="296"/>
                      <a:pt x="824" y="192"/>
                      <a:pt x="749" y="117"/>
                    </a:cubicBezTo>
                    <a:cubicBezTo>
                      <a:pt x="668" y="36"/>
                      <a:pt x="573" y="1"/>
                      <a:pt x="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1"/>
              <p:cNvSpPr/>
              <p:nvPr/>
            </p:nvSpPr>
            <p:spPr>
              <a:xfrm>
                <a:off x="5433023" y="3786406"/>
                <a:ext cx="457838" cy="114675"/>
              </a:xfrm>
              <a:custGeom>
                <a:avLst/>
                <a:gdLst/>
                <a:ahLst/>
                <a:cxnLst/>
                <a:rect l="l" t="t" r="r" b="b"/>
                <a:pathLst>
                  <a:path w="20198" h="5059" extrusionOk="0">
                    <a:moveTo>
                      <a:pt x="14434" y="1820"/>
                    </a:moveTo>
                    <a:lnTo>
                      <a:pt x="14434" y="3167"/>
                    </a:lnTo>
                    <a:lnTo>
                      <a:pt x="12397" y="3167"/>
                    </a:lnTo>
                    <a:lnTo>
                      <a:pt x="12397" y="1820"/>
                    </a:lnTo>
                    <a:close/>
                    <a:moveTo>
                      <a:pt x="17480" y="781"/>
                    </a:moveTo>
                    <a:cubicBezTo>
                      <a:pt x="18078" y="781"/>
                      <a:pt x="18660" y="1068"/>
                      <a:pt x="19015" y="1595"/>
                    </a:cubicBezTo>
                    <a:lnTo>
                      <a:pt x="19045" y="1640"/>
                    </a:lnTo>
                    <a:cubicBezTo>
                      <a:pt x="19434" y="2194"/>
                      <a:pt x="19434" y="2928"/>
                      <a:pt x="19045" y="3482"/>
                    </a:cubicBezTo>
                    <a:cubicBezTo>
                      <a:pt x="18688" y="4008"/>
                      <a:pt x="18107" y="4297"/>
                      <a:pt x="17511" y="4297"/>
                    </a:cubicBezTo>
                    <a:cubicBezTo>
                      <a:pt x="17209" y="4297"/>
                      <a:pt x="16902" y="4222"/>
                      <a:pt x="16619" y="4066"/>
                    </a:cubicBezTo>
                    <a:lnTo>
                      <a:pt x="15257" y="3347"/>
                    </a:lnTo>
                    <a:lnTo>
                      <a:pt x="15257" y="1685"/>
                    </a:lnTo>
                    <a:lnTo>
                      <a:pt x="16634" y="981"/>
                    </a:lnTo>
                    <a:cubicBezTo>
                      <a:pt x="16905" y="846"/>
                      <a:pt x="17194" y="781"/>
                      <a:pt x="17480" y="781"/>
                    </a:cubicBezTo>
                    <a:close/>
                    <a:moveTo>
                      <a:pt x="17405" y="0"/>
                    </a:moveTo>
                    <a:cubicBezTo>
                      <a:pt x="17002" y="0"/>
                      <a:pt x="16595" y="90"/>
                      <a:pt x="16215" y="278"/>
                    </a:cubicBezTo>
                    <a:lnTo>
                      <a:pt x="14733" y="1041"/>
                    </a:lnTo>
                    <a:lnTo>
                      <a:pt x="7951" y="1041"/>
                    </a:lnTo>
                    <a:cubicBezTo>
                      <a:pt x="7756" y="1041"/>
                      <a:pt x="7592" y="1176"/>
                      <a:pt x="7547" y="1371"/>
                    </a:cubicBezTo>
                    <a:cubicBezTo>
                      <a:pt x="7517" y="1610"/>
                      <a:pt x="7696" y="1820"/>
                      <a:pt x="7936" y="1820"/>
                    </a:cubicBezTo>
                    <a:lnTo>
                      <a:pt x="11604" y="1820"/>
                    </a:lnTo>
                    <a:lnTo>
                      <a:pt x="11604" y="3167"/>
                    </a:lnTo>
                    <a:lnTo>
                      <a:pt x="1438" y="3167"/>
                    </a:lnTo>
                    <a:cubicBezTo>
                      <a:pt x="1428" y="3168"/>
                      <a:pt x="1419" y="3168"/>
                      <a:pt x="1409" y="3168"/>
                    </a:cubicBezTo>
                    <a:cubicBezTo>
                      <a:pt x="525" y="3168"/>
                      <a:pt x="520" y="1820"/>
                      <a:pt x="1423" y="1820"/>
                    </a:cubicBezTo>
                    <a:lnTo>
                      <a:pt x="4388" y="1820"/>
                    </a:lnTo>
                    <a:cubicBezTo>
                      <a:pt x="4397" y="1821"/>
                      <a:pt x="4406" y="1821"/>
                      <a:pt x="4414" y="1821"/>
                    </a:cubicBezTo>
                    <a:cubicBezTo>
                      <a:pt x="4597" y="1821"/>
                      <a:pt x="4748" y="1676"/>
                      <a:pt x="4777" y="1490"/>
                    </a:cubicBezTo>
                    <a:cubicBezTo>
                      <a:pt x="4822" y="1251"/>
                      <a:pt x="4642" y="1041"/>
                      <a:pt x="4388" y="1041"/>
                    </a:cubicBezTo>
                    <a:lnTo>
                      <a:pt x="1513" y="1041"/>
                    </a:lnTo>
                    <a:cubicBezTo>
                      <a:pt x="1504" y="1041"/>
                      <a:pt x="1495" y="1041"/>
                      <a:pt x="1485" y="1041"/>
                    </a:cubicBezTo>
                    <a:cubicBezTo>
                      <a:pt x="690" y="1041"/>
                      <a:pt x="45" y="1679"/>
                      <a:pt x="16" y="2464"/>
                    </a:cubicBezTo>
                    <a:cubicBezTo>
                      <a:pt x="1" y="3272"/>
                      <a:pt x="660" y="3946"/>
                      <a:pt x="1483" y="3946"/>
                    </a:cubicBezTo>
                    <a:lnTo>
                      <a:pt x="14733" y="3946"/>
                    </a:lnTo>
                    <a:lnTo>
                      <a:pt x="16185" y="4739"/>
                    </a:lnTo>
                    <a:cubicBezTo>
                      <a:pt x="16587" y="4955"/>
                      <a:pt x="17020" y="5058"/>
                      <a:pt x="17448" y="5058"/>
                    </a:cubicBezTo>
                    <a:cubicBezTo>
                      <a:pt x="18296" y="5058"/>
                      <a:pt x="19121" y="4652"/>
                      <a:pt x="19629" y="3916"/>
                    </a:cubicBezTo>
                    <a:cubicBezTo>
                      <a:pt x="20198" y="3092"/>
                      <a:pt x="20198" y="1999"/>
                      <a:pt x="19629" y="1176"/>
                    </a:cubicBezTo>
                    <a:lnTo>
                      <a:pt x="19599" y="1146"/>
                    </a:lnTo>
                    <a:cubicBezTo>
                      <a:pt x="19091" y="404"/>
                      <a:pt x="18258" y="0"/>
                      <a:pt x="17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1"/>
              <p:cNvSpPr/>
              <p:nvPr/>
            </p:nvSpPr>
            <p:spPr>
              <a:xfrm>
                <a:off x="5561298" y="3810071"/>
                <a:ext cx="20061" cy="1777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784" extrusionOk="0">
                    <a:moveTo>
                      <a:pt x="492" y="1"/>
                    </a:moveTo>
                    <a:cubicBezTo>
                      <a:pt x="239" y="1"/>
                      <a:pt x="1" y="253"/>
                      <a:pt x="121" y="536"/>
                    </a:cubicBezTo>
                    <a:cubicBezTo>
                      <a:pt x="190" y="707"/>
                      <a:pt x="337" y="784"/>
                      <a:pt x="483" y="784"/>
                    </a:cubicBezTo>
                    <a:cubicBezTo>
                      <a:pt x="684" y="784"/>
                      <a:pt x="885" y="638"/>
                      <a:pt x="885" y="387"/>
                    </a:cubicBezTo>
                    <a:cubicBezTo>
                      <a:pt x="885" y="282"/>
                      <a:pt x="840" y="192"/>
                      <a:pt x="765" y="117"/>
                    </a:cubicBezTo>
                    <a:cubicBezTo>
                      <a:pt x="683" y="36"/>
                      <a:pt x="587" y="1"/>
                      <a:pt x="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1"/>
              <p:cNvSpPr/>
              <p:nvPr/>
            </p:nvSpPr>
            <p:spPr>
              <a:xfrm>
                <a:off x="5431006" y="3900923"/>
                <a:ext cx="363813" cy="87315"/>
              </a:xfrm>
              <a:custGeom>
                <a:avLst/>
                <a:gdLst/>
                <a:ahLst/>
                <a:cxnLst/>
                <a:rect l="l" t="t" r="r" b="b"/>
                <a:pathLst>
                  <a:path w="16050" h="3852" extrusionOk="0">
                    <a:moveTo>
                      <a:pt x="11618" y="1574"/>
                    </a:moveTo>
                    <a:cubicBezTo>
                      <a:pt x="11588" y="1693"/>
                      <a:pt x="11588" y="1813"/>
                      <a:pt x="11588" y="1933"/>
                    </a:cubicBezTo>
                    <a:cubicBezTo>
                      <a:pt x="11588" y="2053"/>
                      <a:pt x="11588" y="2173"/>
                      <a:pt x="11618" y="2277"/>
                    </a:cubicBezTo>
                    <a:lnTo>
                      <a:pt x="4432" y="2277"/>
                    </a:lnTo>
                    <a:cubicBezTo>
                      <a:pt x="4492" y="2053"/>
                      <a:pt x="4492" y="1798"/>
                      <a:pt x="4432" y="1574"/>
                    </a:cubicBezTo>
                    <a:close/>
                    <a:moveTo>
                      <a:pt x="1959" y="793"/>
                    </a:moveTo>
                    <a:cubicBezTo>
                      <a:pt x="1985" y="793"/>
                      <a:pt x="2010" y="793"/>
                      <a:pt x="2036" y="795"/>
                    </a:cubicBezTo>
                    <a:cubicBezTo>
                      <a:pt x="2530" y="825"/>
                      <a:pt x="2994" y="1005"/>
                      <a:pt x="3384" y="1319"/>
                    </a:cubicBezTo>
                    <a:cubicBezTo>
                      <a:pt x="3788" y="1619"/>
                      <a:pt x="3788" y="2218"/>
                      <a:pt x="3384" y="2517"/>
                    </a:cubicBezTo>
                    <a:cubicBezTo>
                      <a:pt x="2994" y="2831"/>
                      <a:pt x="2530" y="3011"/>
                      <a:pt x="2036" y="3041"/>
                    </a:cubicBezTo>
                    <a:cubicBezTo>
                      <a:pt x="2010" y="3043"/>
                      <a:pt x="1985" y="3044"/>
                      <a:pt x="1959" y="3044"/>
                    </a:cubicBezTo>
                    <a:cubicBezTo>
                      <a:pt x="1350" y="3044"/>
                      <a:pt x="853" y="2536"/>
                      <a:pt x="853" y="1918"/>
                    </a:cubicBezTo>
                    <a:cubicBezTo>
                      <a:pt x="853" y="1300"/>
                      <a:pt x="1350" y="793"/>
                      <a:pt x="1959" y="793"/>
                    </a:cubicBezTo>
                    <a:close/>
                    <a:moveTo>
                      <a:pt x="14069" y="794"/>
                    </a:moveTo>
                    <a:cubicBezTo>
                      <a:pt x="14702" y="794"/>
                      <a:pt x="15211" y="1292"/>
                      <a:pt x="15211" y="1918"/>
                    </a:cubicBezTo>
                    <a:cubicBezTo>
                      <a:pt x="15211" y="2550"/>
                      <a:pt x="14716" y="3044"/>
                      <a:pt x="14094" y="3044"/>
                    </a:cubicBezTo>
                    <a:cubicBezTo>
                      <a:pt x="14068" y="3044"/>
                      <a:pt x="14041" y="3043"/>
                      <a:pt x="14014" y="3041"/>
                    </a:cubicBezTo>
                    <a:cubicBezTo>
                      <a:pt x="13534" y="3011"/>
                      <a:pt x="13055" y="2831"/>
                      <a:pt x="12681" y="2517"/>
                    </a:cubicBezTo>
                    <a:cubicBezTo>
                      <a:pt x="12262" y="2232"/>
                      <a:pt x="12262" y="1619"/>
                      <a:pt x="12681" y="1319"/>
                    </a:cubicBezTo>
                    <a:cubicBezTo>
                      <a:pt x="13055" y="1020"/>
                      <a:pt x="13534" y="825"/>
                      <a:pt x="14014" y="795"/>
                    </a:cubicBezTo>
                    <a:cubicBezTo>
                      <a:pt x="14032" y="794"/>
                      <a:pt x="14050" y="794"/>
                      <a:pt x="14069" y="794"/>
                    </a:cubicBezTo>
                    <a:close/>
                    <a:moveTo>
                      <a:pt x="1927" y="0"/>
                    </a:moveTo>
                    <a:cubicBezTo>
                      <a:pt x="869" y="0"/>
                      <a:pt x="0" y="867"/>
                      <a:pt x="0" y="1933"/>
                    </a:cubicBezTo>
                    <a:cubicBezTo>
                      <a:pt x="0" y="2985"/>
                      <a:pt x="869" y="3851"/>
                      <a:pt x="1927" y="3851"/>
                    </a:cubicBezTo>
                    <a:cubicBezTo>
                      <a:pt x="1953" y="3851"/>
                      <a:pt x="1980" y="3851"/>
                      <a:pt x="2006" y="3849"/>
                    </a:cubicBezTo>
                    <a:cubicBezTo>
                      <a:pt x="2575" y="3849"/>
                      <a:pt x="3189" y="3625"/>
                      <a:pt x="3818" y="3176"/>
                    </a:cubicBezTo>
                    <a:cubicBezTo>
                      <a:pt x="3863" y="3146"/>
                      <a:pt x="3908" y="3101"/>
                      <a:pt x="3953" y="3071"/>
                    </a:cubicBezTo>
                    <a:lnTo>
                      <a:pt x="12112" y="3071"/>
                    </a:lnTo>
                    <a:cubicBezTo>
                      <a:pt x="12157" y="3101"/>
                      <a:pt x="12202" y="3146"/>
                      <a:pt x="12247" y="3176"/>
                    </a:cubicBezTo>
                    <a:cubicBezTo>
                      <a:pt x="12876" y="3625"/>
                      <a:pt x="13475" y="3849"/>
                      <a:pt x="14059" y="3849"/>
                    </a:cubicBezTo>
                    <a:cubicBezTo>
                      <a:pt x="14086" y="3851"/>
                      <a:pt x="14113" y="3851"/>
                      <a:pt x="14140" y="3851"/>
                    </a:cubicBezTo>
                    <a:cubicBezTo>
                      <a:pt x="15195" y="3851"/>
                      <a:pt x="16050" y="2999"/>
                      <a:pt x="16050" y="1933"/>
                    </a:cubicBezTo>
                    <a:cubicBezTo>
                      <a:pt x="16050" y="858"/>
                      <a:pt x="15181" y="1"/>
                      <a:pt x="14113" y="1"/>
                    </a:cubicBezTo>
                    <a:cubicBezTo>
                      <a:pt x="14095" y="1"/>
                      <a:pt x="14077" y="1"/>
                      <a:pt x="14059" y="2"/>
                    </a:cubicBezTo>
                    <a:cubicBezTo>
                      <a:pt x="13475" y="2"/>
                      <a:pt x="12861" y="241"/>
                      <a:pt x="12247" y="690"/>
                    </a:cubicBezTo>
                    <a:cubicBezTo>
                      <a:pt x="12202" y="720"/>
                      <a:pt x="12157" y="750"/>
                      <a:pt x="12112" y="795"/>
                    </a:cubicBezTo>
                    <a:cubicBezTo>
                      <a:pt x="12097" y="780"/>
                      <a:pt x="12082" y="780"/>
                      <a:pt x="12067" y="780"/>
                    </a:cubicBezTo>
                    <a:lnTo>
                      <a:pt x="3998" y="780"/>
                    </a:lnTo>
                    <a:cubicBezTo>
                      <a:pt x="3983" y="780"/>
                      <a:pt x="3968" y="780"/>
                      <a:pt x="3953" y="795"/>
                    </a:cubicBezTo>
                    <a:cubicBezTo>
                      <a:pt x="3908" y="750"/>
                      <a:pt x="3863" y="720"/>
                      <a:pt x="3818" y="675"/>
                    </a:cubicBezTo>
                    <a:cubicBezTo>
                      <a:pt x="3189" y="226"/>
                      <a:pt x="2575" y="2"/>
                      <a:pt x="2006" y="2"/>
                    </a:cubicBezTo>
                    <a:cubicBezTo>
                      <a:pt x="1980" y="1"/>
                      <a:pt x="1953" y="0"/>
                      <a:pt x="19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1"/>
              <p:cNvSpPr/>
              <p:nvPr/>
            </p:nvSpPr>
            <p:spPr>
              <a:xfrm>
                <a:off x="5480194" y="4047219"/>
                <a:ext cx="360436" cy="153414"/>
              </a:xfrm>
              <a:custGeom>
                <a:avLst/>
                <a:gdLst/>
                <a:ahLst/>
                <a:cxnLst/>
                <a:rect l="l" t="t" r="r" b="b"/>
                <a:pathLst>
                  <a:path w="15901" h="6768" extrusionOk="0">
                    <a:moveTo>
                      <a:pt x="2531" y="779"/>
                    </a:moveTo>
                    <a:lnTo>
                      <a:pt x="2531" y="5974"/>
                    </a:lnTo>
                    <a:lnTo>
                      <a:pt x="794" y="5974"/>
                    </a:lnTo>
                    <a:lnTo>
                      <a:pt x="794" y="779"/>
                    </a:lnTo>
                    <a:close/>
                    <a:moveTo>
                      <a:pt x="5046" y="779"/>
                    </a:moveTo>
                    <a:lnTo>
                      <a:pt x="5046" y="5974"/>
                    </a:lnTo>
                    <a:lnTo>
                      <a:pt x="3310" y="5974"/>
                    </a:lnTo>
                    <a:lnTo>
                      <a:pt x="3310" y="779"/>
                    </a:lnTo>
                    <a:close/>
                    <a:moveTo>
                      <a:pt x="7562" y="779"/>
                    </a:moveTo>
                    <a:lnTo>
                      <a:pt x="7562" y="5974"/>
                    </a:lnTo>
                    <a:lnTo>
                      <a:pt x="5825" y="5974"/>
                    </a:lnTo>
                    <a:lnTo>
                      <a:pt x="5825" y="779"/>
                    </a:lnTo>
                    <a:close/>
                    <a:moveTo>
                      <a:pt x="10077" y="779"/>
                    </a:moveTo>
                    <a:lnTo>
                      <a:pt x="10077" y="5974"/>
                    </a:lnTo>
                    <a:lnTo>
                      <a:pt x="8340" y="5974"/>
                    </a:lnTo>
                    <a:lnTo>
                      <a:pt x="8340" y="779"/>
                    </a:lnTo>
                    <a:close/>
                    <a:moveTo>
                      <a:pt x="12592" y="779"/>
                    </a:moveTo>
                    <a:lnTo>
                      <a:pt x="12592" y="5974"/>
                    </a:lnTo>
                    <a:lnTo>
                      <a:pt x="10870" y="5974"/>
                    </a:lnTo>
                    <a:lnTo>
                      <a:pt x="10870" y="779"/>
                    </a:lnTo>
                    <a:close/>
                    <a:moveTo>
                      <a:pt x="15107" y="779"/>
                    </a:moveTo>
                    <a:lnTo>
                      <a:pt x="15107" y="5974"/>
                    </a:lnTo>
                    <a:lnTo>
                      <a:pt x="13386" y="5974"/>
                    </a:lnTo>
                    <a:lnTo>
                      <a:pt x="13386" y="779"/>
                    </a:lnTo>
                    <a:close/>
                    <a:moveTo>
                      <a:pt x="405" y="0"/>
                    </a:moveTo>
                    <a:cubicBezTo>
                      <a:pt x="181" y="0"/>
                      <a:pt x="1" y="165"/>
                      <a:pt x="1" y="390"/>
                    </a:cubicBezTo>
                    <a:lnTo>
                      <a:pt x="1" y="6363"/>
                    </a:lnTo>
                    <a:cubicBezTo>
                      <a:pt x="1" y="6588"/>
                      <a:pt x="181" y="6768"/>
                      <a:pt x="405" y="6768"/>
                    </a:cubicBezTo>
                    <a:lnTo>
                      <a:pt x="15512" y="6768"/>
                    </a:lnTo>
                    <a:cubicBezTo>
                      <a:pt x="15721" y="6768"/>
                      <a:pt x="15901" y="6588"/>
                      <a:pt x="15901" y="6363"/>
                    </a:cubicBezTo>
                    <a:lnTo>
                      <a:pt x="15901" y="390"/>
                    </a:lnTo>
                    <a:cubicBezTo>
                      <a:pt x="15901" y="165"/>
                      <a:pt x="15721" y="0"/>
                      <a:pt x="155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8" name="Google Shape;1848;p31"/>
          <p:cNvGrpSpPr/>
          <p:nvPr/>
        </p:nvGrpSpPr>
        <p:grpSpPr>
          <a:xfrm>
            <a:off x="5030983" y="3286972"/>
            <a:ext cx="623700" cy="624240"/>
            <a:chOff x="3448499" y="3311262"/>
            <a:chExt cx="693000" cy="693600"/>
          </a:xfrm>
        </p:grpSpPr>
        <p:sp>
          <p:nvSpPr>
            <p:cNvPr id="1849" name="Google Shape;1849;p31"/>
            <p:cNvSpPr/>
            <p:nvPr/>
          </p:nvSpPr>
          <p:spPr>
            <a:xfrm>
              <a:off x="3448499" y="3311262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0" name="Google Shape;1850;p31"/>
            <p:cNvGrpSpPr/>
            <p:nvPr/>
          </p:nvGrpSpPr>
          <p:grpSpPr>
            <a:xfrm>
              <a:off x="3674939" y="3430260"/>
              <a:ext cx="256605" cy="402106"/>
              <a:chOff x="3161943" y="1818187"/>
              <a:chExt cx="290869" cy="456523"/>
            </a:xfrm>
          </p:grpSpPr>
          <p:sp>
            <p:nvSpPr>
              <p:cNvPr id="1851" name="Google Shape;1851;p31"/>
              <p:cNvSpPr/>
              <p:nvPr/>
            </p:nvSpPr>
            <p:spPr>
              <a:xfrm>
                <a:off x="3390364" y="2166020"/>
                <a:ext cx="19698" cy="17907"/>
              </a:xfrm>
              <a:custGeom>
                <a:avLst/>
                <a:gdLst/>
                <a:ahLst/>
                <a:cxnLst/>
                <a:rect l="l" t="t" r="r" b="b"/>
                <a:pathLst>
                  <a:path w="869" h="790" extrusionOk="0">
                    <a:moveTo>
                      <a:pt x="483" y="1"/>
                    </a:moveTo>
                    <a:cubicBezTo>
                      <a:pt x="228" y="1"/>
                      <a:pt x="0" y="260"/>
                      <a:pt x="120" y="542"/>
                    </a:cubicBezTo>
                    <a:cubicBezTo>
                      <a:pt x="189" y="713"/>
                      <a:pt x="333" y="790"/>
                      <a:pt x="476" y="790"/>
                    </a:cubicBezTo>
                    <a:cubicBezTo>
                      <a:pt x="673" y="790"/>
                      <a:pt x="869" y="644"/>
                      <a:pt x="869" y="393"/>
                    </a:cubicBezTo>
                    <a:cubicBezTo>
                      <a:pt x="869" y="288"/>
                      <a:pt x="839" y="198"/>
                      <a:pt x="764" y="123"/>
                    </a:cubicBezTo>
                    <a:cubicBezTo>
                      <a:pt x="678" y="37"/>
                      <a:pt x="578" y="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1"/>
              <p:cNvSpPr/>
              <p:nvPr/>
            </p:nvSpPr>
            <p:spPr>
              <a:xfrm>
                <a:off x="3164006" y="1818187"/>
                <a:ext cx="117780" cy="456523"/>
              </a:xfrm>
              <a:custGeom>
                <a:avLst/>
                <a:gdLst/>
                <a:ahLst/>
                <a:cxnLst/>
                <a:rect l="l" t="t" r="r" b="b"/>
                <a:pathLst>
                  <a:path w="5196" h="20140" extrusionOk="0">
                    <a:moveTo>
                      <a:pt x="1841" y="1"/>
                    </a:moveTo>
                    <a:cubicBezTo>
                      <a:pt x="1732" y="1"/>
                      <a:pt x="1627" y="71"/>
                      <a:pt x="1572" y="167"/>
                    </a:cubicBezTo>
                    <a:cubicBezTo>
                      <a:pt x="1392" y="422"/>
                      <a:pt x="1587" y="781"/>
                      <a:pt x="1901" y="781"/>
                    </a:cubicBezTo>
                    <a:lnTo>
                      <a:pt x="2201" y="781"/>
                    </a:lnTo>
                    <a:lnTo>
                      <a:pt x="2201" y="1260"/>
                    </a:lnTo>
                    <a:lnTo>
                      <a:pt x="1213" y="1260"/>
                    </a:lnTo>
                    <a:cubicBezTo>
                      <a:pt x="1203" y="1259"/>
                      <a:pt x="1193" y="1259"/>
                      <a:pt x="1184" y="1259"/>
                    </a:cubicBezTo>
                    <a:cubicBezTo>
                      <a:pt x="988" y="1259"/>
                      <a:pt x="837" y="1404"/>
                      <a:pt x="809" y="1589"/>
                    </a:cubicBezTo>
                    <a:cubicBezTo>
                      <a:pt x="764" y="1829"/>
                      <a:pt x="958" y="2039"/>
                      <a:pt x="1198" y="2039"/>
                    </a:cubicBezTo>
                    <a:lnTo>
                      <a:pt x="2201" y="2039"/>
                    </a:lnTo>
                    <a:lnTo>
                      <a:pt x="2201" y="2518"/>
                    </a:lnTo>
                    <a:lnTo>
                      <a:pt x="1213" y="2518"/>
                    </a:lnTo>
                    <a:cubicBezTo>
                      <a:pt x="1203" y="2517"/>
                      <a:pt x="1193" y="2517"/>
                      <a:pt x="1184" y="2517"/>
                    </a:cubicBezTo>
                    <a:cubicBezTo>
                      <a:pt x="988" y="2517"/>
                      <a:pt x="837" y="2661"/>
                      <a:pt x="809" y="2847"/>
                    </a:cubicBezTo>
                    <a:cubicBezTo>
                      <a:pt x="764" y="3087"/>
                      <a:pt x="958" y="3296"/>
                      <a:pt x="1198" y="3296"/>
                    </a:cubicBezTo>
                    <a:lnTo>
                      <a:pt x="2201" y="3296"/>
                    </a:lnTo>
                    <a:lnTo>
                      <a:pt x="2201" y="3775"/>
                    </a:lnTo>
                    <a:lnTo>
                      <a:pt x="1213" y="3775"/>
                    </a:lnTo>
                    <a:cubicBezTo>
                      <a:pt x="1003" y="3775"/>
                      <a:pt x="838" y="3910"/>
                      <a:pt x="809" y="4105"/>
                    </a:cubicBezTo>
                    <a:cubicBezTo>
                      <a:pt x="764" y="4344"/>
                      <a:pt x="958" y="4554"/>
                      <a:pt x="1198" y="4554"/>
                    </a:cubicBezTo>
                    <a:lnTo>
                      <a:pt x="2201" y="4554"/>
                    </a:lnTo>
                    <a:lnTo>
                      <a:pt x="2201" y="5033"/>
                    </a:lnTo>
                    <a:lnTo>
                      <a:pt x="1213" y="5033"/>
                    </a:lnTo>
                    <a:cubicBezTo>
                      <a:pt x="1003" y="5033"/>
                      <a:pt x="838" y="5168"/>
                      <a:pt x="809" y="5362"/>
                    </a:cubicBezTo>
                    <a:cubicBezTo>
                      <a:pt x="764" y="5602"/>
                      <a:pt x="958" y="5811"/>
                      <a:pt x="1198" y="5811"/>
                    </a:cubicBezTo>
                    <a:lnTo>
                      <a:pt x="2201" y="5811"/>
                    </a:lnTo>
                    <a:lnTo>
                      <a:pt x="2201" y="6291"/>
                    </a:lnTo>
                    <a:lnTo>
                      <a:pt x="1916" y="6291"/>
                    </a:lnTo>
                    <a:cubicBezTo>
                      <a:pt x="1722" y="6291"/>
                      <a:pt x="1542" y="6425"/>
                      <a:pt x="1512" y="6620"/>
                    </a:cubicBezTo>
                    <a:cubicBezTo>
                      <a:pt x="1482" y="6859"/>
                      <a:pt x="1662" y="7069"/>
                      <a:pt x="1901" y="7069"/>
                    </a:cubicBezTo>
                    <a:lnTo>
                      <a:pt x="2201" y="7069"/>
                    </a:lnTo>
                    <a:lnTo>
                      <a:pt x="2201" y="9674"/>
                    </a:lnTo>
                    <a:lnTo>
                      <a:pt x="389" y="9674"/>
                    </a:lnTo>
                    <a:cubicBezTo>
                      <a:pt x="180" y="9674"/>
                      <a:pt x="0" y="9854"/>
                      <a:pt x="0" y="10063"/>
                    </a:cubicBezTo>
                    <a:lnTo>
                      <a:pt x="0" y="13237"/>
                    </a:lnTo>
                    <a:cubicBezTo>
                      <a:pt x="0" y="13432"/>
                      <a:pt x="135" y="13612"/>
                      <a:pt x="329" y="13642"/>
                    </a:cubicBezTo>
                    <a:cubicBezTo>
                      <a:pt x="347" y="13644"/>
                      <a:pt x="365" y="13645"/>
                      <a:pt x="382" y="13645"/>
                    </a:cubicBezTo>
                    <a:cubicBezTo>
                      <a:pt x="601" y="13645"/>
                      <a:pt x="794" y="13474"/>
                      <a:pt x="794" y="13252"/>
                    </a:cubicBezTo>
                    <a:lnTo>
                      <a:pt x="794" y="10453"/>
                    </a:lnTo>
                    <a:lnTo>
                      <a:pt x="4402" y="10453"/>
                    </a:lnTo>
                    <a:lnTo>
                      <a:pt x="4402" y="18792"/>
                    </a:lnTo>
                    <a:cubicBezTo>
                      <a:pt x="4402" y="19106"/>
                      <a:pt x="4162" y="19346"/>
                      <a:pt x="3848" y="19346"/>
                    </a:cubicBezTo>
                    <a:lnTo>
                      <a:pt x="958" y="19346"/>
                    </a:lnTo>
                    <a:cubicBezTo>
                      <a:pt x="868" y="19346"/>
                      <a:pt x="794" y="19271"/>
                      <a:pt x="794" y="19181"/>
                    </a:cubicBezTo>
                    <a:lnTo>
                      <a:pt x="794" y="16187"/>
                    </a:lnTo>
                    <a:cubicBezTo>
                      <a:pt x="794" y="16142"/>
                      <a:pt x="779" y="16112"/>
                      <a:pt x="749" y="16082"/>
                    </a:cubicBezTo>
                    <a:cubicBezTo>
                      <a:pt x="632" y="15971"/>
                      <a:pt x="509" y="15925"/>
                      <a:pt x="397" y="15925"/>
                    </a:cubicBezTo>
                    <a:cubicBezTo>
                      <a:pt x="178" y="15925"/>
                      <a:pt x="0" y="16103"/>
                      <a:pt x="0" y="16322"/>
                    </a:cubicBezTo>
                    <a:lnTo>
                      <a:pt x="0" y="19720"/>
                    </a:lnTo>
                    <a:cubicBezTo>
                      <a:pt x="0" y="19945"/>
                      <a:pt x="180" y="20139"/>
                      <a:pt x="419" y="20139"/>
                    </a:cubicBezTo>
                    <a:lnTo>
                      <a:pt x="3863" y="20139"/>
                    </a:lnTo>
                    <a:cubicBezTo>
                      <a:pt x="4596" y="20139"/>
                      <a:pt x="5195" y="19541"/>
                      <a:pt x="5195" y="18792"/>
                    </a:cubicBezTo>
                    <a:lnTo>
                      <a:pt x="5195" y="10063"/>
                    </a:lnTo>
                    <a:cubicBezTo>
                      <a:pt x="5195" y="9854"/>
                      <a:pt x="5016" y="9674"/>
                      <a:pt x="4806" y="9674"/>
                    </a:cubicBezTo>
                    <a:lnTo>
                      <a:pt x="2994" y="9674"/>
                    </a:lnTo>
                    <a:lnTo>
                      <a:pt x="2994" y="7069"/>
                    </a:lnTo>
                    <a:lnTo>
                      <a:pt x="3279" y="7069"/>
                    </a:lnTo>
                    <a:cubicBezTo>
                      <a:pt x="3288" y="7070"/>
                      <a:pt x="3297" y="7070"/>
                      <a:pt x="3306" y="7070"/>
                    </a:cubicBezTo>
                    <a:cubicBezTo>
                      <a:pt x="3490" y="7070"/>
                      <a:pt x="3655" y="6925"/>
                      <a:pt x="3683" y="6740"/>
                    </a:cubicBezTo>
                    <a:cubicBezTo>
                      <a:pt x="3713" y="6500"/>
                      <a:pt x="3533" y="6291"/>
                      <a:pt x="3294" y="6291"/>
                    </a:cubicBezTo>
                    <a:lnTo>
                      <a:pt x="2994" y="6291"/>
                    </a:lnTo>
                    <a:lnTo>
                      <a:pt x="2994" y="5811"/>
                    </a:lnTo>
                    <a:lnTo>
                      <a:pt x="3983" y="5811"/>
                    </a:lnTo>
                    <a:cubicBezTo>
                      <a:pt x="3992" y="5812"/>
                      <a:pt x="4002" y="5812"/>
                      <a:pt x="4011" y="5812"/>
                    </a:cubicBezTo>
                    <a:cubicBezTo>
                      <a:pt x="4207" y="5812"/>
                      <a:pt x="4358" y="5668"/>
                      <a:pt x="4387" y="5482"/>
                    </a:cubicBezTo>
                    <a:cubicBezTo>
                      <a:pt x="4432" y="5243"/>
                      <a:pt x="4237" y="5033"/>
                      <a:pt x="3998" y="5033"/>
                    </a:cubicBezTo>
                    <a:lnTo>
                      <a:pt x="2994" y="5033"/>
                    </a:lnTo>
                    <a:lnTo>
                      <a:pt x="2994" y="4554"/>
                    </a:lnTo>
                    <a:lnTo>
                      <a:pt x="3983" y="4554"/>
                    </a:lnTo>
                    <a:cubicBezTo>
                      <a:pt x="4192" y="4554"/>
                      <a:pt x="4357" y="4419"/>
                      <a:pt x="4387" y="4224"/>
                    </a:cubicBezTo>
                    <a:cubicBezTo>
                      <a:pt x="4432" y="3985"/>
                      <a:pt x="4237" y="3775"/>
                      <a:pt x="3998" y="3775"/>
                    </a:cubicBezTo>
                    <a:lnTo>
                      <a:pt x="2994" y="3775"/>
                    </a:lnTo>
                    <a:lnTo>
                      <a:pt x="2994" y="3296"/>
                    </a:lnTo>
                    <a:lnTo>
                      <a:pt x="3983" y="3296"/>
                    </a:lnTo>
                    <a:cubicBezTo>
                      <a:pt x="4192" y="3296"/>
                      <a:pt x="4357" y="3161"/>
                      <a:pt x="4387" y="2967"/>
                    </a:cubicBezTo>
                    <a:cubicBezTo>
                      <a:pt x="4432" y="2727"/>
                      <a:pt x="4237" y="2518"/>
                      <a:pt x="3998" y="2518"/>
                    </a:cubicBezTo>
                    <a:lnTo>
                      <a:pt x="2994" y="2518"/>
                    </a:lnTo>
                    <a:lnTo>
                      <a:pt x="2994" y="2039"/>
                    </a:lnTo>
                    <a:lnTo>
                      <a:pt x="3983" y="2039"/>
                    </a:lnTo>
                    <a:cubicBezTo>
                      <a:pt x="4192" y="2039"/>
                      <a:pt x="4357" y="1904"/>
                      <a:pt x="4387" y="1709"/>
                    </a:cubicBezTo>
                    <a:cubicBezTo>
                      <a:pt x="4432" y="1470"/>
                      <a:pt x="4237" y="1260"/>
                      <a:pt x="3998" y="1260"/>
                    </a:cubicBezTo>
                    <a:lnTo>
                      <a:pt x="2994" y="1260"/>
                    </a:lnTo>
                    <a:lnTo>
                      <a:pt x="2994" y="781"/>
                    </a:lnTo>
                    <a:lnTo>
                      <a:pt x="3324" y="781"/>
                    </a:lnTo>
                    <a:cubicBezTo>
                      <a:pt x="3444" y="781"/>
                      <a:pt x="3563" y="721"/>
                      <a:pt x="3623" y="616"/>
                    </a:cubicBezTo>
                    <a:cubicBezTo>
                      <a:pt x="3803" y="347"/>
                      <a:pt x="3608" y="2"/>
                      <a:pt x="3294" y="2"/>
                    </a:cubicBezTo>
                    <a:lnTo>
                      <a:pt x="1872" y="2"/>
                    </a:lnTo>
                    <a:cubicBezTo>
                      <a:pt x="1861" y="1"/>
                      <a:pt x="1851" y="1"/>
                      <a:pt x="1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1"/>
              <p:cNvSpPr/>
              <p:nvPr/>
            </p:nvSpPr>
            <p:spPr>
              <a:xfrm>
                <a:off x="3161943" y="2143103"/>
                <a:ext cx="20061" cy="17839"/>
              </a:xfrm>
              <a:custGeom>
                <a:avLst/>
                <a:gdLst/>
                <a:ahLst/>
                <a:cxnLst/>
                <a:rect l="l" t="t" r="r" b="b"/>
                <a:pathLst>
                  <a:path w="885" h="787" extrusionOk="0">
                    <a:moveTo>
                      <a:pt x="494" y="0"/>
                    </a:moveTo>
                    <a:cubicBezTo>
                      <a:pt x="239" y="0"/>
                      <a:pt x="1" y="255"/>
                      <a:pt x="121" y="550"/>
                    </a:cubicBezTo>
                    <a:cubicBezTo>
                      <a:pt x="190" y="713"/>
                      <a:pt x="335" y="787"/>
                      <a:pt x="480" y="787"/>
                    </a:cubicBezTo>
                    <a:cubicBezTo>
                      <a:pt x="682" y="787"/>
                      <a:pt x="885" y="644"/>
                      <a:pt x="885" y="401"/>
                    </a:cubicBezTo>
                    <a:cubicBezTo>
                      <a:pt x="885" y="296"/>
                      <a:pt x="840" y="191"/>
                      <a:pt x="765" y="116"/>
                    </a:cubicBezTo>
                    <a:cubicBezTo>
                      <a:pt x="684" y="35"/>
                      <a:pt x="588" y="0"/>
                      <a:pt x="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1"/>
              <p:cNvSpPr/>
              <p:nvPr/>
            </p:nvSpPr>
            <p:spPr>
              <a:xfrm>
                <a:off x="3335033" y="2001839"/>
                <a:ext cx="117780" cy="272871"/>
              </a:xfrm>
              <a:custGeom>
                <a:avLst/>
                <a:gdLst/>
                <a:ahLst/>
                <a:cxnLst/>
                <a:rect l="l" t="t" r="r" b="b"/>
                <a:pathLst>
                  <a:path w="5196" h="12038" extrusionOk="0">
                    <a:moveTo>
                      <a:pt x="3789" y="779"/>
                    </a:moveTo>
                    <a:lnTo>
                      <a:pt x="3789" y="1572"/>
                    </a:lnTo>
                    <a:lnTo>
                      <a:pt x="1423" y="1572"/>
                    </a:lnTo>
                    <a:lnTo>
                      <a:pt x="1423" y="779"/>
                    </a:lnTo>
                    <a:close/>
                    <a:moveTo>
                      <a:pt x="4417" y="2351"/>
                    </a:moveTo>
                    <a:lnTo>
                      <a:pt x="4417" y="10690"/>
                    </a:lnTo>
                    <a:cubicBezTo>
                      <a:pt x="4417" y="11004"/>
                      <a:pt x="4163" y="11244"/>
                      <a:pt x="3864" y="11244"/>
                    </a:cubicBezTo>
                    <a:lnTo>
                      <a:pt x="3310" y="11244"/>
                    </a:lnTo>
                    <a:lnTo>
                      <a:pt x="3310" y="9118"/>
                    </a:lnTo>
                    <a:cubicBezTo>
                      <a:pt x="3310" y="8923"/>
                      <a:pt x="3175" y="8744"/>
                      <a:pt x="2980" y="8714"/>
                    </a:cubicBezTo>
                    <a:cubicBezTo>
                      <a:pt x="2963" y="8711"/>
                      <a:pt x="2945" y="8710"/>
                      <a:pt x="2928" y="8710"/>
                    </a:cubicBezTo>
                    <a:cubicBezTo>
                      <a:pt x="2711" y="8710"/>
                      <a:pt x="2531" y="8881"/>
                      <a:pt x="2531" y="9103"/>
                    </a:cubicBezTo>
                    <a:lnTo>
                      <a:pt x="2531" y="11244"/>
                    </a:lnTo>
                    <a:lnTo>
                      <a:pt x="1348" y="11244"/>
                    </a:lnTo>
                    <a:cubicBezTo>
                      <a:pt x="1049" y="11244"/>
                      <a:pt x="794" y="11004"/>
                      <a:pt x="794" y="10690"/>
                    </a:cubicBezTo>
                    <a:lnTo>
                      <a:pt x="794" y="2351"/>
                    </a:lnTo>
                    <a:close/>
                    <a:moveTo>
                      <a:pt x="1034" y="0"/>
                    </a:moveTo>
                    <a:cubicBezTo>
                      <a:pt x="809" y="0"/>
                      <a:pt x="645" y="180"/>
                      <a:pt x="645" y="389"/>
                    </a:cubicBezTo>
                    <a:lnTo>
                      <a:pt x="645" y="1572"/>
                    </a:lnTo>
                    <a:lnTo>
                      <a:pt x="195" y="1572"/>
                    </a:lnTo>
                    <a:cubicBezTo>
                      <a:pt x="91" y="1572"/>
                      <a:pt x="1" y="1647"/>
                      <a:pt x="1" y="1752"/>
                    </a:cubicBezTo>
                    <a:lnTo>
                      <a:pt x="1" y="11409"/>
                    </a:lnTo>
                    <a:cubicBezTo>
                      <a:pt x="1" y="11753"/>
                      <a:pt x="285" y="12037"/>
                      <a:pt x="645" y="12037"/>
                    </a:cubicBezTo>
                    <a:lnTo>
                      <a:pt x="4567" y="12037"/>
                    </a:lnTo>
                    <a:cubicBezTo>
                      <a:pt x="4912" y="12037"/>
                      <a:pt x="5196" y="11753"/>
                      <a:pt x="5196" y="11409"/>
                    </a:cubicBezTo>
                    <a:lnTo>
                      <a:pt x="5196" y="1752"/>
                    </a:lnTo>
                    <a:cubicBezTo>
                      <a:pt x="5196" y="1647"/>
                      <a:pt x="5121" y="1572"/>
                      <a:pt x="5016" y="1572"/>
                    </a:cubicBezTo>
                    <a:lnTo>
                      <a:pt x="4567" y="1572"/>
                    </a:lnTo>
                    <a:lnTo>
                      <a:pt x="4567" y="389"/>
                    </a:lnTo>
                    <a:cubicBezTo>
                      <a:pt x="4567" y="180"/>
                      <a:pt x="4388" y="0"/>
                      <a:pt x="41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5" name="Google Shape;1855;p31"/>
          <p:cNvGrpSpPr/>
          <p:nvPr/>
        </p:nvGrpSpPr>
        <p:grpSpPr>
          <a:xfrm>
            <a:off x="713219" y="1833706"/>
            <a:ext cx="623700" cy="624240"/>
            <a:chOff x="606831" y="1915168"/>
            <a:chExt cx="693000" cy="693600"/>
          </a:xfrm>
        </p:grpSpPr>
        <p:sp>
          <p:nvSpPr>
            <p:cNvPr id="1856" name="Google Shape;1856;p31"/>
            <p:cNvSpPr/>
            <p:nvPr/>
          </p:nvSpPr>
          <p:spPr>
            <a:xfrm>
              <a:off x="606831" y="1915168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7" name="Google Shape;1857;p31"/>
            <p:cNvGrpSpPr/>
            <p:nvPr/>
          </p:nvGrpSpPr>
          <p:grpSpPr>
            <a:xfrm>
              <a:off x="751829" y="2085009"/>
              <a:ext cx="403005" cy="359979"/>
              <a:chOff x="936018" y="1233094"/>
              <a:chExt cx="456818" cy="408695"/>
            </a:xfrm>
          </p:grpSpPr>
          <p:sp>
            <p:nvSpPr>
              <p:cNvPr id="1858" name="Google Shape;1858;p31"/>
              <p:cNvSpPr/>
              <p:nvPr/>
            </p:nvSpPr>
            <p:spPr>
              <a:xfrm>
                <a:off x="1070073" y="1350920"/>
                <a:ext cx="283389" cy="242384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10693" extrusionOk="0">
                    <a:moveTo>
                      <a:pt x="7123" y="777"/>
                    </a:moveTo>
                    <a:cubicBezTo>
                      <a:pt x="9465" y="777"/>
                      <a:pt x="11709" y="2593"/>
                      <a:pt x="11709" y="5345"/>
                    </a:cubicBezTo>
                    <a:cubicBezTo>
                      <a:pt x="11709" y="7861"/>
                      <a:pt x="9672" y="9912"/>
                      <a:pt x="7157" y="9912"/>
                    </a:cubicBezTo>
                    <a:cubicBezTo>
                      <a:pt x="3085" y="9912"/>
                      <a:pt x="1049" y="4986"/>
                      <a:pt x="3923" y="2126"/>
                    </a:cubicBezTo>
                    <a:cubicBezTo>
                      <a:pt x="4855" y="1195"/>
                      <a:pt x="6000" y="777"/>
                      <a:pt x="7123" y="777"/>
                    </a:cubicBezTo>
                    <a:close/>
                    <a:moveTo>
                      <a:pt x="7157" y="0"/>
                    </a:moveTo>
                    <a:cubicBezTo>
                      <a:pt x="2381" y="0"/>
                      <a:pt x="1" y="5765"/>
                      <a:pt x="3369" y="9133"/>
                    </a:cubicBezTo>
                    <a:cubicBezTo>
                      <a:pt x="4389" y="10153"/>
                      <a:pt x="5757" y="10692"/>
                      <a:pt x="7146" y="10692"/>
                    </a:cubicBezTo>
                    <a:cubicBezTo>
                      <a:pt x="7837" y="10692"/>
                      <a:pt x="8532" y="10559"/>
                      <a:pt x="9193" y="10286"/>
                    </a:cubicBezTo>
                    <a:cubicBezTo>
                      <a:pt x="11199" y="9463"/>
                      <a:pt x="12502" y="7516"/>
                      <a:pt x="12502" y="5345"/>
                    </a:cubicBezTo>
                    <a:cubicBezTo>
                      <a:pt x="12502" y="2396"/>
                      <a:pt x="10107" y="0"/>
                      <a:pt x="7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1"/>
              <p:cNvSpPr/>
              <p:nvPr/>
            </p:nvSpPr>
            <p:spPr>
              <a:xfrm>
                <a:off x="1220427" y="1388253"/>
                <a:ext cx="95725" cy="9275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092" extrusionOk="0">
                    <a:moveTo>
                      <a:pt x="524" y="0"/>
                    </a:moveTo>
                    <a:cubicBezTo>
                      <a:pt x="0" y="0"/>
                      <a:pt x="0" y="794"/>
                      <a:pt x="524" y="794"/>
                    </a:cubicBezTo>
                    <a:cubicBezTo>
                      <a:pt x="2126" y="794"/>
                      <a:pt x="3429" y="2096"/>
                      <a:pt x="3429" y="3698"/>
                    </a:cubicBezTo>
                    <a:cubicBezTo>
                      <a:pt x="3429" y="3960"/>
                      <a:pt x="3627" y="4091"/>
                      <a:pt x="3825" y="4091"/>
                    </a:cubicBezTo>
                    <a:cubicBezTo>
                      <a:pt x="4024" y="4091"/>
                      <a:pt x="4222" y="3960"/>
                      <a:pt x="4222" y="3698"/>
                    </a:cubicBezTo>
                    <a:cubicBezTo>
                      <a:pt x="4207" y="1662"/>
                      <a:pt x="2560" y="0"/>
                      <a:pt x="5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1"/>
              <p:cNvSpPr/>
              <p:nvPr/>
            </p:nvSpPr>
            <p:spPr>
              <a:xfrm>
                <a:off x="1148480" y="1463169"/>
                <a:ext cx="95725" cy="9275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092" extrusionOk="0">
                    <a:moveTo>
                      <a:pt x="389" y="0"/>
                    </a:moveTo>
                    <a:cubicBezTo>
                      <a:pt x="195" y="0"/>
                      <a:pt x="0" y="131"/>
                      <a:pt x="0" y="393"/>
                    </a:cubicBezTo>
                    <a:cubicBezTo>
                      <a:pt x="0" y="2429"/>
                      <a:pt x="1647" y="4091"/>
                      <a:pt x="3698" y="4091"/>
                    </a:cubicBezTo>
                    <a:cubicBezTo>
                      <a:pt x="4222" y="4091"/>
                      <a:pt x="4222" y="3298"/>
                      <a:pt x="3698" y="3298"/>
                    </a:cubicBezTo>
                    <a:cubicBezTo>
                      <a:pt x="2081" y="3298"/>
                      <a:pt x="779" y="1995"/>
                      <a:pt x="779" y="393"/>
                    </a:cubicBezTo>
                    <a:cubicBezTo>
                      <a:pt x="779" y="131"/>
                      <a:pt x="584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1"/>
              <p:cNvSpPr/>
              <p:nvPr/>
            </p:nvSpPr>
            <p:spPr>
              <a:xfrm>
                <a:off x="1146417" y="1623519"/>
                <a:ext cx="19721" cy="1795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92" extrusionOk="0">
                    <a:moveTo>
                      <a:pt x="487" y="1"/>
                    </a:moveTo>
                    <a:cubicBezTo>
                      <a:pt x="231" y="1"/>
                      <a:pt x="1" y="256"/>
                      <a:pt x="121" y="551"/>
                    </a:cubicBezTo>
                    <a:cubicBezTo>
                      <a:pt x="191" y="716"/>
                      <a:pt x="336" y="792"/>
                      <a:pt x="480" y="792"/>
                    </a:cubicBezTo>
                    <a:cubicBezTo>
                      <a:pt x="676" y="792"/>
                      <a:pt x="870" y="651"/>
                      <a:pt x="870" y="401"/>
                    </a:cubicBezTo>
                    <a:cubicBezTo>
                      <a:pt x="870" y="296"/>
                      <a:pt x="825" y="191"/>
                      <a:pt x="765" y="116"/>
                    </a:cubicBezTo>
                    <a:cubicBezTo>
                      <a:pt x="680" y="36"/>
                      <a:pt x="582" y="1"/>
                      <a:pt x="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1"/>
              <p:cNvSpPr/>
              <p:nvPr/>
            </p:nvSpPr>
            <p:spPr>
              <a:xfrm>
                <a:off x="936018" y="1233502"/>
                <a:ext cx="456818" cy="408287"/>
              </a:xfrm>
              <a:custGeom>
                <a:avLst/>
                <a:gdLst/>
                <a:ahLst/>
                <a:cxnLst/>
                <a:rect l="l" t="t" r="r" b="b"/>
                <a:pathLst>
                  <a:path w="20153" h="18012" extrusionOk="0">
                    <a:moveTo>
                      <a:pt x="405" y="0"/>
                    </a:moveTo>
                    <a:cubicBezTo>
                      <a:pt x="180" y="0"/>
                      <a:pt x="1" y="180"/>
                      <a:pt x="1" y="389"/>
                    </a:cubicBezTo>
                    <a:lnTo>
                      <a:pt x="1" y="3144"/>
                    </a:lnTo>
                    <a:cubicBezTo>
                      <a:pt x="1" y="3189"/>
                      <a:pt x="46" y="3234"/>
                      <a:pt x="91" y="3234"/>
                    </a:cubicBezTo>
                    <a:lnTo>
                      <a:pt x="405" y="3234"/>
                    </a:lnTo>
                    <a:cubicBezTo>
                      <a:pt x="151" y="3563"/>
                      <a:pt x="1" y="3983"/>
                      <a:pt x="1" y="4402"/>
                    </a:cubicBezTo>
                    <a:lnTo>
                      <a:pt x="1" y="17607"/>
                    </a:lnTo>
                    <a:cubicBezTo>
                      <a:pt x="1" y="17832"/>
                      <a:pt x="195" y="18011"/>
                      <a:pt x="420" y="18011"/>
                    </a:cubicBezTo>
                    <a:lnTo>
                      <a:pt x="8265" y="18011"/>
                    </a:lnTo>
                    <a:cubicBezTo>
                      <a:pt x="8280" y="18011"/>
                      <a:pt x="8310" y="18011"/>
                      <a:pt x="8325" y="17996"/>
                    </a:cubicBezTo>
                    <a:cubicBezTo>
                      <a:pt x="8684" y="17652"/>
                      <a:pt x="8445" y="17233"/>
                      <a:pt x="8115" y="17233"/>
                    </a:cubicBezTo>
                    <a:lnTo>
                      <a:pt x="1977" y="17233"/>
                    </a:lnTo>
                    <a:cubicBezTo>
                      <a:pt x="1318" y="17233"/>
                      <a:pt x="794" y="16709"/>
                      <a:pt x="794" y="16050"/>
                    </a:cubicBezTo>
                    <a:lnTo>
                      <a:pt x="794" y="4402"/>
                    </a:lnTo>
                    <a:cubicBezTo>
                      <a:pt x="794" y="3758"/>
                      <a:pt x="1318" y="3234"/>
                      <a:pt x="1977" y="3234"/>
                    </a:cubicBezTo>
                    <a:lnTo>
                      <a:pt x="18176" y="3234"/>
                    </a:lnTo>
                    <a:cubicBezTo>
                      <a:pt x="18835" y="3234"/>
                      <a:pt x="19359" y="3758"/>
                      <a:pt x="19359" y="4402"/>
                    </a:cubicBezTo>
                    <a:lnTo>
                      <a:pt x="19359" y="16813"/>
                    </a:lnTo>
                    <a:cubicBezTo>
                      <a:pt x="19359" y="17053"/>
                      <a:pt x="19180" y="17233"/>
                      <a:pt x="18955" y="17233"/>
                    </a:cubicBezTo>
                    <a:lnTo>
                      <a:pt x="11289" y="17233"/>
                    </a:lnTo>
                    <a:cubicBezTo>
                      <a:pt x="11245" y="17233"/>
                      <a:pt x="11200" y="17248"/>
                      <a:pt x="11185" y="17278"/>
                    </a:cubicBezTo>
                    <a:cubicBezTo>
                      <a:pt x="10855" y="17607"/>
                      <a:pt x="11080" y="18011"/>
                      <a:pt x="11409" y="18011"/>
                    </a:cubicBezTo>
                    <a:lnTo>
                      <a:pt x="19449" y="18011"/>
                    </a:lnTo>
                    <a:cubicBezTo>
                      <a:pt x="19838" y="18011"/>
                      <a:pt x="20153" y="17712"/>
                      <a:pt x="20153" y="17322"/>
                    </a:cubicBezTo>
                    <a:lnTo>
                      <a:pt x="20153" y="4402"/>
                    </a:lnTo>
                    <a:cubicBezTo>
                      <a:pt x="20153" y="3983"/>
                      <a:pt x="20003" y="3563"/>
                      <a:pt x="19748" y="3234"/>
                    </a:cubicBezTo>
                    <a:lnTo>
                      <a:pt x="20003" y="3234"/>
                    </a:lnTo>
                    <a:cubicBezTo>
                      <a:pt x="20078" y="3234"/>
                      <a:pt x="20153" y="3159"/>
                      <a:pt x="20153" y="3084"/>
                    </a:cubicBezTo>
                    <a:lnTo>
                      <a:pt x="20153" y="419"/>
                    </a:lnTo>
                    <a:cubicBezTo>
                      <a:pt x="20153" y="180"/>
                      <a:pt x="19958" y="0"/>
                      <a:pt x="19734" y="0"/>
                    </a:cubicBezTo>
                    <a:lnTo>
                      <a:pt x="7756" y="0"/>
                    </a:lnTo>
                    <a:cubicBezTo>
                      <a:pt x="7741" y="0"/>
                      <a:pt x="7711" y="15"/>
                      <a:pt x="7696" y="30"/>
                    </a:cubicBezTo>
                    <a:cubicBezTo>
                      <a:pt x="7337" y="375"/>
                      <a:pt x="7576" y="794"/>
                      <a:pt x="7921" y="794"/>
                    </a:cubicBezTo>
                    <a:lnTo>
                      <a:pt x="18176" y="794"/>
                    </a:lnTo>
                    <a:cubicBezTo>
                      <a:pt x="18835" y="794"/>
                      <a:pt x="19359" y="1318"/>
                      <a:pt x="19359" y="1962"/>
                    </a:cubicBezTo>
                    <a:lnTo>
                      <a:pt x="19359" y="2441"/>
                    </a:lnTo>
                    <a:lnTo>
                      <a:pt x="794" y="2441"/>
                    </a:lnTo>
                    <a:lnTo>
                      <a:pt x="794" y="1198"/>
                    </a:lnTo>
                    <a:cubicBezTo>
                      <a:pt x="794" y="973"/>
                      <a:pt x="974" y="794"/>
                      <a:pt x="1199" y="794"/>
                    </a:cubicBezTo>
                    <a:lnTo>
                      <a:pt x="4462" y="794"/>
                    </a:lnTo>
                    <a:cubicBezTo>
                      <a:pt x="4507" y="794"/>
                      <a:pt x="4537" y="779"/>
                      <a:pt x="4567" y="749"/>
                    </a:cubicBezTo>
                    <a:cubicBezTo>
                      <a:pt x="4897" y="404"/>
                      <a:pt x="4657" y="0"/>
                      <a:pt x="4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1"/>
              <p:cNvSpPr/>
              <p:nvPr/>
            </p:nvSpPr>
            <p:spPr>
              <a:xfrm>
                <a:off x="1066016" y="1233094"/>
                <a:ext cx="20038" cy="1790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90" extrusionOk="0">
                    <a:moveTo>
                      <a:pt x="489" y="0"/>
                    </a:moveTo>
                    <a:cubicBezTo>
                      <a:pt x="236" y="0"/>
                      <a:pt x="0" y="259"/>
                      <a:pt x="120" y="542"/>
                    </a:cubicBezTo>
                    <a:cubicBezTo>
                      <a:pt x="189" y="713"/>
                      <a:pt x="335" y="790"/>
                      <a:pt x="482" y="790"/>
                    </a:cubicBezTo>
                    <a:cubicBezTo>
                      <a:pt x="683" y="790"/>
                      <a:pt x="883" y="644"/>
                      <a:pt x="883" y="393"/>
                    </a:cubicBezTo>
                    <a:cubicBezTo>
                      <a:pt x="883" y="288"/>
                      <a:pt x="838" y="198"/>
                      <a:pt x="764" y="123"/>
                    </a:cubicBezTo>
                    <a:cubicBezTo>
                      <a:pt x="682" y="37"/>
                      <a:pt x="584" y="0"/>
                      <a:pt x="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1"/>
              <p:cNvSpPr/>
              <p:nvPr/>
            </p:nvSpPr>
            <p:spPr>
              <a:xfrm>
                <a:off x="970291" y="1349129"/>
                <a:ext cx="130701" cy="244469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10785" extrusionOk="0">
                    <a:moveTo>
                      <a:pt x="2897" y="787"/>
                    </a:moveTo>
                    <a:cubicBezTo>
                      <a:pt x="3565" y="787"/>
                      <a:pt x="4230" y="944"/>
                      <a:pt x="4837" y="1262"/>
                    </a:cubicBezTo>
                    <a:lnTo>
                      <a:pt x="3968" y="3718"/>
                    </a:lnTo>
                    <a:lnTo>
                      <a:pt x="1693" y="3718"/>
                    </a:lnTo>
                    <a:lnTo>
                      <a:pt x="899" y="1277"/>
                    </a:lnTo>
                    <a:cubicBezTo>
                      <a:pt x="1528" y="952"/>
                      <a:pt x="2214" y="787"/>
                      <a:pt x="2897" y="787"/>
                    </a:cubicBezTo>
                    <a:close/>
                    <a:moveTo>
                      <a:pt x="3849" y="4496"/>
                    </a:moveTo>
                    <a:lnTo>
                      <a:pt x="3849" y="9616"/>
                    </a:lnTo>
                    <a:cubicBezTo>
                      <a:pt x="3849" y="9826"/>
                      <a:pt x="3669" y="10006"/>
                      <a:pt x="3459" y="10006"/>
                    </a:cubicBezTo>
                    <a:lnTo>
                      <a:pt x="2187" y="10006"/>
                    </a:lnTo>
                    <a:cubicBezTo>
                      <a:pt x="1977" y="10006"/>
                      <a:pt x="1798" y="9826"/>
                      <a:pt x="1798" y="9616"/>
                    </a:cubicBezTo>
                    <a:lnTo>
                      <a:pt x="1798" y="6383"/>
                    </a:lnTo>
                    <a:lnTo>
                      <a:pt x="2651" y="6383"/>
                    </a:lnTo>
                    <a:cubicBezTo>
                      <a:pt x="2846" y="6383"/>
                      <a:pt x="3025" y="6248"/>
                      <a:pt x="3055" y="6053"/>
                    </a:cubicBezTo>
                    <a:cubicBezTo>
                      <a:pt x="3085" y="5814"/>
                      <a:pt x="2905" y="5604"/>
                      <a:pt x="2666" y="5604"/>
                    </a:cubicBezTo>
                    <a:lnTo>
                      <a:pt x="1798" y="5604"/>
                    </a:lnTo>
                    <a:lnTo>
                      <a:pt x="1798" y="4496"/>
                    </a:lnTo>
                    <a:close/>
                    <a:moveTo>
                      <a:pt x="2883" y="1"/>
                    </a:moveTo>
                    <a:cubicBezTo>
                      <a:pt x="1962" y="1"/>
                      <a:pt x="1041" y="252"/>
                      <a:pt x="226" y="753"/>
                    </a:cubicBezTo>
                    <a:cubicBezTo>
                      <a:pt x="76" y="843"/>
                      <a:pt x="1" y="1038"/>
                      <a:pt x="61" y="1217"/>
                    </a:cubicBezTo>
                    <a:lnTo>
                      <a:pt x="1019" y="4167"/>
                    </a:lnTo>
                    <a:lnTo>
                      <a:pt x="1019" y="9616"/>
                    </a:lnTo>
                    <a:cubicBezTo>
                      <a:pt x="1019" y="10260"/>
                      <a:pt x="1543" y="10784"/>
                      <a:pt x="2187" y="10784"/>
                    </a:cubicBezTo>
                    <a:lnTo>
                      <a:pt x="3444" y="10784"/>
                    </a:lnTo>
                    <a:cubicBezTo>
                      <a:pt x="4103" y="10784"/>
                      <a:pt x="4627" y="10260"/>
                      <a:pt x="4627" y="9616"/>
                    </a:cubicBezTo>
                    <a:lnTo>
                      <a:pt x="4627" y="4167"/>
                    </a:lnTo>
                    <a:lnTo>
                      <a:pt x="5690" y="1217"/>
                    </a:lnTo>
                    <a:cubicBezTo>
                      <a:pt x="5765" y="1053"/>
                      <a:pt x="5690" y="858"/>
                      <a:pt x="5540" y="753"/>
                    </a:cubicBezTo>
                    <a:cubicBezTo>
                      <a:pt x="4725" y="252"/>
                      <a:pt x="3804" y="1"/>
                      <a:pt x="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1"/>
              <p:cNvSpPr/>
              <p:nvPr/>
            </p:nvSpPr>
            <p:spPr>
              <a:xfrm>
                <a:off x="1172236" y="1409560"/>
                <a:ext cx="19698" cy="1793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791" extrusionOk="0">
                    <a:moveTo>
                      <a:pt x="483" y="1"/>
                    </a:moveTo>
                    <a:cubicBezTo>
                      <a:pt x="228" y="1"/>
                      <a:pt x="0" y="260"/>
                      <a:pt x="120" y="543"/>
                    </a:cubicBezTo>
                    <a:cubicBezTo>
                      <a:pt x="189" y="713"/>
                      <a:pt x="333" y="790"/>
                      <a:pt x="476" y="790"/>
                    </a:cubicBezTo>
                    <a:cubicBezTo>
                      <a:pt x="673" y="790"/>
                      <a:pt x="868" y="644"/>
                      <a:pt x="868" y="393"/>
                    </a:cubicBezTo>
                    <a:cubicBezTo>
                      <a:pt x="868" y="288"/>
                      <a:pt x="839" y="198"/>
                      <a:pt x="764" y="123"/>
                    </a:cubicBezTo>
                    <a:cubicBezTo>
                      <a:pt x="678" y="37"/>
                      <a:pt x="578" y="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1"/>
              <p:cNvSpPr/>
              <p:nvPr/>
            </p:nvSpPr>
            <p:spPr>
              <a:xfrm>
                <a:off x="1213967" y="1425677"/>
                <a:ext cx="20038" cy="17839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87" extrusionOk="0">
                    <a:moveTo>
                      <a:pt x="493" y="0"/>
                    </a:moveTo>
                    <a:cubicBezTo>
                      <a:pt x="239" y="0"/>
                      <a:pt x="0" y="255"/>
                      <a:pt x="120" y="550"/>
                    </a:cubicBezTo>
                    <a:cubicBezTo>
                      <a:pt x="189" y="713"/>
                      <a:pt x="334" y="787"/>
                      <a:pt x="479" y="787"/>
                    </a:cubicBezTo>
                    <a:cubicBezTo>
                      <a:pt x="681" y="787"/>
                      <a:pt x="884" y="644"/>
                      <a:pt x="884" y="400"/>
                    </a:cubicBezTo>
                    <a:cubicBezTo>
                      <a:pt x="884" y="296"/>
                      <a:pt x="839" y="191"/>
                      <a:pt x="764" y="116"/>
                    </a:cubicBezTo>
                    <a:cubicBezTo>
                      <a:pt x="683" y="35"/>
                      <a:pt x="587" y="0"/>
                      <a:pt x="4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1"/>
              <p:cNvSpPr/>
              <p:nvPr/>
            </p:nvSpPr>
            <p:spPr>
              <a:xfrm>
                <a:off x="1177653" y="1448752"/>
                <a:ext cx="19721" cy="18089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98" extrusionOk="0">
                    <a:moveTo>
                      <a:pt x="481" y="0"/>
                    </a:moveTo>
                    <a:cubicBezTo>
                      <a:pt x="231" y="0"/>
                      <a:pt x="0" y="255"/>
                      <a:pt x="120" y="550"/>
                    </a:cubicBezTo>
                    <a:cubicBezTo>
                      <a:pt x="190" y="720"/>
                      <a:pt x="334" y="798"/>
                      <a:pt x="477" y="798"/>
                    </a:cubicBezTo>
                    <a:cubicBezTo>
                      <a:pt x="673" y="798"/>
                      <a:pt x="869" y="652"/>
                      <a:pt x="869" y="401"/>
                    </a:cubicBezTo>
                    <a:cubicBezTo>
                      <a:pt x="869" y="296"/>
                      <a:pt x="824" y="191"/>
                      <a:pt x="749" y="116"/>
                    </a:cubicBezTo>
                    <a:cubicBezTo>
                      <a:pt x="668" y="35"/>
                      <a:pt x="573" y="0"/>
                      <a:pt x="4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68" name="Google Shape;1868;p31"/>
          <p:cNvSpPr txBox="1">
            <a:spLocks noGrp="1"/>
          </p:cNvSpPr>
          <p:nvPr>
            <p:ph type="subTitle" idx="1"/>
          </p:nvPr>
        </p:nvSpPr>
        <p:spPr>
          <a:xfrm>
            <a:off x="1427605" y="2002993"/>
            <a:ext cx="2617595" cy="59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Lý do,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,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, </a:t>
            </a:r>
            <a:r>
              <a:rPr lang="en-US" err="1"/>
              <a:t>phạm</a:t>
            </a:r>
            <a:r>
              <a:rPr lang="en-US"/>
              <a:t> vi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/>
          </a:p>
        </p:txBody>
      </p:sp>
      <p:sp>
        <p:nvSpPr>
          <p:cNvPr id="1869" name="Google Shape;1869;p31"/>
          <p:cNvSpPr txBox="1">
            <a:spLocks noGrp="1"/>
          </p:cNvSpPr>
          <p:nvPr>
            <p:ph type="subTitle" idx="2"/>
          </p:nvPr>
        </p:nvSpPr>
        <p:spPr>
          <a:xfrm>
            <a:off x="1413113" y="1647075"/>
            <a:ext cx="2021098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QUAN</a:t>
            </a:r>
            <a:endParaRPr/>
          </a:p>
        </p:txBody>
      </p:sp>
      <p:sp>
        <p:nvSpPr>
          <p:cNvPr id="1870" name="Google Shape;1870;p31"/>
          <p:cNvSpPr txBox="1">
            <a:spLocks noGrp="1"/>
          </p:cNvSpPr>
          <p:nvPr>
            <p:ph type="subTitle" idx="3"/>
          </p:nvPr>
        </p:nvSpPr>
        <p:spPr>
          <a:xfrm>
            <a:off x="5726525" y="2003075"/>
            <a:ext cx="2479974" cy="59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/>
              <a:t>Mô </a:t>
            </a:r>
            <a:r>
              <a:rPr lang="en-US" err="1"/>
              <a:t>tả</a:t>
            </a:r>
            <a:r>
              <a:rPr lang="en-US"/>
              <a:t>, </a:t>
            </a:r>
            <a:r>
              <a:rPr lang="en-US" err="1"/>
              <a:t>khảo</a:t>
            </a:r>
            <a:r>
              <a:rPr lang="en-US"/>
              <a:t> </a:t>
            </a:r>
            <a:r>
              <a:rPr lang="en-US" err="1"/>
              <a:t>sát</a:t>
            </a:r>
            <a:r>
              <a:rPr lang="en-US"/>
              <a:t>,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thống</a:t>
            </a:r>
          </a:p>
        </p:txBody>
      </p:sp>
      <p:sp>
        <p:nvSpPr>
          <p:cNvPr id="1871" name="Google Shape;1871;p31"/>
          <p:cNvSpPr txBox="1">
            <a:spLocks noGrp="1"/>
          </p:cNvSpPr>
          <p:nvPr>
            <p:ph type="subTitle" idx="4"/>
          </p:nvPr>
        </p:nvSpPr>
        <p:spPr>
          <a:xfrm>
            <a:off x="5729187" y="1644162"/>
            <a:ext cx="3047532" cy="37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/>
              <a:t>KHẢO SÁT, PHÂN TÍCH</a:t>
            </a:r>
            <a:endParaRPr lang="en-US"/>
          </a:p>
        </p:txBody>
      </p:sp>
      <p:sp>
        <p:nvSpPr>
          <p:cNvPr id="1874" name="Google Shape;1874;p31"/>
          <p:cNvSpPr txBox="1">
            <a:spLocks noGrp="1"/>
          </p:cNvSpPr>
          <p:nvPr>
            <p:ph type="subTitle" idx="7"/>
          </p:nvPr>
        </p:nvSpPr>
        <p:spPr>
          <a:xfrm>
            <a:off x="1535097" y="3481832"/>
            <a:ext cx="2418156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Cơ sở dữ liệu, giao diện</a:t>
            </a:r>
            <a:endParaRPr/>
          </a:p>
        </p:txBody>
      </p:sp>
      <p:sp>
        <p:nvSpPr>
          <p:cNvPr id="1875" name="Google Shape;1875;p31"/>
          <p:cNvSpPr txBox="1">
            <a:spLocks noGrp="1"/>
          </p:cNvSpPr>
          <p:nvPr>
            <p:ph type="subTitle" idx="8"/>
          </p:nvPr>
        </p:nvSpPr>
        <p:spPr>
          <a:xfrm>
            <a:off x="1423438" y="3154694"/>
            <a:ext cx="3087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THIẾT KẾ HỆ THỐNG</a:t>
            </a:r>
            <a:endParaRPr/>
          </a:p>
        </p:txBody>
      </p:sp>
      <p:sp>
        <p:nvSpPr>
          <p:cNvPr id="1878" name="Google Shape;1878;p31"/>
          <p:cNvSpPr txBox="1">
            <a:spLocks noGrp="1"/>
          </p:cNvSpPr>
          <p:nvPr>
            <p:ph type="subTitle" idx="14"/>
          </p:nvPr>
        </p:nvSpPr>
        <p:spPr>
          <a:xfrm>
            <a:off x="5730852" y="3466655"/>
            <a:ext cx="2727345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,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endParaRPr/>
          </a:p>
        </p:txBody>
      </p:sp>
      <p:sp>
        <p:nvSpPr>
          <p:cNvPr id="1879" name="Google Shape;1879;p31"/>
          <p:cNvSpPr txBox="1">
            <a:spLocks noGrp="1"/>
          </p:cNvSpPr>
          <p:nvPr>
            <p:ph type="subTitle" idx="15"/>
          </p:nvPr>
        </p:nvSpPr>
        <p:spPr>
          <a:xfrm>
            <a:off x="5730874" y="3121623"/>
            <a:ext cx="155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TỔNG KẾT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4"/>
          <p:cNvSpPr txBox="1">
            <a:spLocks noGrp="1"/>
          </p:cNvSpPr>
          <p:nvPr>
            <p:ph type="title"/>
          </p:nvPr>
        </p:nvSpPr>
        <p:spPr>
          <a:xfrm>
            <a:off x="2685150" y="2314135"/>
            <a:ext cx="37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QUAN</a:t>
            </a:r>
            <a:endParaRPr/>
          </a:p>
        </p:txBody>
      </p:sp>
      <p:sp>
        <p:nvSpPr>
          <p:cNvPr id="1971" name="Google Shape;1971;p34"/>
          <p:cNvSpPr txBox="1">
            <a:spLocks noGrp="1"/>
          </p:cNvSpPr>
          <p:nvPr>
            <p:ph type="title" idx="2"/>
          </p:nvPr>
        </p:nvSpPr>
        <p:spPr>
          <a:xfrm>
            <a:off x="3928650" y="1489172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6" name="Google Shape;1786;p29"/>
          <p:cNvPicPr preferRelativeResize="0"/>
          <p:nvPr/>
        </p:nvPicPr>
        <p:blipFill rotWithShape="1">
          <a:blip r:embed="rId3">
            <a:alphaModFix/>
          </a:blip>
          <a:srcRect l="17758" r="25988"/>
          <a:stretch/>
        </p:blipFill>
        <p:spPr>
          <a:xfrm flipH="1">
            <a:off x="4926900" y="0"/>
            <a:ext cx="4217100" cy="499770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3" name="Google Shape;2082;p37">
            <a:extLst>
              <a:ext uri="{FF2B5EF4-FFF2-40B4-BE49-F238E27FC236}">
                <a16:creationId xmlns:a16="http://schemas.microsoft.com/office/drawing/2014/main" id="{1EDED690-45C3-769F-F7A3-F56E28D09F58}"/>
              </a:ext>
            </a:extLst>
          </p:cNvPr>
          <p:cNvSpPr txBox="1">
            <a:spLocks/>
          </p:cNvSpPr>
          <p:nvPr/>
        </p:nvSpPr>
        <p:spPr>
          <a:xfrm>
            <a:off x="583624" y="2424070"/>
            <a:ext cx="4343276" cy="1913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vi-VN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Mua sắm </a:t>
            </a:r>
            <a:r>
              <a:rPr lang="vi-VN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online</a:t>
            </a:r>
            <a:r>
              <a:rPr lang="vi-VN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trở thành xu hướng</a:t>
            </a:r>
          </a:p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vi-VN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Thị trường mỹ phẩm phát triển</a:t>
            </a:r>
          </a:p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vi-VN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Bán mỹ phẩm là cơ hội kinh doanh hấp dẫn</a:t>
            </a:r>
          </a:p>
          <a:p>
            <a:pPr algn="ctr">
              <a:buClr>
                <a:schemeClr val="dk1"/>
              </a:buClr>
              <a:buSzPts val="1100"/>
            </a:pPr>
            <a:endParaRPr lang="vi-VN"/>
          </a:p>
          <a:p>
            <a:pPr algn="ctr">
              <a:buClr>
                <a:schemeClr val="dk1"/>
              </a:buClr>
              <a:buSzPts val="1100"/>
            </a:pPr>
            <a:endParaRPr lang="vi-VN"/>
          </a:p>
        </p:txBody>
      </p:sp>
      <p:sp>
        <p:nvSpPr>
          <p:cNvPr id="14" name="Google Shape;2083;p37">
            <a:extLst>
              <a:ext uri="{FF2B5EF4-FFF2-40B4-BE49-F238E27FC236}">
                <a16:creationId xmlns:a16="http://schemas.microsoft.com/office/drawing/2014/main" id="{8189BA27-F4DA-E638-14A2-3259AEDA7662}"/>
              </a:ext>
            </a:extLst>
          </p:cNvPr>
          <p:cNvSpPr txBox="1">
            <a:spLocks/>
          </p:cNvSpPr>
          <p:nvPr/>
        </p:nvSpPr>
        <p:spPr>
          <a:xfrm>
            <a:off x="637332" y="1632021"/>
            <a:ext cx="3893343" cy="668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000" b="1">
                <a:latin typeface="Josefin Sans" pitchFamily="2" charset="0"/>
              </a:rPr>
              <a:t>Lý do </a:t>
            </a:r>
            <a:r>
              <a:rPr lang="en-US" sz="3000" b="1" err="1">
                <a:latin typeface="Josefin Sans" pitchFamily="2" charset="0"/>
              </a:rPr>
              <a:t>chọn</a:t>
            </a:r>
            <a:r>
              <a:rPr lang="en-US" sz="3000" b="1">
                <a:latin typeface="Josefin Sans" pitchFamily="2" charset="0"/>
              </a:rPr>
              <a:t> </a:t>
            </a:r>
            <a:r>
              <a:rPr lang="en-US" sz="3000" b="1" err="1">
                <a:latin typeface="Josefin Sans" pitchFamily="2" charset="0"/>
              </a:rPr>
              <a:t>đề</a:t>
            </a:r>
            <a:r>
              <a:rPr lang="en-US" sz="3000" b="1">
                <a:latin typeface="Josefin Sans" pitchFamily="2" charset="0"/>
              </a:rPr>
              <a:t> </a:t>
            </a:r>
            <a:r>
              <a:rPr lang="en-US" sz="3000" b="1" err="1">
                <a:latin typeface="Josefin Sans" pitchFamily="2" charset="0"/>
              </a:rPr>
              <a:t>tài</a:t>
            </a:r>
            <a:endParaRPr lang="en-US" sz="3000" b="1">
              <a:latin typeface="Josefin Sans" pitchFamily="2" charset="0"/>
            </a:endParaRPr>
          </a:p>
        </p:txBody>
      </p:sp>
      <p:grpSp>
        <p:nvGrpSpPr>
          <p:cNvPr id="15" name="Google Shape;2635;p42">
            <a:extLst>
              <a:ext uri="{FF2B5EF4-FFF2-40B4-BE49-F238E27FC236}">
                <a16:creationId xmlns:a16="http://schemas.microsoft.com/office/drawing/2014/main" id="{06E70DE5-2EAD-F1D1-0C74-1E4859379460}"/>
              </a:ext>
            </a:extLst>
          </p:cNvPr>
          <p:cNvGrpSpPr/>
          <p:nvPr/>
        </p:nvGrpSpPr>
        <p:grpSpPr>
          <a:xfrm>
            <a:off x="2108632" y="594539"/>
            <a:ext cx="870900" cy="870900"/>
            <a:chOff x="5599500" y="1412400"/>
            <a:chExt cx="870900" cy="870900"/>
          </a:xfrm>
        </p:grpSpPr>
        <p:sp>
          <p:nvSpPr>
            <p:cNvPr id="16" name="Google Shape;2636;p42">
              <a:extLst>
                <a:ext uri="{FF2B5EF4-FFF2-40B4-BE49-F238E27FC236}">
                  <a16:creationId xmlns:a16="http://schemas.microsoft.com/office/drawing/2014/main" id="{A1733AB4-241A-14A1-5606-B08211DF06E8}"/>
                </a:ext>
              </a:extLst>
            </p:cNvPr>
            <p:cNvSpPr/>
            <p:nvPr/>
          </p:nvSpPr>
          <p:spPr>
            <a:xfrm>
              <a:off x="5599500" y="1412400"/>
              <a:ext cx="870900" cy="87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2637;p42">
              <a:extLst>
                <a:ext uri="{FF2B5EF4-FFF2-40B4-BE49-F238E27FC236}">
                  <a16:creationId xmlns:a16="http://schemas.microsoft.com/office/drawing/2014/main" id="{E1E5E895-C69F-62C1-2BA5-839000B50B02}"/>
                </a:ext>
              </a:extLst>
            </p:cNvPr>
            <p:cNvGrpSpPr/>
            <p:nvPr/>
          </p:nvGrpSpPr>
          <p:grpSpPr>
            <a:xfrm>
              <a:off x="5810125" y="1623444"/>
              <a:ext cx="449651" cy="448812"/>
              <a:chOff x="1421638" y="4125629"/>
              <a:chExt cx="374709" cy="374010"/>
            </a:xfrm>
          </p:grpSpPr>
          <p:sp>
            <p:nvSpPr>
              <p:cNvPr id="18" name="Google Shape;2638;p42">
                <a:extLst>
                  <a:ext uri="{FF2B5EF4-FFF2-40B4-BE49-F238E27FC236}">
                    <a16:creationId xmlns:a16="http://schemas.microsoft.com/office/drawing/2014/main" id="{4662F760-FF01-5AC4-535B-4065F62B3BBD}"/>
                  </a:ext>
                </a:extLst>
              </p:cNvPr>
              <p:cNvSpPr/>
              <p:nvPr/>
            </p:nvSpPr>
            <p:spPr>
              <a:xfrm>
                <a:off x="1421638" y="4265954"/>
                <a:ext cx="374709" cy="233685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7359" extrusionOk="0">
                    <a:moveTo>
                      <a:pt x="3180" y="3298"/>
                    </a:moveTo>
                    <a:lnTo>
                      <a:pt x="3180" y="7001"/>
                    </a:lnTo>
                    <a:lnTo>
                      <a:pt x="1691" y="7001"/>
                    </a:lnTo>
                    <a:lnTo>
                      <a:pt x="1691" y="3298"/>
                    </a:lnTo>
                    <a:close/>
                    <a:moveTo>
                      <a:pt x="6680" y="2370"/>
                    </a:moveTo>
                    <a:lnTo>
                      <a:pt x="6680" y="7001"/>
                    </a:lnTo>
                    <a:lnTo>
                      <a:pt x="5192" y="7001"/>
                    </a:lnTo>
                    <a:lnTo>
                      <a:pt x="5192" y="2370"/>
                    </a:lnTo>
                    <a:close/>
                    <a:moveTo>
                      <a:pt x="10180" y="345"/>
                    </a:moveTo>
                    <a:lnTo>
                      <a:pt x="10180" y="7001"/>
                    </a:lnTo>
                    <a:lnTo>
                      <a:pt x="8692" y="7001"/>
                    </a:lnTo>
                    <a:lnTo>
                      <a:pt x="8692" y="345"/>
                    </a:lnTo>
                    <a:close/>
                    <a:moveTo>
                      <a:pt x="8502" y="0"/>
                    </a:moveTo>
                    <a:cubicBezTo>
                      <a:pt x="8406" y="0"/>
                      <a:pt x="8323" y="84"/>
                      <a:pt x="8323" y="179"/>
                    </a:cubicBezTo>
                    <a:lnTo>
                      <a:pt x="8323" y="7001"/>
                    </a:lnTo>
                    <a:lnTo>
                      <a:pt x="7013" y="7001"/>
                    </a:lnTo>
                    <a:lnTo>
                      <a:pt x="7013" y="2203"/>
                    </a:lnTo>
                    <a:cubicBezTo>
                      <a:pt x="7013" y="2120"/>
                      <a:pt x="6930" y="2024"/>
                      <a:pt x="6835" y="2024"/>
                    </a:cubicBezTo>
                    <a:lnTo>
                      <a:pt x="4989" y="2024"/>
                    </a:lnTo>
                    <a:cubicBezTo>
                      <a:pt x="4894" y="2024"/>
                      <a:pt x="4811" y="2108"/>
                      <a:pt x="4811" y="2203"/>
                    </a:cubicBezTo>
                    <a:lnTo>
                      <a:pt x="4811" y="7001"/>
                    </a:lnTo>
                    <a:lnTo>
                      <a:pt x="3501" y="7001"/>
                    </a:lnTo>
                    <a:lnTo>
                      <a:pt x="3501" y="3132"/>
                    </a:lnTo>
                    <a:cubicBezTo>
                      <a:pt x="3501" y="3036"/>
                      <a:pt x="3418" y="2953"/>
                      <a:pt x="3322" y="2953"/>
                    </a:cubicBezTo>
                    <a:lnTo>
                      <a:pt x="1477" y="2953"/>
                    </a:lnTo>
                    <a:cubicBezTo>
                      <a:pt x="1382" y="2953"/>
                      <a:pt x="1298" y="3024"/>
                      <a:pt x="1298" y="3132"/>
                    </a:cubicBezTo>
                    <a:lnTo>
                      <a:pt x="1298" y="7001"/>
                    </a:lnTo>
                    <a:lnTo>
                      <a:pt x="179" y="7001"/>
                    </a:lnTo>
                    <a:cubicBezTo>
                      <a:pt x="84" y="7001"/>
                      <a:pt x="1" y="7073"/>
                      <a:pt x="1" y="7180"/>
                    </a:cubicBezTo>
                    <a:cubicBezTo>
                      <a:pt x="1" y="7287"/>
                      <a:pt x="72" y="7358"/>
                      <a:pt x="179" y="7358"/>
                    </a:cubicBezTo>
                    <a:lnTo>
                      <a:pt x="11597" y="7358"/>
                    </a:lnTo>
                    <a:cubicBezTo>
                      <a:pt x="11681" y="7358"/>
                      <a:pt x="11776" y="7287"/>
                      <a:pt x="11776" y="7180"/>
                    </a:cubicBezTo>
                    <a:cubicBezTo>
                      <a:pt x="11800" y="7073"/>
                      <a:pt x="11728" y="7001"/>
                      <a:pt x="11633" y="7001"/>
                    </a:cubicBezTo>
                    <a:lnTo>
                      <a:pt x="10526" y="7001"/>
                    </a:lnTo>
                    <a:lnTo>
                      <a:pt x="10526" y="179"/>
                    </a:lnTo>
                    <a:cubicBezTo>
                      <a:pt x="10526" y="95"/>
                      <a:pt x="10442" y="0"/>
                      <a:pt x="10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639;p42">
                <a:extLst>
                  <a:ext uri="{FF2B5EF4-FFF2-40B4-BE49-F238E27FC236}">
                    <a16:creationId xmlns:a16="http://schemas.microsoft.com/office/drawing/2014/main" id="{DA2E2E1B-0DEE-3B60-5036-DB2E505E8A3C}"/>
                  </a:ext>
                </a:extLst>
              </p:cNvPr>
              <p:cNvSpPr/>
              <p:nvPr/>
            </p:nvSpPr>
            <p:spPr>
              <a:xfrm>
                <a:off x="1428052" y="4125629"/>
                <a:ext cx="356958" cy="215585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789" extrusionOk="0">
                    <a:moveTo>
                      <a:pt x="10668" y="0"/>
                    </a:moveTo>
                    <a:cubicBezTo>
                      <a:pt x="10653" y="0"/>
                      <a:pt x="10637" y="1"/>
                      <a:pt x="10621" y="2"/>
                    </a:cubicBezTo>
                    <a:lnTo>
                      <a:pt x="9145" y="181"/>
                    </a:lnTo>
                    <a:cubicBezTo>
                      <a:pt x="8847" y="216"/>
                      <a:pt x="8633" y="490"/>
                      <a:pt x="8669" y="788"/>
                    </a:cubicBezTo>
                    <a:cubicBezTo>
                      <a:pt x="8691" y="1064"/>
                      <a:pt x="8938" y="1268"/>
                      <a:pt x="9211" y="1268"/>
                    </a:cubicBezTo>
                    <a:cubicBezTo>
                      <a:pt x="9232" y="1268"/>
                      <a:pt x="9254" y="1267"/>
                      <a:pt x="9276" y="1264"/>
                    </a:cubicBezTo>
                    <a:lnTo>
                      <a:pt x="9395" y="1252"/>
                    </a:lnTo>
                    <a:lnTo>
                      <a:pt x="9395" y="1252"/>
                    </a:lnTo>
                    <a:cubicBezTo>
                      <a:pt x="7597" y="3348"/>
                      <a:pt x="5442" y="4443"/>
                      <a:pt x="3918" y="4979"/>
                    </a:cubicBezTo>
                    <a:cubicBezTo>
                      <a:pt x="2025" y="5657"/>
                      <a:pt x="561" y="5717"/>
                      <a:pt x="537" y="5717"/>
                    </a:cubicBezTo>
                    <a:cubicBezTo>
                      <a:pt x="239" y="5729"/>
                      <a:pt x="1" y="5967"/>
                      <a:pt x="25" y="6265"/>
                    </a:cubicBezTo>
                    <a:cubicBezTo>
                      <a:pt x="37" y="6562"/>
                      <a:pt x="275" y="6789"/>
                      <a:pt x="561" y="6789"/>
                    </a:cubicBezTo>
                    <a:lnTo>
                      <a:pt x="572" y="6789"/>
                    </a:lnTo>
                    <a:cubicBezTo>
                      <a:pt x="632" y="6789"/>
                      <a:pt x="2192" y="6729"/>
                      <a:pt x="4263" y="6003"/>
                    </a:cubicBezTo>
                    <a:cubicBezTo>
                      <a:pt x="5418" y="5586"/>
                      <a:pt x="6514" y="5050"/>
                      <a:pt x="7490" y="4383"/>
                    </a:cubicBezTo>
                    <a:cubicBezTo>
                      <a:pt x="7561" y="4324"/>
                      <a:pt x="7597" y="4217"/>
                      <a:pt x="7538" y="4145"/>
                    </a:cubicBezTo>
                    <a:cubicBezTo>
                      <a:pt x="7501" y="4093"/>
                      <a:pt x="7445" y="4065"/>
                      <a:pt x="7391" y="4065"/>
                    </a:cubicBezTo>
                    <a:cubicBezTo>
                      <a:pt x="7358" y="4065"/>
                      <a:pt x="7326" y="4075"/>
                      <a:pt x="7299" y="4098"/>
                    </a:cubicBezTo>
                    <a:cubicBezTo>
                      <a:pt x="6335" y="4753"/>
                      <a:pt x="5275" y="5288"/>
                      <a:pt x="4144" y="5693"/>
                    </a:cubicBezTo>
                    <a:cubicBezTo>
                      <a:pt x="2132" y="6408"/>
                      <a:pt x="632" y="6467"/>
                      <a:pt x="561" y="6467"/>
                    </a:cubicBezTo>
                    <a:cubicBezTo>
                      <a:pt x="453" y="6467"/>
                      <a:pt x="358" y="6372"/>
                      <a:pt x="358" y="6265"/>
                    </a:cubicBezTo>
                    <a:cubicBezTo>
                      <a:pt x="358" y="6169"/>
                      <a:pt x="441" y="6074"/>
                      <a:pt x="561" y="6062"/>
                    </a:cubicBezTo>
                    <a:cubicBezTo>
                      <a:pt x="572" y="6062"/>
                      <a:pt x="2085" y="6003"/>
                      <a:pt x="4037" y="5300"/>
                    </a:cubicBezTo>
                    <a:cubicBezTo>
                      <a:pt x="5680" y="4717"/>
                      <a:pt x="8026" y="3514"/>
                      <a:pt x="9943" y="1133"/>
                    </a:cubicBezTo>
                    <a:cubicBezTo>
                      <a:pt x="10035" y="1018"/>
                      <a:pt x="9949" y="847"/>
                      <a:pt x="9813" y="847"/>
                    </a:cubicBezTo>
                    <a:cubicBezTo>
                      <a:pt x="9809" y="847"/>
                      <a:pt x="9804" y="847"/>
                      <a:pt x="9800" y="847"/>
                    </a:cubicBezTo>
                    <a:lnTo>
                      <a:pt x="9252" y="931"/>
                    </a:lnTo>
                    <a:cubicBezTo>
                      <a:pt x="9244" y="932"/>
                      <a:pt x="9236" y="932"/>
                      <a:pt x="9228" y="932"/>
                    </a:cubicBezTo>
                    <a:cubicBezTo>
                      <a:pt x="9139" y="932"/>
                      <a:pt x="9049" y="874"/>
                      <a:pt x="9038" y="776"/>
                    </a:cubicBezTo>
                    <a:cubicBezTo>
                      <a:pt x="9014" y="657"/>
                      <a:pt x="9085" y="550"/>
                      <a:pt x="9204" y="538"/>
                    </a:cubicBezTo>
                    <a:lnTo>
                      <a:pt x="10681" y="359"/>
                    </a:lnTo>
                    <a:cubicBezTo>
                      <a:pt x="10688" y="358"/>
                      <a:pt x="10696" y="358"/>
                      <a:pt x="10703" y="358"/>
                    </a:cubicBezTo>
                    <a:cubicBezTo>
                      <a:pt x="10812" y="358"/>
                      <a:pt x="10895" y="438"/>
                      <a:pt x="10895" y="550"/>
                    </a:cubicBezTo>
                    <a:lnTo>
                      <a:pt x="10895" y="2026"/>
                    </a:lnTo>
                    <a:cubicBezTo>
                      <a:pt x="10895" y="2133"/>
                      <a:pt x="10812" y="2217"/>
                      <a:pt x="10705" y="2217"/>
                    </a:cubicBezTo>
                    <a:cubicBezTo>
                      <a:pt x="10598" y="2217"/>
                      <a:pt x="10514" y="2133"/>
                      <a:pt x="10514" y="2026"/>
                    </a:cubicBezTo>
                    <a:lnTo>
                      <a:pt x="10514" y="1586"/>
                    </a:lnTo>
                    <a:cubicBezTo>
                      <a:pt x="10514" y="1502"/>
                      <a:pt x="10467" y="1443"/>
                      <a:pt x="10407" y="1419"/>
                    </a:cubicBezTo>
                    <a:cubicBezTo>
                      <a:pt x="10387" y="1409"/>
                      <a:pt x="10368" y="1405"/>
                      <a:pt x="10349" y="1405"/>
                    </a:cubicBezTo>
                    <a:cubicBezTo>
                      <a:pt x="10298" y="1405"/>
                      <a:pt x="10251" y="1435"/>
                      <a:pt x="10217" y="1478"/>
                    </a:cubicBezTo>
                    <a:cubicBezTo>
                      <a:pt x="9574" y="2264"/>
                      <a:pt x="8835" y="2979"/>
                      <a:pt x="8026" y="3610"/>
                    </a:cubicBezTo>
                    <a:cubicBezTo>
                      <a:pt x="7954" y="3669"/>
                      <a:pt x="7942" y="3764"/>
                      <a:pt x="8002" y="3848"/>
                    </a:cubicBezTo>
                    <a:cubicBezTo>
                      <a:pt x="8036" y="3888"/>
                      <a:pt x="8081" y="3910"/>
                      <a:pt x="8129" y="3910"/>
                    </a:cubicBezTo>
                    <a:cubicBezTo>
                      <a:pt x="8166" y="3910"/>
                      <a:pt x="8204" y="3897"/>
                      <a:pt x="8240" y="3872"/>
                    </a:cubicBezTo>
                    <a:cubicBezTo>
                      <a:pt x="8931" y="3336"/>
                      <a:pt x="9585" y="2729"/>
                      <a:pt x="10169" y="2062"/>
                    </a:cubicBezTo>
                    <a:cubicBezTo>
                      <a:pt x="10181" y="2336"/>
                      <a:pt x="10419" y="2574"/>
                      <a:pt x="10705" y="2574"/>
                    </a:cubicBezTo>
                    <a:cubicBezTo>
                      <a:pt x="11002" y="2574"/>
                      <a:pt x="11240" y="2336"/>
                      <a:pt x="11240" y="2038"/>
                    </a:cubicBezTo>
                    <a:lnTo>
                      <a:pt x="11240" y="573"/>
                    </a:lnTo>
                    <a:cubicBezTo>
                      <a:pt x="11240" y="395"/>
                      <a:pt x="11169" y="240"/>
                      <a:pt x="11050" y="133"/>
                    </a:cubicBezTo>
                    <a:cubicBezTo>
                      <a:pt x="10943" y="47"/>
                      <a:pt x="10807" y="0"/>
                      <a:pt x="10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3" name="Google Shape;1803;p30"/>
          <p:cNvPicPr preferRelativeResize="0"/>
          <p:nvPr/>
        </p:nvPicPr>
        <p:blipFill rotWithShape="1">
          <a:blip r:embed="rId3">
            <a:alphaModFix/>
          </a:blip>
          <a:srcRect l="7527" t="7049" b="12571"/>
          <a:stretch/>
        </p:blipFill>
        <p:spPr>
          <a:xfrm>
            <a:off x="-175" y="0"/>
            <a:ext cx="4113900" cy="5010000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804" name="Google Shape;1804;p30"/>
          <p:cNvSpPr txBox="1">
            <a:spLocks noGrp="1"/>
          </p:cNvSpPr>
          <p:nvPr>
            <p:ph type="title"/>
          </p:nvPr>
        </p:nvSpPr>
        <p:spPr>
          <a:xfrm>
            <a:off x="4993069" y="1499497"/>
            <a:ext cx="35160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err="1"/>
              <a:t>Mục</a:t>
            </a:r>
            <a:r>
              <a:rPr lang="en-US" sz="3000"/>
              <a:t> </a:t>
            </a:r>
            <a:r>
              <a:rPr lang="en-US" sz="3000" err="1"/>
              <a:t>tiêu</a:t>
            </a:r>
            <a:r>
              <a:rPr lang="en-US" sz="3000"/>
              <a:t> </a:t>
            </a:r>
            <a:r>
              <a:rPr lang="en-US" sz="3000" err="1"/>
              <a:t>đề</a:t>
            </a:r>
            <a:r>
              <a:rPr lang="en-US" sz="3000"/>
              <a:t> </a:t>
            </a:r>
            <a:r>
              <a:rPr lang="en-US" sz="3000" err="1"/>
              <a:t>tài</a:t>
            </a:r>
            <a:endParaRPr sz="3000"/>
          </a:p>
        </p:txBody>
      </p:sp>
      <p:grpSp>
        <p:nvGrpSpPr>
          <p:cNvPr id="2" name="Google Shape;3610;p50">
            <a:extLst>
              <a:ext uri="{FF2B5EF4-FFF2-40B4-BE49-F238E27FC236}">
                <a16:creationId xmlns:a16="http://schemas.microsoft.com/office/drawing/2014/main" id="{ACD03740-C7DE-1945-D128-53C4819C71C0}"/>
              </a:ext>
            </a:extLst>
          </p:cNvPr>
          <p:cNvGrpSpPr/>
          <p:nvPr/>
        </p:nvGrpSpPr>
        <p:grpSpPr>
          <a:xfrm>
            <a:off x="6315619" y="437987"/>
            <a:ext cx="870900" cy="870900"/>
            <a:chOff x="1904481" y="2302193"/>
            <a:chExt cx="686100" cy="691500"/>
          </a:xfrm>
        </p:grpSpPr>
        <p:sp>
          <p:nvSpPr>
            <p:cNvPr id="3" name="Google Shape;3611;p50">
              <a:extLst>
                <a:ext uri="{FF2B5EF4-FFF2-40B4-BE49-F238E27FC236}">
                  <a16:creationId xmlns:a16="http://schemas.microsoft.com/office/drawing/2014/main" id="{1A28DAF3-4192-C552-B725-7153F306EAC7}"/>
                </a:ext>
              </a:extLst>
            </p:cNvPr>
            <p:cNvSpPr/>
            <p:nvPr/>
          </p:nvSpPr>
          <p:spPr>
            <a:xfrm>
              <a:off x="1904481" y="2302193"/>
              <a:ext cx="686100" cy="69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12;p50">
              <a:extLst>
                <a:ext uri="{FF2B5EF4-FFF2-40B4-BE49-F238E27FC236}">
                  <a16:creationId xmlns:a16="http://schemas.microsoft.com/office/drawing/2014/main" id="{91F813CE-55F5-817D-7557-4B899E871B7B}"/>
                </a:ext>
              </a:extLst>
            </p:cNvPr>
            <p:cNvSpPr/>
            <p:nvPr/>
          </p:nvSpPr>
          <p:spPr>
            <a:xfrm>
              <a:off x="2121109" y="2447687"/>
              <a:ext cx="252857" cy="400542"/>
            </a:xfrm>
            <a:custGeom>
              <a:avLst/>
              <a:gdLst/>
              <a:ahLst/>
              <a:cxnLst/>
              <a:rect l="l" t="t" r="r" b="b"/>
              <a:pathLst>
                <a:path w="7240" h="11467" extrusionOk="0">
                  <a:moveTo>
                    <a:pt x="1048" y="346"/>
                  </a:moveTo>
                  <a:cubicBezTo>
                    <a:pt x="1156" y="346"/>
                    <a:pt x="1239" y="441"/>
                    <a:pt x="1239" y="537"/>
                  </a:cubicBezTo>
                  <a:cubicBezTo>
                    <a:pt x="1239" y="644"/>
                    <a:pt x="1156" y="727"/>
                    <a:pt x="1048" y="727"/>
                  </a:cubicBezTo>
                  <a:cubicBezTo>
                    <a:pt x="941" y="727"/>
                    <a:pt x="858" y="644"/>
                    <a:pt x="858" y="537"/>
                  </a:cubicBezTo>
                  <a:cubicBezTo>
                    <a:pt x="858" y="429"/>
                    <a:pt x="941" y="346"/>
                    <a:pt x="1048" y="346"/>
                  </a:cubicBezTo>
                  <a:close/>
                  <a:moveTo>
                    <a:pt x="3549" y="1203"/>
                  </a:moveTo>
                  <a:lnTo>
                    <a:pt x="3906" y="1453"/>
                  </a:lnTo>
                  <a:lnTo>
                    <a:pt x="3549" y="1453"/>
                  </a:lnTo>
                  <a:lnTo>
                    <a:pt x="3549" y="1203"/>
                  </a:lnTo>
                  <a:close/>
                  <a:moveTo>
                    <a:pt x="6883" y="1060"/>
                  </a:moveTo>
                  <a:lnTo>
                    <a:pt x="6883" y="1072"/>
                  </a:lnTo>
                  <a:lnTo>
                    <a:pt x="6097" y="2799"/>
                  </a:lnTo>
                  <a:cubicBezTo>
                    <a:pt x="6085" y="2846"/>
                    <a:pt x="6085" y="2894"/>
                    <a:pt x="6097" y="2942"/>
                  </a:cubicBezTo>
                  <a:lnTo>
                    <a:pt x="6883" y="4680"/>
                  </a:lnTo>
                  <a:lnTo>
                    <a:pt x="4620" y="4680"/>
                  </a:lnTo>
                  <a:lnTo>
                    <a:pt x="4620" y="1608"/>
                  </a:lnTo>
                  <a:cubicBezTo>
                    <a:pt x="4620" y="1549"/>
                    <a:pt x="4597" y="1501"/>
                    <a:pt x="4549" y="1477"/>
                  </a:cubicBezTo>
                  <a:lnTo>
                    <a:pt x="3942" y="1060"/>
                  </a:lnTo>
                  <a:close/>
                  <a:moveTo>
                    <a:pt x="6883" y="4680"/>
                  </a:moveTo>
                  <a:cubicBezTo>
                    <a:pt x="6883" y="4686"/>
                    <a:pt x="6880" y="4689"/>
                    <a:pt x="6878" y="4689"/>
                  </a:cubicBezTo>
                  <a:cubicBezTo>
                    <a:pt x="6877" y="4689"/>
                    <a:pt x="6877" y="4686"/>
                    <a:pt x="6883" y="4680"/>
                  </a:cubicBezTo>
                  <a:close/>
                  <a:moveTo>
                    <a:pt x="4299" y="1787"/>
                  </a:moveTo>
                  <a:lnTo>
                    <a:pt x="4299" y="5394"/>
                  </a:lnTo>
                  <a:lnTo>
                    <a:pt x="1941" y="5406"/>
                  </a:lnTo>
                  <a:lnTo>
                    <a:pt x="1941" y="2692"/>
                  </a:lnTo>
                  <a:cubicBezTo>
                    <a:pt x="1941" y="2608"/>
                    <a:pt x="1870" y="2537"/>
                    <a:pt x="1787" y="2537"/>
                  </a:cubicBezTo>
                  <a:cubicBezTo>
                    <a:pt x="1691" y="2537"/>
                    <a:pt x="1620" y="2608"/>
                    <a:pt x="1620" y="2692"/>
                  </a:cubicBezTo>
                  <a:lnTo>
                    <a:pt x="1620" y="5406"/>
                  </a:lnTo>
                  <a:lnTo>
                    <a:pt x="1227" y="5406"/>
                  </a:lnTo>
                  <a:lnTo>
                    <a:pt x="1227" y="1787"/>
                  </a:lnTo>
                  <a:lnTo>
                    <a:pt x="1620" y="1787"/>
                  </a:lnTo>
                  <a:lnTo>
                    <a:pt x="1620" y="1989"/>
                  </a:lnTo>
                  <a:cubicBezTo>
                    <a:pt x="1620" y="2072"/>
                    <a:pt x="1691" y="2144"/>
                    <a:pt x="1787" y="2144"/>
                  </a:cubicBezTo>
                  <a:cubicBezTo>
                    <a:pt x="1870" y="2144"/>
                    <a:pt x="1941" y="2072"/>
                    <a:pt x="1941" y="1989"/>
                  </a:cubicBezTo>
                  <a:lnTo>
                    <a:pt x="1941" y="1787"/>
                  </a:lnTo>
                  <a:close/>
                  <a:moveTo>
                    <a:pt x="1584" y="10764"/>
                  </a:moveTo>
                  <a:cubicBezTo>
                    <a:pt x="1691" y="10764"/>
                    <a:pt x="1787" y="10859"/>
                    <a:pt x="1787" y="10954"/>
                  </a:cubicBezTo>
                  <a:lnTo>
                    <a:pt x="1787" y="11145"/>
                  </a:lnTo>
                  <a:lnTo>
                    <a:pt x="322" y="11145"/>
                  </a:lnTo>
                  <a:lnTo>
                    <a:pt x="322" y="10954"/>
                  </a:lnTo>
                  <a:cubicBezTo>
                    <a:pt x="322" y="10847"/>
                    <a:pt x="417" y="10764"/>
                    <a:pt x="513" y="10764"/>
                  </a:cubicBezTo>
                  <a:close/>
                  <a:moveTo>
                    <a:pt x="1048" y="1"/>
                  </a:moveTo>
                  <a:cubicBezTo>
                    <a:pt x="775" y="1"/>
                    <a:pt x="536" y="239"/>
                    <a:pt x="536" y="525"/>
                  </a:cubicBezTo>
                  <a:cubicBezTo>
                    <a:pt x="536" y="763"/>
                    <a:pt x="679" y="953"/>
                    <a:pt x="894" y="1037"/>
                  </a:cubicBezTo>
                  <a:lnTo>
                    <a:pt x="894" y="10419"/>
                  </a:lnTo>
                  <a:lnTo>
                    <a:pt x="513" y="10419"/>
                  </a:lnTo>
                  <a:cubicBezTo>
                    <a:pt x="215" y="10419"/>
                    <a:pt x="1" y="10657"/>
                    <a:pt x="1" y="10943"/>
                  </a:cubicBezTo>
                  <a:lnTo>
                    <a:pt x="1" y="11300"/>
                  </a:lnTo>
                  <a:cubicBezTo>
                    <a:pt x="1" y="11395"/>
                    <a:pt x="72" y="11466"/>
                    <a:pt x="155" y="11466"/>
                  </a:cubicBezTo>
                  <a:lnTo>
                    <a:pt x="1965" y="11466"/>
                  </a:lnTo>
                  <a:cubicBezTo>
                    <a:pt x="2049" y="11466"/>
                    <a:pt x="2120" y="11395"/>
                    <a:pt x="2120" y="11300"/>
                  </a:cubicBezTo>
                  <a:lnTo>
                    <a:pt x="2120" y="10943"/>
                  </a:lnTo>
                  <a:cubicBezTo>
                    <a:pt x="2120" y="10645"/>
                    <a:pt x="1882" y="10419"/>
                    <a:pt x="1608" y="10419"/>
                  </a:cubicBezTo>
                  <a:lnTo>
                    <a:pt x="1227" y="10419"/>
                  </a:lnTo>
                  <a:lnTo>
                    <a:pt x="1227" y="5740"/>
                  </a:lnTo>
                  <a:lnTo>
                    <a:pt x="4299" y="5740"/>
                  </a:lnTo>
                  <a:cubicBezTo>
                    <a:pt x="4489" y="5740"/>
                    <a:pt x="4632" y="5585"/>
                    <a:pt x="4632" y="5394"/>
                  </a:cubicBezTo>
                  <a:lnTo>
                    <a:pt x="4632" y="5025"/>
                  </a:lnTo>
                  <a:lnTo>
                    <a:pt x="6883" y="5025"/>
                  </a:lnTo>
                  <a:cubicBezTo>
                    <a:pt x="7002" y="5025"/>
                    <a:pt x="7109" y="4966"/>
                    <a:pt x="7180" y="4859"/>
                  </a:cubicBezTo>
                  <a:cubicBezTo>
                    <a:pt x="7228" y="4763"/>
                    <a:pt x="7240" y="4632"/>
                    <a:pt x="7180" y="4525"/>
                  </a:cubicBezTo>
                  <a:lnTo>
                    <a:pt x="6442" y="2882"/>
                  </a:lnTo>
                  <a:lnTo>
                    <a:pt x="7180" y="1227"/>
                  </a:lnTo>
                  <a:cubicBezTo>
                    <a:pt x="7228" y="1120"/>
                    <a:pt x="7228" y="989"/>
                    <a:pt x="7156" y="894"/>
                  </a:cubicBezTo>
                  <a:cubicBezTo>
                    <a:pt x="7097" y="787"/>
                    <a:pt x="6978" y="727"/>
                    <a:pt x="6859" y="727"/>
                  </a:cubicBezTo>
                  <a:lnTo>
                    <a:pt x="3358" y="727"/>
                  </a:lnTo>
                  <a:cubicBezTo>
                    <a:pt x="3275" y="727"/>
                    <a:pt x="3192" y="810"/>
                    <a:pt x="3192" y="894"/>
                  </a:cubicBezTo>
                  <a:lnTo>
                    <a:pt x="3192" y="1453"/>
                  </a:lnTo>
                  <a:lnTo>
                    <a:pt x="1215" y="1453"/>
                  </a:lnTo>
                  <a:lnTo>
                    <a:pt x="1215" y="1037"/>
                  </a:lnTo>
                  <a:cubicBezTo>
                    <a:pt x="1429" y="953"/>
                    <a:pt x="1572" y="763"/>
                    <a:pt x="1572" y="525"/>
                  </a:cubicBezTo>
                  <a:cubicBezTo>
                    <a:pt x="1572" y="227"/>
                    <a:pt x="1334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082;p37">
            <a:extLst>
              <a:ext uri="{FF2B5EF4-FFF2-40B4-BE49-F238E27FC236}">
                <a16:creationId xmlns:a16="http://schemas.microsoft.com/office/drawing/2014/main" id="{B51C34FF-DCD9-ADE5-2786-3554F1F456F2}"/>
              </a:ext>
            </a:extLst>
          </p:cNvPr>
          <p:cNvSpPr txBox="1">
            <a:spLocks/>
          </p:cNvSpPr>
          <p:nvPr/>
        </p:nvSpPr>
        <p:spPr>
          <a:xfrm>
            <a:off x="4739921" y="2302627"/>
            <a:ext cx="4343276" cy="1913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giao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diện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trực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</a:t>
            </a:r>
            <a:endParaRPr lang="vi-VN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Quản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cửa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hiệu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quả</a:t>
            </a:r>
            <a:endParaRPr lang="vi-VN" sz="1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Đặt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chất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lượng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dịch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vụ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lên</a:t>
            </a:r>
            <a:r>
              <a:rPr lang="en-US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đầu</a:t>
            </a:r>
            <a:endParaRPr lang="vi-VN"/>
          </a:p>
          <a:p>
            <a:pPr algn="ctr">
              <a:buClr>
                <a:schemeClr val="dk1"/>
              </a:buClr>
              <a:buSzPts val="1100"/>
            </a:pPr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7"/>
          <p:cNvSpPr/>
          <p:nvPr/>
        </p:nvSpPr>
        <p:spPr>
          <a:xfrm>
            <a:off x="1882036" y="3736230"/>
            <a:ext cx="230700" cy="2307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7"/>
          <p:cNvSpPr/>
          <p:nvPr/>
        </p:nvSpPr>
        <p:spPr>
          <a:xfrm>
            <a:off x="7365052" y="3736230"/>
            <a:ext cx="230700" cy="2307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7"/>
          <p:cNvSpPr/>
          <p:nvPr/>
        </p:nvSpPr>
        <p:spPr>
          <a:xfrm>
            <a:off x="4639551" y="3721942"/>
            <a:ext cx="230700" cy="2307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7"/>
          <p:cNvSpPr txBox="1">
            <a:spLocks noGrp="1"/>
          </p:cNvSpPr>
          <p:nvPr>
            <p:ph type="subTitle" idx="1"/>
          </p:nvPr>
        </p:nvSpPr>
        <p:spPr>
          <a:xfrm>
            <a:off x="1114806" y="2810400"/>
            <a:ext cx="1992721" cy="790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Quy trình, quy mô kinh doanh và những nghiệp vụ quan trọng</a:t>
            </a:r>
            <a:endParaRPr/>
          </a:p>
        </p:txBody>
      </p:sp>
      <p:sp>
        <p:nvSpPr>
          <p:cNvPr id="2077" name="Google Shape;2077;p37"/>
          <p:cNvSpPr txBox="1">
            <a:spLocks noGrp="1"/>
          </p:cNvSpPr>
          <p:nvPr>
            <p:ph type="subTitle" idx="2"/>
          </p:nvPr>
        </p:nvSpPr>
        <p:spPr>
          <a:xfrm>
            <a:off x="815470" y="2070585"/>
            <a:ext cx="2569019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Đối tượng nghiên cứu </a:t>
            </a:r>
            <a:endParaRPr/>
          </a:p>
        </p:txBody>
      </p:sp>
      <p:sp>
        <p:nvSpPr>
          <p:cNvPr id="2078" name="Google Shape;2078;p37"/>
          <p:cNvSpPr txBox="1">
            <a:spLocks noGrp="1"/>
          </p:cNvSpPr>
          <p:nvPr>
            <p:ph type="subTitle" idx="3"/>
          </p:nvPr>
        </p:nvSpPr>
        <p:spPr>
          <a:xfrm>
            <a:off x="3707609" y="2888659"/>
            <a:ext cx="2135987" cy="690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Các công nghệ cần thiết để xây dựng website</a:t>
            </a:r>
            <a:endParaRPr/>
          </a:p>
        </p:txBody>
      </p:sp>
      <p:sp>
        <p:nvSpPr>
          <p:cNvPr id="2079" name="Google Shape;2079;p37"/>
          <p:cNvSpPr txBox="1">
            <a:spLocks noGrp="1"/>
          </p:cNvSpPr>
          <p:nvPr>
            <p:ph type="subTitle" idx="4"/>
          </p:nvPr>
        </p:nvSpPr>
        <p:spPr>
          <a:xfrm>
            <a:off x="3600002" y="2075484"/>
            <a:ext cx="2383757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Phạm vi nghiên cứu</a:t>
            </a:r>
            <a:endParaRPr/>
          </a:p>
        </p:txBody>
      </p:sp>
      <p:sp>
        <p:nvSpPr>
          <p:cNvPr id="2080" name="Google Shape;2080;p37"/>
          <p:cNvSpPr txBox="1">
            <a:spLocks noGrp="1"/>
          </p:cNvSpPr>
          <p:nvPr>
            <p:ph type="subTitle" idx="5"/>
          </p:nvPr>
        </p:nvSpPr>
        <p:spPr>
          <a:xfrm>
            <a:off x="6148216" y="2534638"/>
            <a:ext cx="2664371" cy="1519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vi-VN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HTML, CSS, J</a:t>
            </a:r>
            <a:r>
              <a:rPr lang="en-US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AVASCRIPT</a:t>
            </a:r>
          </a:p>
          <a:p>
            <a:pPr marL="0" lvl="0" indent="0">
              <a:lnSpc>
                <a:spcPct val="150000"/>
              </a:lnSpc>
            </a:pPr>
            <a:r>
              <a:rPr lang="vi-VN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HP</a:t>
            </a:r>
          </a:p>
          <a:p>
            <a:pPr marL="0" lvl="0" indent="0">
              <a:lnSpc>
                <a:spcPct val="150000"/>
              </a:lnSpc>
              <a:spcAft>
                <a:spcPts val="600"/>
              </a:spcAft>
            </a:pPr>
            <a:r>
              <a:rPr lang="en-US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XAMPP</a:t>
            </a:r>
            <a:r>
              <a:rPr lang="en-US" sz="18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2081" name="Google Shape;2081;p37"/>
          <p:cNvSpPr txBox="1">
            <a:spLocks noGrp="1"/>
          </p:cNvSpPr>
          <p:nvPr>
            <p:ph type="subTitle" idx="6"/>
          </p:nvPr>
        </p:nvSpPr>
        <p:spPr>
          <a:xfrm>
            <a:off x="6199272" y="2080040"/>
            <a:ext cx="2664371" cy="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Giải pháp công nghệ</a:t>
            </a:r>
            <a:endParaRPr/>
          </a:p>
        </p:txBody>
      </p:sp>
      <p:grpSp>
        <p:nvGrpSpPr>
          <p:cNvPr id="16" name="Google Shape;2632;p42">
            <a:extLst>
              <a:ext uri="{FF2B5EF4-FFF2-40B4-BE49-F238E27FC236}">
                <a16:creationId xmlns:a16="http://schemas.microsoft.com/office/drawing/2014/main" id="{66E8040E-B523-892E-E544-32909B6866F2}"/>
              </a:ext>
            </a:extLst>
          </p:cNvPr>
          <p:cNvGrpSpPr/>
          <p:nvPr/>
        </p:nvGrpSpPr>
        <p:grpSpPr>
          <a:xfrm>
            <a:off x="1664529" y="864021"/>
            <a:ext cx="870900" cy="870900"/>
            <a:chOff x="7427300" y="1412400"/>
            <a:chExt cx="870900" cy="870900"/>
          </a:xfrm>
        </p:grpSpPr>
        <p:sp>
          <p:nvSpPr>
            <p:cNvPr id="17" name="Google Shape;2633;p42">
              <a:extLst>
                <a:ext uri="{FF2B5EF4-FFF2-40B4-BE49-F238E27FC236}">
                  <a16:creationId xmlns:a16="http://schemas.microsoft.com/office/drawing/2014/main" id="{A3D8A573-8B97-F7E0-9689-2DCC9531FC80}"/>
                </a:ext>
              </a:extLst>
            </p:cNvPr>
            <p:cNvSpPr/>
            <p:nvPr/>
          </p:nvSpPr>
          <p:spPr>
            <a:xfrm>
              <a:off x="7427300" y="1412400"/>
              <a:ext cx="870900" cy="87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34;p42">
              <a:extLst>
                <a:ext uri="{FF2B5EF4-FFF2-40B4-BE49-F238E27FC236}">
                  <a16:creationId xmlns:a16="http://schemas.microsoft.com/office/drawing/2014/main" id="{7AAB05B2-E52D-7CD6-C27B-D29AE58758DA}"/>
                </a:ext>
              </a:extLst>
            </p:cNvPr>
            <p:cNvSpPr/>
            <p:nvPr/>
          </p:nvSpPr>
          <p:spPr>
            <a:xfrm>
              <a:off x="7646576" y="1632590"/>
              <a:ext cx="432359" cy="430530"/>
            </a:xfrm>
            <a:custGeom>
              <a:avLst/>
              <a:gdLst/>
              <a:ahLst/>
              <a:cxnLst/>
              <a:rect l="l" t="t" r="r" b="b"/>
              <a:pathLst>
                <a:path w="11348" h="11300" extrusionOk="0">
                  <a:moveTo>
                    <a:pt x="7752" y="846"/>
                  </a:moveTo>
                  <a:cubicBezTo>
                    <a:pt x="7978" y="846"/>
                    <a:pt x="8133" y="1025"/>
                    <a:pt x="8133" y="1239"/>
                  </a:cubicBezTo>
                  <a:lnTo>
                    <a:pt x="8133" y="4001"/>
                  </a:lnTo>
                  <a:lnTo>
                    <a:pt x="4252" y="4001"/>
                  </a:lnTo>
                  <a:cubicBezTo>
                    <a:pt x="3763" y="4001"/>
                    <a:pt x="3359" y="4406"/>
                    <a:pt x="3359" y="4894"/>
                  </a:cubicBezTo>
                  <a:lnTo>
                    <a:pt x="3359" y="4990"/>
                  </a:lnTo>
                  <a:lnTo>
                    <a:pt x="1168" y="4990"/>
                  </a:lnTo>
                  <a:lnTo>
                    <a:pt x="1168" y="5001"/>
                  </a:lnTo>
                  <a:cubicBezTo>
                    <a:pt x="942" y="5001"/>
                    <a:pt x="787" y="4823"/>
                    <a:pt x="787" y="4609"/>
                  </a:cubicBezTo>
                  <a:lnTo>
                    <a:pt x="787" y="1239"/>
                  </a:lnTo>
                  <a:cubicBezTo>
                    <a:pt x="787" y="1013"/>
                    <a:pt x="965" y="846"/>
                    <a:pt x="1168" y="846"/>
                  </a:cubicBezTo>
                  <a:close/>
                  <a:moveTo>
                    <a:pt x="3370" y="6621"/>
                  </a:moveTo>
                  <a:lnTo>
                    <a:pt x="3370" y="6978"/>
                  </a:lnTo>
                  <a:lnTo>
                    <a:pt x="3180" y="6978"/>
                  </a:lnTo>
                  <a:lnTo>
                    <a:pt x="3370" y="6621"/>
                  </a:lnTo>
                  <a:close/>
                  <a:moveTo>
                    <a:pt x="3382" y="7335"/>
                  </a:moveTo>
                  <a:lnTo>
                    <a:pt x="3382" y="7490"/>
                  </a:lnTo>
                  <a:lnTo>
                    <a:pt x="2644" y="7490"/>
                  </a:lnTo>
                  <a:cubicBezTo>
                    <a:pt x="2597" y="7490"/>
                    <a:pt x="2573" y="7454"/>
                    <a:pt x="2573" y="7407"/>
                  </a:cubicBezTo>
                  <a:cubicBezTo>
                    <a:pt x="2573" y="7383"/>
                    <a:pt x="2585" y="7371"/>
                    <a:pt x="2597" y="7347"/>
                  </a:cubicBezTo>
                  <a:cubicBezTo>
                    <a:pt x="2620" y="7335"/>
                    <a:pt x="2632" y="7335"/>
                    <a:pt x="2656" y="7335"/>
                  </a:cubicBezTo>
                  <a:close/>
                  <a:moveTo>
                    <a:pt x="8966" y="8276"/>
                  </a:moveTo>
                  <a:cubicBezTo>
                    <a:pt x="9062" y="8276"/>
                    <a:pt x="9133" y="8347"/>
                    <a:pt x="9133" y="8442"/>
                  </a:cubicBezTo>
                  <a:lnTo>
                    <a:pt x="9133" y="8573"/>
                  </a:lnTo>
                  <a:cubicBezTo>
                    <a:pt x="9109" y="8573"/>
                    <a:pt x="9074" y="8561"/>
                    <a:pt x="9038" y="8561"/>
                  </a:cubicBezTo>
                  <a:lnTo>
                    <a:pt x="7454" y="8561"/>
                  </a:lnTo>
                  <a:cubicBezTo>
                    <a:pt x="7419" y="8561"/>
                    <a:pt x="7395" y="8561"/>
                    <a:pt x="7359" y="8573"/>
                  </a:cubicBezTo>
                  <a:lnTo>
                    <a:pt x="7359" y="8442"/>
                  </a:lnTo>
                  <a:cubicBezTo>
                    <a:pt x="7359" y="8347"/>
                    <a:pt x="7430" y="8276"/>
                    <a:pt x="7526" y="8276"/>
                  </a:cubicBezTo>
                  <a:close/>
                  <a:moveTo>
                    <a:pt x="9883" y="4347"/>
                  </a:moveTo>
                  <a:cubicBezTo>
                    <a:pt x="10193" y="4347"/>
                    <a:pt x="10443" y="4597"/>
                    <a:pt x="10443" y="4906"/>
                  </a:cubicBezTo>
                  <a:lnTo>
                    <a:pt x="10443" y="9276"/>
                  </a:lnTo>
                  <a:lnTo>
                    <a:pt x="9478" y="9276"/>
                  </a:lnTo>
                  <a:lnTo>
                    <a:pt x="9478" y="9109"/>
                  </a:lnTo>
                  <a:lnTo>
                    <a:pt x="9764" y="9109"/>
                  </a:lnTo>
                  <a:cubicBezTo>
                    <a:pt x="10038" y="9109"/>
                    <a:pt x="10264" y="8883"/>
                    <a:pt x="10264" y="8597"/>
                  </a:cubicBezTo>
                  <a:lnTo>
                    <a:pt x="10264" y="5942"/>
                  </a:lnTo>
                  <a:cubicBezTo>
                    <a:pt x="10264" y="5847"/>
                    <a:pt x="10193" y="5775"/>
                    <a:pt x="10097" y="5775"/>
                  </a:cubicBezTo>
                  <a:cubicBezTo>
                    <a:pt x="10014" y="5775"/>
                    <a:pt x="9931" y="5847"/>
                    <a:pt x="9931" y="5942"/>
                  </a:cubicBezTo>
                  <a:lnTo>
                    <a:pt x="9931" y="8585"/>
                  </a:lnTo>
                  <a:cubicBezTo>
                    <a:pt x="9931" y="8680"/>
                    <a:pt x="9859" y="8752"/>
                    <a:pt x="9764" y="8752"/>
                  </a:cubicBezTo>
                  <a:lnTo>
                    <a:pt x="9478" y="8752"/>
                  </a:lnTo>
                  <a:lnTo>
                    <a:pt x="9478" y="8419"/>
                  </a:lnTo>
                  <a:cubicBezTo>
                    <a:pt x="9478" y="8157"/>
                    <a:pt x="9252" y="7918"/>
                    <a:pt x="8966" y="7918"/>
                  </a:cubicBezTo>
                  <a:lnTo>
                    <a:pt x="7526" y="7918"/>
                  </a:lnTo>
                  <a:cubicBezTo>
                    <a:pt x="7264" y="7918"/>
                    <a:pt x="7026" y="8145"/>
                    <a:pt x="7026" y="8419"/>
                  </a:cubicBezTo>
                  <a:lnTo>
                    <a:pt x="7026" y="8752"/>
                  </a:lnTo>
                  <a:lnTo>
                    <a:pt x="4382" y="8752"/>
                  </a:lnTo>
                  <a:cubicBezTo>
                    <a:pt x="4299" y="8752"/>
                    <a:pt x="4204" y="8680"/>
                    <a:pt x="4204" y="8585"/>
                  </a:cubicBezTo>
                  <a:lnTo>
                    <a:pt x="4204" y="5121"/>
                  </a:lnTo>
                  <a:cubicBezTo>
                    <a:pt x="4204" y="5025"/>
                    <a:pt x="4287" y="4942"/>
                    <a:pt x="4382" y="4942"/>
                  </a:cubicBezTo>
                  <a:lnTo>
                    <a:pt x="9740" y="4942"/>
                  </a:lnTo>
                  <a:cubicBezTo>
                    <a:pt x="9836" y="4942"/>
                    <a:pt x="9919" y="5013"/>
                    <a:pt x="9919" y="5121"/>
                  </a:cubicBezTo>
                  <a:lnTo>
                    <a:pt x="9919" y="5251"/>
                  </a:lnTo>
                  <a:cubicBezTo>
                    <a:pt x="9919" y="5347"/>
                    <a:pt x="10002" y="5418"/>
                    <a:pt x="10086" y="5418"/>
                  </a:cubicBezTo>
                  <a:cubicBezTo>
                    <a:pt x="10181" y="5418"/>
                    <a:pt x="10252" y="5347"/>
                    <a:pt x="10252" y="5251"/>
                  </a:cubicBezTo>
                  <a:lnTo>
                    <a:pt x="10252" y="5121"/>
                  </a:lnTo>
                  <a:cubicBezTo>
                    <a:pt x="10252" y="4835"/>
                    <a:pt x="10026" y="4609"/>
                    <a:pt x="9740" y="4609"/>
                  </a:cubicBezTo>
                  <a:lnTo>
                    <a:pt x="4382" y="4609"/>
                  </a:lnTo>
                  <a:cubicBezTo>
                    <a:pt x="4109" y="4609"/>
                    <a:pt x="3882" y="4835"/>
                    <a:pt x="3882" y="5121"/>
                  </a:cubicBezTo>
                  <a:lnTo>
                    <a:pt x="3882" y="8585"/>
                  </a:lnTo>
                  <a:cubicBezTo>
                    <a:pt x="3882" y="8871"/>
                    <a:pt x="4109" y="9097"/>
                    <a:pt x="4382" y="9097"/>
                  </a:cubicBezTo>
                  <a:lnTo>
                    <a:pt x="7026" y="9097"/>
                  </a:lnTo>
                  <a:lnTo>
                    <a:pt x="7026" y="9252"/>
                  </a:lnTo>
                  <a:lnTo>
                    <a:pt x="3716" y="9252"/>
                  </a:lnTo>
                  <a:lnTo>
                    <a:pt x="3716" y="4906"/>
                  </a:lnTo>
                  <a:cubicBezTo>
                    <a:pt x="3716" y="4597"/>
                    <a:pt x="3966" y="4347"/>
                    <a:pt x="4287" y="4347"/>
                  </a:cubicBezTo>
                  <a:close/>
                  <a:moveTo>
                    <a:pt x="7038" y="9597"/>
                  </a:moveTo>
                  <a:lnTo>
                    <a:pt x="7038" y="10002"/>
                  </a:lnTo>
                  <a:lnTo>
                    <a:pt x="3549" y="10002"/>
                  </a:lnTo>
                  <a:cubicBezTo>
                    <a:pt x="3539" y="10003"/>
                    <a:pt x="3529" y="10004"/>
                    <a:pt x="3520" y="10004"/>
                  </a:cubicBezTo>
                  <a:cubicBezTo>
                    <a:pt x="3434" y="10004"/>
                    <a:pt x="3351" y="9959"/>
                    <a:pt x="3287" y="9895"/>
                  </a:cubicBezTo>
                  <a:cubicBezTo>
                    <a:pt x="3216" y="9823"/>
                    <a:pt x="3168" y="9716"/>
                    <a:pt x="3168" y="9609"/>
                  </a:cubicBezTo>
                  <a:cubicBezTo>
                    <a:pt x="3168" y="9597"/>
                    <a:pt x="3168" y="9597"/>
                    <a:pt x="3180" y="9597"/>
                  </a:cubicBezTo>
                  <a:close/>
                  <a:moveTo>
                    <a:pt x="10990" y="9609"/>
                  </a:moveTo>
                  <a:lnTo>
                    <a:pt x="10990" y="9633"/>
                  </a:lnTo>
                  <a:cubicBezTo>
                    <a:pt x="10979" y="9835"/>
                    <a:pt x="10812" y="10014"/>
                    <a:pt x="10598" y="10014"/>
                  </a:cubicBezTo>
                  <a:lnTo>
                    <a:pt x="9478" y="10014"/>
                  </a:lnTo>
                  <a:lnTo>
                    <a:pt x="9478" y="9609"/>
                  </a:lnTo>
                  <a:close/>
                  <a:moveTo>
                    <a:pt x="9050" y="8883"/>
                  </a:moveTo>
                  <a:cubicBezTo>
                    <a:pt x="9085" y="8883"/>
                    <a:pt x="9133" y="8931"/>
                    <a:pt x="9133" y="8978"/>
                  </a:cubicBezTo>
                  <a:lnTo>
                    <a:pt x="9133" y="10240"/>
                  </a:lnTo>
                  <a:cubicBezTo>
                    <a:pt x="9133" y="10288"/>
                    <a:pt x="9085" y="10324"/>
                    <a:pt x="9050" y="10324"/>
                  </a:cubicBezTo>
                  <a:lnTo>
                    <a:pt x="7454" y="10324"/>
                  </a:lnTo>
                  <a:cubicBezTo>
                    <a:pt x="7407" y="10324"/>
                    <a:pt x="7359" y="10288"/>
                    <a:pt x="7359" y="10240"/>
                  </a:cubicBezTo>
                  <a:lnTo>
                    <a:pt x="7359" y="10181"/>
                  </a:lnTo>
                  <a:lnTo>
                    <a:pt x="7359" y="8978"/>
                  </a:lnTo>
                  <a:cubicBezTo>
                    <a:pt x="7359" y="8931"/>
                    <a:pt x="7407" y="8883"/>
                    <a:pt x="7454" y="8883"/>
                  </a:cubicBezTo>
                  <a:close/>
                  <a:moveTo>
                    <a:pt x="9133" y="10645"/>
                  </a:moveTo>
                  <a:lnTo>
                    <a:pt x="9133" y="10776"/>
                  </a:lnTo>
                  <a:cubicBezTo>
                    <a:pt x="9133" y="10859"/>
                    <a:pt x="9062" y="10943"/>
                    <a:pt x="8966" y="10943"/>
                  </a:cubicBezTo>
                  <a:lnTo>
                    <a:pt x="7526" y="10943"/>
                  </a:lnTo>
                  <a:cubicBezTo>
                    <a:pt x="7442" y="10943"/>
                    <a:pt x="7359" y="10859"/>
                    <a:pt x="7359" y="10776"/>
                  </a:cubicBezTo>
                  <a:lnTo>
                    <a:pt x="7359" y="10645"/>
                  </a:lnTo>
                  <a:cubicBezTo>
                    <a:pt x="7395" y="10645"/>
                    <a:pt x="7419" y="10657"/>
                    <a:pt x="7454" y="10657"/>
                  </a:cubicBezTo>
                  <a:lnTo>
                    <a:pt x="9050" y="10657"/>
                  </a:lnTo>
                  <a:cubicBezTo>
                    <a:pt x="9074" y="10657"/>
                    <a:pt x="9109" y="10657"/>
                    <a:pt x="9133" y="10645"/>
                  </a:cubicBezTo>
                  <a:close/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lnTo>
                    <a:pt x="1" y="5561"/>
                  </a:lnTo>
                  <a:cubicBezTo>
                    <a:pt x="1" y="6037"/>
                    <a:pt x="382" y="6430"/>
                    <a:pt x="858" y="6430"/>
                  </a:cubicBezTo>
                  <a:lnTo>
                    <a:pt x="1334" y="6430"/>
                  </a:lnTo>
                  <a:cubicBezTo>
                    <a:pt x="1430" y="6430"/>
                    <a:pt x="1501" y="6359"/>
                    <a:pt x="1501" y="6264"/>
                  </a:cubicBezTo>
                  <a:cubicBezTo>
                    <a:pt x="1501" y="6180"/>
                    <a:pt x="1430" y="6097"/>
                    <a:pt x="1334" y="6097"/>
                  </a:cubicBezTo>
                  <a:lnTo>
                    <a:pt x="858" y="6097"/>
                  </a:lnTo>
                  <a:cubicBezTo>
                    <a:pt x="572" y="6097"/>
                    <a:pt x="334" y="5859"/>
                    <a:pt x="334" y="5585"/>
                  </a:cubicBezTo>
                  <a:lnTo>
                    <a:pt x="334" y="882"/>
                  </a:lnTo>
                  <a:cubicBezTo>
                    <a:pt x="334" y="596"/>
                    <a:pt x="572" y="358"/>
                    <a:pt x="858" y="358"/>
                  </a:cubicBezTo>
                  <a:lnTo>
                    <a:pt x="8062" y="358"/>
                  </a:lnTo>
                  <a:cubicBezTo>
                    <a:pt x="8347" y="358"/>
                    <a:pt x="8585" y="596"/>
                    <a:pt x="8585" y="882"/>
                  </a:cubicBezTo>
                  <a:lnTo>
                    <a:pt x="8585" y="4001"/>
                  </a:lnTo>
                  <a:lnTo>
                    <a:pt x="8478" y="4001"/>
                  </a:lnTo>
                  <a:lnTo>
                    <a:pt x="8478" y="1215"/>
                  </a:lnTo>
                  <a:cubicBezTo>
                    <a:pt x="8478" y="822"/>
                    <a:pt x="8157" y="489"/>
                    <a:pt x="7752" y="489"/>
                  </a:cubicBezTo>
                  <a:lnTo>
                    <a:pt x="1168" y="489"/>
                  </a:lnTo>
                  <a:cubicBezTo>
                    <a:pt x="775" y="489"/>
                    <a:pt x="442" y="822"/>
                    <a:pt x="442" y="1215"/>
                  </a:cubicBezTo>
                  <a:lnTo>
                    <a:pt x="442" y="4597"/>
                  </a:lnTo>
                  <a:cubicBezTo>
                    <a:pt x="442" y="5001"/>
                    <a:pt x="775" y="5323"/>
                    <a:pt x="1168" y="5323"/>
                  </a:cubicBezTo>
                  <a:lnTo>
                    <a:pt x="3370" y="5323"/>
                  </a:lnTo>
                  <a:lnTo>
                    <a:pt x="3370" y="6085"/>
                  </a:lnTo>
                  <a:lnTo>
                    <a:pt x="2001" y="6085"/>
                  </a:lnTo>
                  <a:cubicBezTo>
                    <a:pt x="1918" y="6085"/>
                    <a:pt x="1846" y="6156"/>
                    <a:pt x="1846" y="6252"/>
                  </a:cubicBezTo>
                  <a:cubicBezTo>
                    <a:pt x="1846" y="6335"/>
                    <a:pt x="1918" y="6418"/>
                    <a:pt x="2001" y="6418"/>
                  </a:cubicBezTo>
                  <a:lnTo>
                    <a:pt x="3109" y="6418"/>
                  </a:lnTo>
                  <a:lnTo>
                    <a:pt x="2811" y="6978"/>
                  </a:lnTo>
                  <a:lnTo>
                    <a:pt x="2656" y="6978"/>
                  </a:lnTo>
                  <a:cubicBezTo>
                    <a:pt x="2561" y="6978"/>
                    <a:pt x="2454" y="7026"/>
                    <a:pt x="2358" y="7097"/>
                  </a:cubicBezTo>
                  <a:cubicBezTo>
                    <a:pt x="2287" y="7168"/>
                    <a:pt x="2239" y="7276"/>
                    <a:pt x="2239" y="7395"/>
                  </a:cubicBezTo>
                  <a:cubicBezTo>
                    <a:pt x="2239" y="7621"/>
                    <a:pt x="2418" y="7811"/>
                    <a:pt x="2656" y="7811"/>
                  </a:cubicBezTo>
                  <a:lnTo>
                    <a:pt x="3394" y="7811"/>
                  </a:lnTo>
                  <a:lnTo>
                    <a:pt x="3394" y="9276"/>
                  </a:lnTo>
                  <a:lnTo>
                    <a:pt x="3192" y="9276"/>
                  </a:lnTo>
                  <a:cubicBezTo>
                    <a:pt x="3001" y="9276"/>
                    <a:pt x="2835" y="9431"/>
                    <a:pt x="2835" y="9633"/>
                  </a:cubicBezTo>
                  <a:cubicBezTo>
                    <a:pt x="2835" y="9823"/>
                    <a:pt x="2918" y="10002"/>
                    <a:pt x="3049" y="10145"/>
                  </a:cubicBezTo>
                  <a:cubicBezTo>
                    <a:pt x="3180" y="10288"/>
                    <a:pt x="3370" y="10359"/>
                    <a:pt x="3573" y="10359"/>
                  </a:cubicBezTo>
                  <a:lnTo>
                    <a:pt x="7049" y="10359"/>
                  </a:lnTo>
                  <a:lnTo>
                    <a:pt x="7049" y="10788"/>
                  </a:lnTo>
                  <a:cubicBezTo>
                    <a:pt x="7049" y="11062"/>
                    <a:pt x="7276" y="11300"/>
                    <a:pt x="7550" y="11300"/>
                  </a:cubicBezTo>
                  <a:lnTo>
                    <a:pt x="9002" y="11300"/>
                  </a:lnTo>
                  <a:cubicBezTo>
                    <a:pt x="9264" y="11300"/>
                    <a:pt x="9502" y="11074"/>
                    <a:pt x="9502" y="10788"/>
                  </a:cubicBezTo>
                  <a:lnTo>
                    <a:pt x="9502" y="10359"/>
                  </a:lnTo>
                  <a:lnTo>
                    <a:pt x="10621" y="10359"/>
                  </a:lnTo>
                  <a:cubicBezTo>
                    <a:pt x="11026" y="10359"/>
                    <a:pt x="11348" y="10026"/>
                    <a:pt x="11348" y="9633"/>
                  </a:cubicBezTo>
                  <a:cubicBezTo>
                    <a:pt x="11324" y="9526"/>
                    <a:pt x="11276" y="9431"/>
                    <a:pt x="11217" y="9371"/>
                  </a:cubicBezTo>
                  <a:cubicBezTo>
                    <a:pt x="11157" y="9312"/>
                    <a:pt x="11074" y="9276"/>
                    <a:pt x="10967" y="9276"/>
                  </a:cubicBezTo>
                  <a:lnTo>
                    <a:pt x="10776" y="9276"/>
                  </a:lnTo>
                  <a:lnTo>
                    <a:pt x="10776" y="4906"/>
                  </a:lnTo>
                  <a:cubicBezTo>
                    <a:pt x="10776" y="4418"/>
                    <a:pt x="10371" y="4013"/>
                    <a:pt x="9883" y="4013"/>
                  </a:cubicBezTo>
                  <a:lnTo>
                    <a:pt x="8931" y="4013"/>
                  </a:lnTo>
                  <a:lnTo>
                    <a:pt x="8931" y="858"/>
                  </a:lnTo>
                  <a:cubicBezTo>
                    <a:pt x="8931" y="382"/>
                    <a:pt x="8538" y="1"/>
                    <a:pt x="8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307;p43">
            <a:extLst>
              <a:ext uri="{FF2B5EF4-FFF2-40B4-BE49-F238E27FC236}">
                <a16:creationId xmlns:a16="http://schemas.microsoft.com/office/drawing/2014/main" id="{F1AA85D4-2E8F-5118-F42E-B61178E3BDBC}"/>
              </a:ext>
            </a:extLst>
          </p:cNvPr>
          <p:cNvGrpSpPr/>
          <p:nvPr/>
        </p:nvGrpSpPr>
        <p:grpSpPr>
          <a:xfrm>
            <a:off x="4291386" y="799957"/>
            <a:ext cx="870900" cy="870900"/>
            <a:chOff x="2771875" y="1412400"/>
            <a:chExt cx="870900" cy="870900"/>
          </a:xfrm>
        </p:grpSpPr>
        <p:sp>
          <p:nvSpPr>
            <p:cNvPr id="21" name="Google Shape;3308;p43">
              <a:extLst>
                <a:ext uri="{FF2B5EF4-FFF2-40B4-BE49-F238E27FC236}">
                  <a16:creationId xmlns:a16="http://schemas.microsoft.com/office/drawing/2014/main" id="{079C947B-BF0D-76DC-F215-0F56EB62E7A4}"/>
                </a:ext>
              </a:extLst>
            </p:cNvPr>
            <p:cNvSpPr/>
            <p:nvPr/>
          </p:nvSpPr>
          <p:spPr>
            <a:xfrm>
              <a:off x="2771875" y="1412400"/>
              <a:ext cx="870900" cy="87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3309;p43">
              <a:extLst>
                <a:ext uri="{FF2B5EF4-FFF2-40B4-BE49-F238E27FC236}">
                  <a16:creationId xmlns:a16="http://schemas.microsoft.com/office/drawing/2014/main" id="{65201F14-EB25-036B-DD48-DBFE20E25A63}"/>
                </a:ext>
              </a:extLst>
            </p:cNvPr>
            <p:cNvGrpSpPr/>
            <p:nvPr/>
          </p:nvGrpSpPr>
          <p:grpSpPr>
            <a:xfrm>
              <a:off x="2999501" y="1689149"/>
              <a:ext cx="415654" cy="317422"/>
              <a:chOff x="5776798" y="3409778"/>
              <a:chExt cx="346379" cy="264518"/>
            </a:xfrm>
          </p:grpSpPr>
          <p:sp>
            <p:nvSpPr>
              <p:cNvPr id="23" name="Google Shape;3310;p43">
                <a:extLst>
                  <a:ext uri="{FF2B5EF4-FFF2-40B4-BE49-F238E27FC236}">
                    <a16:creationId xmlns:a16="http://schemas.microsoft.com/office/drawing/2014/main" id="{EFE820FA-D1DA-6145-34B6-0F48AC32D117}"/>
                  </a:ext>
                </a:extLst>
              </p:cNvPr>
              <p:cNvSpPr/>
              <p:nvPr/>
            </p:nvSpPr>
            <p:spPr>
              <a:xfrm>
                <a:off x="5890104" y="3642055"/>
                <a:ext cx="10248" cy="3224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13" extrusionOk="0">
                    <a:moveTo>
                      <a:pt x="167" y="1"/>
                    </a:moveTo>
                    <a:cubicBezTo>
                      <a:pt x="71" y="1"/>
                      <a:pt x="0" y="72"/>
                      <a:pt x="0" y="155"/>
                    </a:cubicBezTo>
                    <a:lnTo>
                      <a:pt x="0" y="846"/>
                    </a:lnTo>
                    <a:cubicBezTo>
                      <a:pt x="0" y="929"/>
                      <a:pt x="71" y="1013"/>
                      <a:pt x="167" y="1013"/>
                    </a:cubicBezTo>
                    <a:cubicBezTo>
                      <a:pt x="250" y="1013"/>
                      <a:pt x="321" y="929"/>
                      <a:pt x="321" y="846"/>
                    </a:cubicBezTo>
                    <a:lnTo>
                      <a:pt x="321" y="143"/>
                    </a:lnTo>
                    <a:cubicBezTo>
                      <a:pt x="321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311;p43">
                <a:extLst>
                  <a:ext uri="{FF2B5EF4-FFF2-40B4-BE49-F238E27FC236}">
                    <a16:creationId xmlns:a16="http://schemas.microsoft.com/office/drawing/2014/main" id="{006512A5-15D3-1AB2-CDC8-06874ACC91A1}"/>
                  </a:ext>
                </a:extLst>
              </p:cNvPr>
              <p:cNvSpPr/>
              <p:nvPr/>
            </p:nvSpPr>
            <p:spPr>
              <a:xfrm>
                <a:off x="5998094" y="3642055"/>
                <a:ext cx="10248" cy="3224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13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846"/>
                    </a:lnTo>
                    <a:cubicBezTo>
                      <a:pt x="0" y="929"/>
                      <a:pt x="72" y="1013"/>
                      <a:pt x="167" y="1013"/>
                    </a:cubicBezTo>
                    <a:cubicBezTo>
                      <a:pt x="250" y="1013"/>
                      <a:pt x="322" y="929"/>
                      <a:pt x="322" y="846"/>
                    </a:cubicBezTo>
                    <a:lnTo>
                      <a:pt x="322" y="143"/>
                    </a:lnTo>
                    <a:cubicBezTo>
                      <a:pt x="310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312;p43">
                <a:extLst>
                  <a:ext uri="{FF2B5EF4-FFF2-40B4-BE49-F238E27FC236}">
                    <a16:creationId xmlns:a16="http://schemas.microsoft.com/office/drawing/2014/main" id="{421D114C-0B1D-07A7-A311-D40AAB08FD5B}"/>
                  </a:ext>
                </a:extLst>
              </p:cNvPr>
              <p:cNvSpPr/>
              <p:nvPr/>
            </p:nvSpPr>
            <p:spPr>
              <a:xfrm>
                <a:off x="5814673" y="3528367"/>
                <a:ext cx="43222" cy="15564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489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56"/>
                    </a:cubicBezTo>
                    <a:cubicBezTo>
                      <a:pt x="1" y="251"/>
                      <a:pt x="72" y="322"/>
                      <a:pt x="167" y="322"/>
                    </a:cubicBezTo>
                    <a:cubicBezTo>
                      <a:pt x="346" y="322"/>
                      <a:pt x="870" y="358"/>
                      <a:pt x="1120" y="477"/>
                    </a:cubicBezTo>
                    <a:cubicBezTo>
                      <a:pt x="1144" y="489"/>
                      <a:pt x="1167" y="489"/>
                      <a:pt x="1191" y="489"/>
                    </a:cubicBezTo>
                    <a:cubicBezTo>
                      <a:pt x="1251" y="489"/>
                      <a:pt x="1310" y="453"/>
                      <a:pt x="1346" y="394"/>
                    </a:cubicBezTo>
                    <a:cubicBezTo>
                      <a:pt x="1358" y="322"/>
                      <a:pt x="1322" y="239"/>
                      <a:pt x="1251" y="191"/>
                    </a:cubicBezTo>
                    <a:cubicBezTo>
                      <a:pt x="882" y="13"/>
                      <a:pt x="191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313;p43">
                <a:extLst>
                  <a:ext uri="{FF2B5EF4-FFF2-40B4-BE49-F238E27FC236}">
                    <a16:creationId xmlns:a16="http://schemas.microsoft.com/office/drawing/2014/main" id="{F453A9A3-3F3D-6691-AA8B-879136E4BD4A}"/>
                  </a:ext>
                </a:extLst>
              </p:cNvPr>
              <p:cNvSpPr/>
              <p:nvPr/>
            </p:nvSpPr>
            <p:spPr>
              <a:xfrm>
                <a:off x="5797995" y="3631074"/>
                <a:ext cx="10662" cy="4245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334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1179"/>
                    </a:lnTo>
                    <a:cubicBezTo>
                      <a:pt x="1" y="1262"/>
                      <a:pt x="84" y="1334"/>
                      <a:pt x="167" y="1334"/>
                    </a:cubicBezTo>
                    <a:cubicBezTo>
                      <a:pt x="251" y="1334"/>
                      <a:pt x="334" y="1262"/>
                      <a:pt x="334" y="1179"/>
                    </a:cubicBezTo>
                    <a:lnTo>
                      <a:pt x="334" y="167"/>
                    </a:lnTo>
                    <a:cubicBezTo>
                      <a:pt x="334" y="72"/>
                      <a:pt x="263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314;p43">
                <a:extLst>
                  <a:ext uri="{FF2B5EF4-FFF2-40B4-BE49-F238E27FC236}">
                    <a16:creationId xmlns:a16="http://schemas.microsoft.com/office/drawing/2014/main" id="{1441D3C4-BF9A-84CC-EACA-8351B93CE070}"/>
                  </a:ext>
                </a:extLst>
              </p:cNvPr>
              <p:cNvSpPr/>
              <p:nvPr/>
            </p:nvSpPr>
            <p:spPr>
              <a:xfrm>
                <a:off x="5776798" y="3409778"/>
                <a:ext cx="346379" cy="264136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8299" extrusionOk="0">
                    <a:moveTo>
                      <a:pt x="9144" y="2512"/>
                    </a:moveTo>
                    <a:cubicBezTo>
                      <a:pt x="9418" y="2512"/>
                      <a:pt x="9656" y="2715"/>
                      <a:pt x="9656" y="2953"/>
                    </a:cubicBezTo>
                    <a:lnTo>
                      <a:pt x="9656" y="2977"/>
                    </a:lnTo>
                    <a:cubicBezTo>
                      <a:pt x="9501" y="2917"/>
                      <a:pt x="9335" y="2869"/>
                      <a:pt x="9144" y="2869"/>
                    </a:cubicBezTo>
                    <a:cubicBezTo>
                      <a:pt x="8965" y="2869"/>
                      <a:pt x="8787" y="2905"/>
                      <a:pt x="8620" y="2977"/>
                    </a:cubicBezTo>
                    <a:lnTo>
                      <a:pt x="8620" y="2953"/>
                    </a:lnTo>
                    <a:cubicBezTo>
                      <a:pt x="8620" y="2727"/>
                      <a:pt x="8858" y="2512"/>
                      <a:pt x="9144" y="2512"/>
                    </a:cubicBezTo>
                    <a:close/>
                    <a:moveTo>
                      <a:pt x="2869" y="3203"/>
                    </a:moveTo>
                    <a:lnTo>
                      <a:pt x="2869" y="3858"/>
                    </a:lnTo>
                    <a:cubicBezTo>
                      <a:pt x="2869" y="3965"/>
                      <a:pt x="2846" y="4060"/>
                      <a:pt x="2798" y="4167"/>
                    </a:cubicBezTo>
                    <a:lnTo>
                      <a:pt x="2727" y="4334"/>
                    </a:lnTo>
                    <a:cubicBezTo>
                      <a:pt x="2715" y="4346"/>
                      <a:pt x="2715" y="4382"/>
                      <a:pt x="2715" y="4405"/>
                    </a:cubicBezTo>
                    <a:lnTo>
                      <a:pt x="2715" y="4751"/>
                    </a:lnTo>
                    <a:cubicBezTo>
                      <a:pt x="2715" y="4989"/>
                      <a:pt x="2619" y="5191"/>
                      <a:pt x="2441" y="5358"/>
                    </a:cubicBezTo>
                    <a:cubicBezTo>
                      <a:pt x="2298" y="5525"/>
                      <a:pt x="2072" y="5596"/>
                      <a:pt x="1834" y="5596"/>
                    </a:cubicBezTo>
                    <a:cubicBezTo>
                      <a:pt x="1369" y="5584"/>
                      <a:pt x="1000" y="5179"/>
                      <a:pt x="1000" y="4703"/>
                    </a:cubicBezTo>
                    <a:lnTo>
                      <a:pt x="1000" y="4405"/>
                    </a:lnTo>
                    <a:cubicBezTo>
                      <a:pt x="1000" y="4382"/>
                      <a:pt x="1000" y="4358"/>
                      <a:pt x="988" y="4334"/>
                    </a:cubicBezTo>
                    <a:lnTo>
                      <a:pt x="881" y="4143"/>
                    </a:lnTo>
                    <a:cubicBezTo>
                      <a:pt x="845" y="4060"/>
                      <a:pt x="822" y="3989"/>
                      <a:pt x="822" y="3905"/>
                    </a:cubicBezTo>
                    <a:lnTo>
                      <a:pt x="822" y="3882"/>
                    </a:lnTo>
                    <a:cubicBezTo>
                      <a:pt x="822" y="3501"/>
                      <a:pt x="1131" y="3203"/>
                      <a:pt x="1500" y="3203"/>
                    </a:cubicBezTo>
                    <a:close/>
                    <a:moveTo>
                      <a:pt x="9144" y="3215"/>
                    </a:moveTo>
                    <a:cubicBezTo>
                      <a:pt x="9704" y="3215"/>
                      <a:pt x="10168" y="3679"/>
                      <a:pt x="10168" y="4239"/>
                    </a:cubicBezTo>
                    <a:cubicBezTo>
                      <a:pt x="10168" y="4346"/>
                      <a:pt x="10156" y="4465"/>
                      <a:pt x="10108" y="4572"/>
                    </a:cubicBezTo>
                    <a:cubicBezTo>
                      <a:pt x="9656" y="4108"/>
                      <a:pt x="8870" y="3929"/>
                      <a:pt x="8823" y="3929"/>
                    </a:cubicBezTo>
                    <a:cubicBezTo>
                      <a:pt x="8814" y="3926"/>
                      <a:pt x="8804" y="3925"/>
                      <a:pt x="8794" y="3925"/>
                    </a:cubicBezTo>
                    <a:cubicBezTo>
                      <a:pt x="8763" y="3925"/>
                      <a:pt x="8727" y="3938"/>
                      <a:pt x="8692" y="3965"/>
                    </a:cubicBezTo>
                    <a:cubicBezTo>
                      <a:pt x="8644" y="3989"/>
                      <a:pt x="8632" y="4036"/>
                      <a:pt x="8632" y="4084"/>
                    </a:cubicBezTo>
                    <a:cubicBezTo>
                      <a:pt x="8632" y="4084"/>
                      <a:pt x="8632" y="4179"/>
                      <a:pt x="8513" y="4298"/>
                    </a:cubicBezTo>
                    <a:cubicBezTo>
                      <a:pt x="8453" y="4358"/>
                      <a:pt x="8453" y="4465"/>
                      <a:pt x="8513" y="4524"/>
                    </a:cubicBezTo>
                    <a:cubicBezTo>
                      <a:pt x="8543" y="4554"/>
                      <a:pt x="8584" y="4569"/>
                      <a:pt x="8626" y="4569"/>
                    </a:cubicBezTo>
                    <a:cubicBezTo>
                      <a:pt x="8668" y="4569"/>
                      <a:pt x="8709" y="4554"/>
                      <a:pt x="8739" y="4524"/>
                    </a:cubicBezTo>
                    <a:cubicBezTo>
                      <a:pt x="8823" y="4441"/>
                      <a:pt x="8882" y="4346"/>
                      <a:pt x="8918" y="4274"/>
                    </a:cubicBezTo>
                    <a:cubicBezTo>
                      <a:pt x="9180" y="4346"/>
                      <a:pt x="9739" y="4560"/>
                      <a:pt x="9989" y="4894"/>
                    </a:cubicBezTo>
                    <a:cubicBezTo>
                      <a:pt x="9906" y="5298"/>
                      <a:pt x="9573" y="5596"/>
                      <a:pt x="9144" y="5596"/>
                    </a:cubicBezTo>
                    <a:cubicBezTo>
                      <a:pt x="8704" y="5596"/>
                      <a:pt x="8334" y="5275"/>
                      <a:pt x="8287" y="4834"/>
                    </a:cubicBezTo>
                    <a:cubicBezTo>
                      <a:pt x="8287" y="4810"/>
                      <a:pt x="8275" y="4798"/>
                      <a:pt x="8263" y="4774"/>
                    </a:cubicBezTo>
                    <a:cubicBezTo>
                      <a:pt x="8156" y="4620"/>
                      <a:pt x="8108" y="4441"/>
                      <a:pt x="8108" y="4239"/>
                    </a:cubicBezTo>
                    <a:cubicBezTo>
                      <a:pt x="8108" y="3679"/>
                      <a:pt x="8573" y="3215"/>
                      <a:pt x="9144" y="3215"/>
                    </a:cubicBezTo>
                    <a:close/>
                    <a:moveTo>
                      <a:pt x="5441" y="298"/>
                    </a:moveTo>
                    <a:cubicBezTo>
                      <a:pt x="6013" y="298"/>
                      <a:pt x="6489" y="488"/>
                      <a:pt x="6858" y="845"/>
                    </a:cubicBezTo>
                    <a:cubicBezTo>
                      <a:pt x="7227" y="1226"/>
                      <a:pt x="7453" y="1738"/>
                      <a:pt x="7501" y="2369"/>
                    </a:cubicBezTo>
                    <a:cubicBezTo>
                      <a:pt x="7620" y="4060"/>
                      <a:pt x="7763" y="5001"/>
                      <a:pt x="7822" y="5334"/>
                    </a:cubicBezTo>
                    <a:lnTo>
                      <a:pt x="7822" y="5346"/>
                    </a:lnTo>
                    <a:cubicBezTo>
                      <a:pt x="7632" y="5453"/>
                      <a:pt x="7310" y="5632"/>
                      <a:pt x="6787" y="5763"/>
                    </a:cubicBezTo>
                    <a:lnTo>
                      <a:pt x="6525" y="5644"/>
                    </a:lnTo>
                    <a:cubicBezTo>
                      <a:pt x="6453" y="5608"/>
                      <a:pt x="6418" y="5548"/>
                      <a:pt x="6418" y="5477"/>
                    </a:cubicBezTo>
                    <a:lnTo>
                      <a:pt x="6418" y="4929"/>
                    </a:lnTo>
                    <a:cubicBezTo>
                      <a:pt x="6918" y="4596"/>
                      <a:pt x="7263" y="4024"/>
                      <a:pt x="7263" y="3370"/>
                    </a:cubicBezTo>
                    <a:lnTo>
                      <a:pt x="7263" y="3072"/>
                    </a:lnTo>
                    <a:cubicBezTo>
                      <a:pt x="7263" y="2869"/>
                      <a:pt x="7180" y="2691"/>
                      <a:pt x="7037" y="2560"/>
                    </a:cubicBezTo>
                    <a:cubicBezTo>
                      <a:pt x="6727" y="2274"/>
                      <a:pt x="6001" y="1798"/>
                      <a:pt x="4751" y="1667"/>
                    </a:cubicBezTo>
                    <a:cubicBezTo>
                      <a:pt x="4744" y="1666"/>
                      <a:pt x="4737" y="1666"/>
                      <a:pt x="4730" y="1666"/>
                    </a:cubicBezTo>
                    <a:cubicBezTo>
                      <a:pt x="4645" y="1666"/>
                      <a:pt x="4583" y="1733"/>
                      <a:pt x="4572" y="1822"/>
                    </a:cubicBezTo>
                    <a:cubicBezTo>
                      <a:pt x="4548" y="1905"/>
                      <a:pt x="4632" y="1977"/>
                      <a:pt x="4715" y="2000"/>
                    </a:cubicBezTo>
                    <a:cubicBezTo>
                      <a:pt x="5882" y="2119"/>
                      <a:pt x="6537" y="2548"/>
                      <a:pt x="6834" y="2798"/>
                    </a:cubicBezTo>
                    <a:cubicBezTo>
                      <a:pt x="6906" y="2858"/>
                      <a:pt x="6953" y="2965"/>
                      <a:pt x="6953" y="3072"/>
                    </a:cubicBezTo>
                    <a:lnTo>
                      <a:pt x="6953" y="3370"/>
                    </a:lnTo>
                    <a:cubicBezTo>
                      <a:pt x="6953" y="4215"/>
                      <a:pt x="6263" y="4894"/>
                      <a:pt x="5417" y="4894"/>
                    </a:cubicBezTo>
                    <a:cubicBezTo>
                      <a:pt x="4572" y="4894"/>
                      <a:pt x="3881" y="4215"/>
                      <a:pt x="3881" y="3370"/>
                    </a:cubicBezTo>
                    <a:lnTo>
                      <a:pt x="3881" y="3227"/>
                    </a:lnTo>
                    <a:cubicBezTo>
                      <a:pt x="3881" y="3167"/>
                      <a:pt x="3917" y="3108"/>
                      <a:pt x="3977" y="3084"/>
                    </a:cubicBezTo>
                    <a:cubicBezTo>
                      <a:pt x="4167" y="2965"/>
                      <a:pt x="4429" y="2750"/>
                      <a:pt x="4548" y="2393"/>
                    </a:cubicBezTo>
                    <a:cubicBezTo>
                      <a:pt x="4584" y="2310"/>
                      <a:pt x="4536" y="2215"/>
                      <a:pt x="4453" y="2203"/>
                    </a:cubicBezTo>
                    <a:cubicBezTo>
                      <a:pt x="4434" y="2198"/>
                      <a:pt x="4415" y="2196"/>
                      <a:pt x="4398" y="2196"/>
                    </a:cubicBezTo>
                    <a:cubicBezTo>
                      <a:pt x="4327" y="2196"/>
                      <a:pt x="4270" y="2234"/>
                      <a:pt x="4251" y="2310"/>
                    </a:cubicBezTo>
                    <a:cubicBezTo>
                      <a:pt x="4167" y="2572"/>
                      <a:pt x="3977" y="2727"/>
                      <a:pt x="3822" y="2810"/>
                    </a:cubicBezTo>
                    <a:cubicBezTo>
                      <a:pt x="3679" y="2905"/>
                      <a:pt x="3572" y="3072"/>
                      <a:pt x="3572" y="3227"/>
                    </a:cubicBezTo>
                    <a:lnTo>
                      <a:pt x="3572" y="3370"/>
                    </a:lnTo>
                    <a:cubicBezTo>
                      <a:pt x="3572" y="4024"/>
                      <a:pt x="3917" y="4584"/>
                      <a:pt x="4417" y="4929"/>
                    </a:cubicBezTo>
                    <a:lnTo>
                      <a:pt x="4417" y="5477"/>
                    </a:lnTo>
                    <a:cubicBezTo>
                      <a:pt x="4417" y="5548"/>
                      <a:pt x="4370" y="5608"/>
                      <a:pt x="4310" y="5644"/>
                    </a:cubicBezTo>
                    <a:lnTo>
                      <a:pt x="4048" y="5763"/>
                    </a:lnTo>
                    <a:cubicBezTo>
                      <a:pt x="3536" y="5632"/>
                      <a:pt x="3215" y="5453"/>
                      <a:pt x="3060" y="5346"/>
                    </a:cubicBezTo>
                    <a:lnTo>
                      <a:pt x="3060" y="5334"/>
                    </a:lnTo>
                    <a:cubicBezTo>
                      <a:pt x="3131" y="5001"/>
                      <a:pt x="3262" y="4060"/>
                      <a:pt x="3393" y="2369"/>
                    </a:cubicBezTo>
                    <a:cubicBezTo>
                      <a:pt x="3441" y="1738"/>
                      <a:pt x="3655" y="1226"/>
                      <a:pt x="4036" y="845"/>
                    </a:cubicBezTo>
                    <a:cubicBezTo>
                      <a:pt x="4393" y="488"/>
                      <a:pt x="4882" y="298"/>
                      <a:pt x="5441" y="298"/>
                    </a:cubicBezTo>
                    <a:close/>
                    <a:moveTo>
                      <a:pt x="2750" y="5465"/>
                    </a:moveTo>
                    <a:cubicBezTo>
                      <a:pt x="2786" y="5501"/>
                      <a:pt x="2810" y="5572"/>
                      <a:pt x="2869" y="5596"/>
                    </a:cubicBezTo>
                    <a:cubicBezTo>
                      <a:pt x="3000" y="5691"/>
                      <a:pt x="3239" y="5822"/>
                      <a:pt x="3584" y="5941"/>
                    </a:cubicBezTo>
                    <a:lnTo>
                      <a:pt x="3155" y="6144"/>
                    </a:lnTo>
                    <a:lnTo>
                      <a:pt x="2655" y="6001"/>
                    </a:lnTo>
                    <a:cubicBezTo>
                      <a:pt x="2512" y="5953"/>
                      <a:pt x="2512" y="5953"/>
                      <a:pt x="2512" y="5906"/>
                    </a:cubicBezTo>
                    <a:lnTo>
                      <a:pt x="2512" y="5691"/>
                    </a:lnTo>
                    <a:cubicBezTo>
                      <a:pt x="2572" y="5656"/>
                      <a:pt x="2619" y="5608"/>
                      <a:pt x="2667" y="5572"/>
                    </a:cubicBezTo>
                    <a:cubicBezTo>
                      <a:pt x="2691" y="5536"/>
                      <a:pt x="2727" y="5513"/>
                      <a:pt x="2750" y="5465"/>
                    </a:cubicBezTo>
                    <a:close/>
                    <a:moveTo>
                      <a:pt x="8096" y="5239"/>
                    </a:moveTo>
                    <a:cubicBezTo>
                      <a:pt x="8180" y="5417"/>
                      <a:pt x="8323" y="5572"/>
                      <a:pt x="8477" y="5691"/>
                    </a:cubicBezTo>
                    <a:lnTo>
                      <a:pt x="8477" y="6025"/>
                    </a:lnTo>
                    <a:lnTo>
                      <a:pt x="8489" y="6025"/>
                    </a:lnTo>
                    <a:lnTo>
                      <a:pt x="7977" y="6287"/>
                    </a:lnTo>
                    <a:cubicBezTo>
                      <a:pt x="7977" y="6287"/>
                      <a:pt x="7965" y="6287"/>
                      <a:pt x="7965" y="6263"/>
                    </a:cubicBezTo>
                    <a:lnTo>
                      <a:pt x="7227" y="5941"/>
                    </a:lnTo>
                    <a:cubicBezTo>
                      <a:pt x="7596" y="5822"/>
                      <a:pt x="7822" y="5667"/>
                      <a:pt x="7942" y="5596"/>
                    </a:cubicBezTo>
                    <a:cubicBezTo>
                      <a:pt x="8049" y="5525"/>
                      <a:pt x="8108" y="5406"/>
                      <a:pt x="8096" y="5275"/>
                    </a:cubicBezTo>
                    <a:lnTo>
                      <a:pt x="8096" y="5239"/>
                    </a:lnTo>
                    <a:close/>
                    <a:moveTo>
                      <a:pt x="2203" y="5870"/>
                    </a:moveTo>
                    <a:lnTo>
                      <a:pt x="2203" y="5929"/>
                    </a:lnTo>
                    <a:cubicBezTo>
                      <a:pt x="2203" y="5953"/>
                      <a:pt x="2203" y="5989"/>
                      <a:pt x="2215" y="6013"/>
                    </a:cubicBezTo>
                    <a:lnTo>
                      <a:pt x="1857" y="6370"/>
                    </a:lnTo>
                    <a:lnTo>
                      <a:pt x="1500" y="6013"/>
                    </a:lnTo>
                    <a:cubicBezTo>
                      <a:pt x="1512" y="5989"/>
                      <a:pt x="1512" y="5953"/>
                      <a:pt x="1512" y="5929"/>
                    </a:cubicBezTo>
                    <a:lnTo>
                      <a:pt x="1512" y="5870"/>
                    </a:lnTo>
                    <a:cubicBezTo>
                      <a:pt x="1619" y="5894"/>
                      <a:pt x="1726" y="5929"/>
                      <a:pt x="1834" y="5929"/>
                    </a:cubicBezTo>
                    <a:lnTo>
                      <a:pt x="1857" y="5929"/>
                    </a:lnTo>
                    <a:cubicBezTo>
                      <a:pt x="1976" y="5929"/>
                      <a:pt x="2096" y="5906"/>
                      <a:pt x="2203" y="5870"/>
                    </a:cubicBezTo>
                    <a:close/>
                    <a:moveTo>
                      <a:pt x="9525" y="5882"/>
                    </a:moveTo>
                    <a:lnTo>
                      <a:pt x="9525" y="6048"/>
                    </a:lnTo>
                    <a:cubicBezTo>
                      <a:pt x="9525" y="6108"/>
                      <a:pt x="9537" y="6144"/>
                      <a:pt x="9573" y="6191"/>
                    </a:cubicBezTo>
                    <a:lnTo>
                      <a:pt x="9394" y="6322"/>
                    </a:lnTo>
                    <a:cubicBezTo>
                      <a:pt x="9323" y="6394"/>
                      <a:pt x="9236" y="6429"/>
                      <a:pt x="9151" y="6429"/>
                    </a:cubicBezTo>
                    <a:cubicBezTo>
                      <a:pt x="9067" y="6429"/>
                      <a:pt x="8983" y="6394"/>
                      <a:pt x="8918" y="6322"/>
                    </a:cubicBezTo>
                    <a:lnTo>
                      <a:pt x="8763" y="6191"/>
                    </a:lnTo>
                    <a:cubicBezTo>
                      <a:pt x="8799" y="6144"/>
                      <a:pt x="8811" y="6084"/>
                      <a:pt x="8811" y="6048"/>
                    </a:cubicBezTo>
                    <a:lnTo>
                      <a:pt x="8811" y="5882"/>
                    </a:lnTo>
                    <a:cubicBezTo>
                      <a:pt x="8918" y="5906"/>
                      <a:pt x="9037" y="5941"/>
                      <a:pt x="9168" y="5941"/>
                    </a:cubicBezTo>
                    <a:cubicBezTo>
                      <a:pt x="9287" y="5941"/>
                      <a:pt x="9406" y="5929"/>
                      <a:pt x="9525" y="5882"/>
                    </a:cubicBezTo>
                    <a:close/>
                    <a:moveTo>
                      <a:pt x="6096" y="5096"/>
                    </a:moveTo>
                    <a:lnTo>
                      <a:pt x="6096" y="5477"/>
                    </a:lnTo>
                    <a:cubicBezTo>
                      <a:pt x="6096" y="5667"/>
                      <a:pt x="6215" y="5846"/>
                      <a:pt x="6394" y="5941"/>
                    </a:cubicBezTo>
                    <a:lnTo>
                      <a:pt x="6632" y="6048"/>
                    </a:lnTo>
                    <a:cubicBezTo>
                      <a:pt x="6406" y="6489"/>
                      <a:pt x="5941" y="6787"/>
                      <a:pt x="5417" y="6787"/>
                    </a:cubicBezTo>
                    <a:cubicBezTo>
                      <a:pt x="4894" y="6787"/>
                      <a:pt x="4441" y="6501"/>
                      <a:pt x="4203" y="6048"/>
                    </a:cubicBezTo>
                    <a:lnTo>
                      <a:pt x="4441" y="5941"/>
                    </a:lnTo>
                    <a:cubicBezTo>
                      <a:pt x="4620" y="5870"/>
                      <a:pt x="4739" y="5691"/>
                      <a:pt x="4739" y="5477"/>
                    </a:cubicBezTo>
                    <a:lnTo>
                      <a:pt x="4739" y="5096"/>
                    </a:lnTo>
                    <a:cubicBezTo>
                      <a:pt x="4941" y="5179"/>
                      <a:pt x="5179" y="5227"/>
                      <a:pt x="5417" y="5227"/>
                    </a:cubicBezTo>
                    <a:cubicBezTo>
                      <a:pt x="5656" y="5227"/>
                      <a:pt x="5894" y="5179"/>
                      <a:pt x="6096" y="5096"/>
                    </a:cubicBezTo>
                    <a:close/>
                    <a:moveTo>
                      <a:pt x="5417" y="0"/>
                    </a:moveTo>
                    <a:cubicBezTo>
                      <a:pt x="4763" y="0"/>
                      <a:pt x="4215" y="226"/>
                      <a:pt x="3786" y="643"/>
                    </a:cubicBezTo>
                    <a:cubicBezTo>
                      <a:pt x="3346" y="1060"/>
                      <a:pt x="3096" y="1655"/>
                      <a:pt x="3048" y="2346"/>
                    </a:cubicBezTo>
                    <a:cubicBezTo>
                      <a:pt x="3036" y="2548"/>
                      <a:pt x="3024" y="2703"/>
                      <a:pt x="3012" y="2881"/>
                    </a:cubicBezTo>
                    <a:lnTo>
                      <a:pt x="1524" y="2881"/>
                    </a:lnTo>
                    <a:cubicBezTo>
                      <a:pt x="964" y="2881"/>
                      <a:pt x="512" y="3334"/>
                      <a:pt x="512" y="3893"/>
                    </a:cubicBezTo>
                    <a:lnTo>
                      <a:pt x="512" y="3917"/>
                    </a:lnTo>
                    <a:cubicBezTo>
                      <a:pt x="512" y="4048"/>
                      <a:pt x="536" y="4167"/>
                      <a:pt x="595" y="4286"/>
                    </a:cubicBezTo>
                    <a:lnTo>
                      <a:pt x="667" y="4453"/>
                    </a:lnTo>
                    <a:lnTo>
                      <a:pt x="667" y="4703"/>
                    </a:lnTo>
                    <a:cubicBezTo>
                      <a:pt x="667" y="5120"/>
                      <a:pt x="881" y="5477"/>
                      <a:pt x="1179" y="5703"/>
                    </a:cubicBezTo>
                    <a:lnTo>
                      <a:pt x="1179" y="5929"/>
                    </a:lnTo>
                    <a:cubicBezTo>
                      <a:pt x="1179" y="5953"/>
                      <a:pt x="1167" y="5989"/>
                      <a:pt x="1131" y="5989"/>
                    </a:cubicBezTo>
                    <a:lnTo>
                      <a:pt x="476" y="6179"/>
                    </a:lnTo>
                    <a:cubicBezTo>
                      <a:pt x="191" y="6251"/>
                      <a:pt x="0" y="6513"/>
                      <a:pt x="0" y="6810"/>
                    </a:cubicBezTo>
                    <a:lnTo>
                      <a:pt x="0" y="8120"/>
                    </a:lnTo>
                    <a:cubicBezTo>
                      <a:pt x="0" y="8215"/>
                      <a:pt x="71" y="8287"/>
                      <a:pt x="167" y="8287"/>
                    </a:cubicBezTo>
                    <a:cubicBezTo>
                      <a:pt x="250" y="8287"/>
                      <a:pt x="333" y="8215"/>
                      <a:pt x="333" y="8120"/>
                    </a:cubicBezTo>
                    <a:lnTo>
                      <a:pt x="333" y="6810"/>
                    </a:lnTo>
                    <a:cubicBezTo>
                      <a:pt x="333" y="6668"/>
                      <a:pt x="429" y="6513"/>
                      <a:pt x="583" y="6477"/>
                    </a:cubicBezTo>
                    <a:lnTo>
                      <a:pt x="1238" y="6287"/>
                    </a:lnTo>
                    <a:cubicBezTo>
                      <a:pt x="1262" y="6287"/>
                      <a:pt x="1286" y="6263"/>
                      <a:pt x="1310" y="6251"/>
                    </a:cubicBezTo>
                    <a:lnTo>
                      <a:pt x="1715" y="6656"/>
                    </a:lnTo>
                    <a:lnTo>
                      <a:pt x="1715" y="8108"/>
                    </a:lnTo>
                    <a:cubicBezTo>
                      <a:pt x="1715" y="8203"/>
                      <a:pt x="1786" y="8275"/>
                      <a:pt x="1881" y="8275"/>
                    </a:cubicBezTo>
                    <a:cubicBezTo>
                      <a:pt x="1965" y="8275"/>
                      <a:pt x="2036" y="8203"/>
                      <a:pt x="2036" y="8108"/>
                    </a:cubicBezTo>
                    <a:lnTo>
                      <a:pt x="2036" y="6656"/>
                    </a:lnTo>
                    <a:lnTo>
                      <a:pt x="2441" y="6251"/>
                    </a:lnTo>
                    <a:cubicBezTo>
                      <a:pt x="2500" y="6287"/>
                      <a:pt x="2548" y="6298"/>
                      <a:pt x="2596" y="6310"/>
                    </a:cubicBezTo>
                    <a:lnTo>
                      <a:pt x="2750" y="6358"/>
                    </a:lnTo>
                    <a:cubicBezTo>
                      <a:pt x="2536" y="6501"/>
                      <a:pt x="2393" y="6751"/>
                      <a:pt x="2393" y="7037"/>
                    </a:cubicBezTo>
                    <a:lnTo>
                      <a:pt x="2393" y="8120"/>
                    </a:lnTo>
                    <a:cubicBezTo>
                      <a:pt x="2393" y="8215"/>
                      <a:pt x="2465" y="8287"/>
                      <a:pt x="2560" y="8287"/>
                    </a:cubicBezTo>
                    <a:cubicBezTo>
                      <a:pt x="2643" y="8287"/>
                      <a:pt x="2727" y="8215"/>
                      <a:pt x="2727" y="8120"/>
                    </a:cubicBezTo>
                    <a:lnTo>
                      <a:pt x="2727" y="7037"/>
                    </a:lnTo>
                    <a:cubicBezTo>
                      <a:pt x="2727" y="6834"/>
                      <a:pt x="2846" y="6656"/>
                      <a:pt x="3036" y="6560"/>
                    </a:cubicBezTo>
                    <a:lnTo>
                      <a:pt x="3941" y="6156"/>
                    </a:lnTo>
                    <a:cubicBezTo>
                      <a:pt x="4227" y="6727"/>
                      <a:pt x="4810" y="7096"/>
                      <a:pt x="5441" y="7096"/>
                    </a:cubicBezTo>
                    <a:cubicBezTo>
                      <a:pt x="6084" y="7096"/>
                      <a:pt x="6668" y="6739"/>
                      <a:pt x="6953" y="6156"/>
                    </a:cubicBezTo>
                    <a:lnTo>
                      <a:pt x="7858" y="6560"/>
                    </a:lnTo>
                    <a:cubicBezTo>
                      <a:pt x="8049" y="6656"/>
                      <a:pt x="8168" y="6834"/>
                      <a:pt x="8168" y="7037"/>
                    </a:cubicBezTo>
                    <a:lnTo>
                      <a:pt x="8168" y="8120"/>
                    </a:lnTo>
                    <a:cubicBezTo>
                      <a:pt x="8168" y="8215"/>
                      <a:pt x="8239" y="8287"/>
                      <a:pt x="8334" y="8287"/>
                    </a:cubicBezTo>
                    <a:cubicBezTo>
                      <a:pt x="8418" y="8287"/>
                      <a:pt x="8501" y="8215"/>
                      <a:pt x="8501" y="8120"/>
                    </a:cubicBezTo>
                    <a:lnTo>
                      <a:pt x="8501" y="7037"/>
                    </a:lnTo>
                    <a:cubicBezTo>
                      <a:pt x="8501" y="6834"/>
                      <a:pt x="8418" y="6656"/>
                      <a:pt x="8299" y="6501"/>
                    </a:cubicBezTo>
                    <a:lnTo>
                      <a:pt x="8537" y="6382"/>
                    </a:lnTo>
                    <a:lnTo>
                      <a:pt x="8715" y="6560"/>
                    </a:lnTo>
                    <a:cubicBezTo>
                      <a:pt x="8858" y="6679"/>
                      <a:pt x="9013" y="6739"/>
                      <a:pt x="9180" y="6739"/>
                    </a:cubicBezTo>
                    <a:cubicBezTo>
                      <a:pt x="9346" y="6739"/>
                      <a:pt x="9513" y="6679"/>
                      <a:pt x="9644" y="6560"/>
                    </a:cubicBezTo>
                    <a:lnTo>
                      <a:pt x="9823" y="6382"/>
                    </a:lnTo>
                    <a:lnTo>
                      <a:pt x="10358" y="6656"/>
                    </a:lnTo>
                    <a:cubicBezTo>
                      <a:pt x="10478" y="6715"/>
                      <a:pt x="10549" y="6834"/>
                      <a:pt x="10549" y="6965"/>
                    </a:cubicBezTo>
                    <a:lnTo>
                      <a:pt x="10549" y="8144"/>
                    </a:lnTo>
                    <a:cubicBezTo>
                      <a:pt x="10549" y="8227"/>
                      <a:pt x="10620" y="8299"/>
                      <a:pt x="10716" y="8299"/>
                    </a:cubicBezTo>
                    <a:cubicBezTo>
                      <a:pt x="10799" y="8299"/>
                      <a:pt x="10882" y="8227"/>
                      <a:pt x="10882" y="8144"/>
                    </a:cubicBezTo>
                    <a:lnTo>
                      <a:pt x="10882" y="6965"/>
                    </a:lnTo>
                    <a:cubicBezTo>
                      <a:pt x="10823" y="6703"/>
                      <a:pt x="10692" y="6477"/>
                      <a:pt x="10466" y="6358"/>
                    </a:cubicBezTo>
                    <a:lnTo>
                      <a:pt x="9823" y="6025"/>
                    </a:lnTo>
                    <a:lnTo>
                      <a:pt x="9823" y="6013"/>
                    </a:lnTo>
                    <a:lnTo>
                      <a:pt x="9823" y="5691"/>
                    </a:lnTo>
                    <a:cubicBezTo>
                      <a:pt x="10097" y="5501"/>
                      <a:pt x="10275" y="5227"/>
                      <a:pt x="10311" y="4882"/>
                    </a:cubicBezTo>
                    <a:cubicBezTo>
                      <a:pt x="10430" y="4679"/>
                      <a:pt x="10489" y="4453"/>
                      <a:pt x="10489" y="4215"/>
                    </a:cubicBezTo>
                    <a:cubicBezTo>
                      <a:pt x="10489" y="3786"/>
                      <a:pt x="10287" y="3381"/>
                      <a:pt x="9954" y="3143"/>
                    </a:cubicBezTo>
                    <a:cubicBezTo>
                      <a:pt x="9977" y="3084"/>
                      <a:pt x="9989" y="3012"/>
                      <a:pt x="9989" y="2953"/>
                    </a:cubicBezTo>
                    <a:cubicBezTo>
                      <a:pt x="9989" y="2536"/>
                      <a:pt x="9620" y="2191"/>
                      <a:pt x="9156" y="2191"/>
                    </a:cubicBezTo>
                    <a:cubicBezTo>
                      <a:pt x="8692" y="2191"/>
                      <a:pt x="8323" y="2524"/>
                      <a:pt x="8323" y="2953"/>
                    </a:cubicBezTo>
                    <a:cubicBezTo>
                      <a:pt x="8323" y="3024"/>
                      <a:pt x="8334" y="3084"/>
                      <a:pt x="8346" y="3143"/>
                    </a:cubicBezTo>
                    <a:cubicBezTo>
                      <a:pt x="8156" y="3286"/>
                      <a:pt x="8013" y="3477"/>
                      <a:pt x="7906" y="3715"/>
                    </a:cubicBezTo>
                    <a:cubicBezTo>
                      <a:pt x="7858" y="3334"/>
                      <a:pt x="7834" y="2869"/>
                      <a:pt x="7787" y="2346"/>
                    </a:cubicBezTo>
                    <a:cubicBezTo>
                      <a:pt x="7739" y="1655"/>
                      <a:pt x="7489" y="1060"/>
                      <a:pt x="7060" y="643"/>
                    </a:cubicBezTo>
                    <a:cubicBezTo>
                      <a:pt x="6644" y="226"/>
                      <a:pt x="6072" y="0"/>
                      <a:pt x="54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315;p43">
                <a:extLst>
                  <a:ext uri="{FF2B5EF4-FFF2-40B4-BE49-F238E27FC236}">
                    <a16:creationId xmlns:a16="http://schemas.microsoft.com/office/drawing/2014/main" id="{761E97B9-AEA0-144B-BEF0-1802126E8478}"/>
                  </a:ext>
                </a:extLst>
              </p:cNvPr>
              <p:cNvSpPr/>
              <p:nvPr/>
            </p:nvSpPr>
            <p:spPr>
              <a:xfrm>
                <a:off x="6089408" y="3637503"/>
                <a:ext cx="10662" cy="3602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32" extrusionOk="0">
                    <a:moveTo>
                      <a:pt x="167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977"/>
                    </a:lnTo>
                    <a:cubicBezTo>
                      <a:pt x="1" y="1060"/>
                      <a:pt x="72" y="1132"/>
                      <a:pt x="167" y="1132"/>
                    </a:cubicBezTo>
                    <a:cubicBezTo>
                      <a:pt x="251" y="1132"/>
                      <a:pt x="322" y="1060"/>
                      <a:pt x="322" y="977"/>
                    </a:cubicBezTo>
                    <a:lnTo>
                      <a:pt x="322" y="167"/>
                    </a:lnTo>
                    <a:cubicBezTo>
                      <a:pt x="334" y="84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3300;p43">
            <a:extLst>
              <a:ext uri="{FF2B5EF4-FFF2-40B4-BE49-F238E27FC236}">
                <a16:creationId xmlns:a16="http://schemas.microsoft.com/office/drawing/2014/main" id="{B6FA4DF8-AFF3-4F38-8ABF-DFCB1FDBA673}"/>
              </a:ext>
            </a:extLst>
          </p:cNvPr>
          <p:cNvGrpSpPr/>
          <p:nvPr/>
        </p:nvGrpSpPr>
        <p:grpSpPr>
          <a:xfrm>
            <a:off x="6929602" y="864021"/>
            <a:ext cx="870900" cy="870900"/>
            <a:chOff x="852750" y="1412400"/>
            <a:chExt cx="870900" cy="870900"/>
          </a:xfrm>
        </p:grpSpPr>
        <p:sp>
          <p:nvSpPr>
            <p:cNvPr id="30" name="Google Shape;3301;p43">
              <a:extLst>
                <a:ext uri="{FF2B5EF4-FFF2-40B4-BE49-F238E27FC236}">
                  <a16:creationId xmlns:a16="http://schemas.microsoft.com/office/drawing/2014/main" id="{8FCA75DB-6F31-D3DB-4399-CF0F842864EC}"/>
                </a:ext>
              </a:extLst>
            </p:cNvPr>
            <p:cNvSpPr/>
            <p:nvPr/>
          </p:nvSpPr>
          <p:spPr>
            <a:xfrm>
              <a:off x="852750" y="1412400"/>
              <a:ext cx="870900" cy="87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302;p43">
              <a:extLst>
                <a:ext uri="{FF2B5EF4-FFF2-40B4-BE49-F238E27FC236}">
                  <a16:creationId xmlns:a16="http://schemas.microsoft.com/office/drawing/2014/main" id="{05E8DBBF-C4B6-05D3-BAA7-A896707F5328}"/>
                </a:ext>
              </a:extLst>
            </p:cNvPr>
            <p:cNvGrpSpPr/>
            <p:nvPr/>
          </p:nvGrpSpPr>
          <p:grpSpPr>
            <a:xfrm>
              <a:off x="1078331" y="1638210"/>
              <a:ext cx="419741" cy="419321"/>
              <a:chOff x="2201806" y="1976585"/>
              <a:chExt cx="349784" cy="349434"/>
            </a:xfrm>
          </p:grpSpPr>
          <p:sp>
            <p:nvSpPr>
              <p:cNvPr id="32" name="Google Shape;3303;p43">
                <a:extLst>
                  <a:ext uri="{FF2B5EF4-FFF2-40B4-BE49-F238E27FC236}">
                    <a16:creationId xmlns:a16="http://schemas.microsoft.com/office/drawing/2014/main" id="{F94CDDE7-11CC-B989-FAC5-306DC0913AB5}"/>
                  </a:ext>
                </a:extLst>
              </p:cNvPr>
              <p:cNvSpPr/>
              <p:nvPr/>
            </p:nvSpPr>
            <p:spPr>
              <a:xfrm>
                <a:off x="2231755" y="2073373"/>
                <a:ext cx="319835" cy="252647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7938" extrusionOk="0">
                    <a:moveTo>
                      <a:pt x="9368" y="0"/>
                    </a:moveTo>
                    <a:cubicBezTo>
                      <a:pt x="9345" y="0"/>
                      <a:pt x="9322" y="6"/>
                      <a:pt x="9299" y="20"/>
                    </a:cubicBezTo>
                    <a:cubicBezTo>
                      <a:pt x="9227" y="67"/>
                      <a:pt x="9180" y="151"/>
                      <a:pt x="9227" y="234"/>
                    </a:cubicBezTo>
                    <a:cubicBezTo>
                      <a:pt x="9561" y="925"/>
                      <a:pt x="9716" y="1675"/>
                      <a:pt x="9716" y="2449"/>
                    </a:cubicBezTo>
                    <a:cubicBezTo>
                      <a:pt x="9716" y="3830"/>
                      <a:pt x="9180" y="5127"/>
                      <a:pt x="8203" y="6104"/>
                    </a:cubicBezTo>
                    <a:cubicBezTo>
                      <a:pt x="7215" y="7092"/>
                      <a:pt x="5917" y="7628"/>
                      <a:pt x="4536" y="7628"/>
                    </a:cubicBezTo>
                    <a:cubicBezTo>
                      <a:pt x="3715" y="7628"/>
                      <a:pt x="2929" y="7449"/>
                      <a:pt x="2203" y="7080"/>
                    </a:cubicBezTo>
                    <a:cubicBezTo>
                      <a:pt x="1596" y="6759"/>
                      <a:pt x="1060" y="6342"/>
                      <a:pt x="607" y="5830"/>
                    </a:cubicBezTo>
                    <a:lnTo>
                      <a:pt x="607" y="5830"/>
                    </a:lnTo>
                    <a:lnTo>
                      <a:pt x="1250" y="6032"/>
                    </a:lnTo>
                    <a:cubicBezTo>
                      <a:pt x="1272" y="6040"/>
                      <a:pt x="1293" y="6044"/>
                      <a:pt x="1312" y="6044"/>
                    </a:cubicBezTo>
                    <a:cubicBezTo>
                      <a:pt x="1380" y="6044"/>
                      <a:pt x="1434" y="5999"/>
                      <a:pt x="1453" y="5925"/>
                    </a:cubicBezTo>
                    <a:cubicBezTo>
                      <a:pt x="1488" y="5842"/>
                      <a:pt x="1441" y="5747"/>
                      <a:pt x="1357" y="5723"/>
                    </a:cubicBezTo>
                    <a:lnTo>
                      <a:pt x="202" y="5330"/>
                    </a:lnTo>
                    <a:cubicBezTo>
                      <a:pt x="191" y="5327"/>
                      <a:pt x="179" y="5325"/>
                      <a:pt x="167" y="5325"/>
                    </a:cubicBezTo>
                    <a:cubicBezTo>
                      <a:pt x="131" y="5325"/>
                      <a:pt x="95" y="5339"/>
                      <a:pt x="60" y="5366"/>
                    </a:cubicBezTo>
                    <a:cubicBezTo>
                      <a:pt x="12" y="5389"/>
                      <a:pt x="0" y="5449"/>
                      <a:pt x="0" y="5508"/>
                    </a:cubicBezTo>
                    <a:lnTo>
                      <a:pt x="191" y="6854"/>
                    </a:lnTo>
                    <a:cubicBezTo>
                      <a:pt x="214" y="6925"/>
                      <a:pt x="274" y="6985"/>
                      <a:pt x="357" y="6985"/>
                    </a:cubicBezTo>
                    <a:lnTo>
                      <a:pt x="393" y="6985"/>
                    </a:lnTo>
                    <a:cubicBezTo>
                      <a:pt x="476" y="6973"/>
                      <a:pt x="536" y="6890"/>
                      <a:pt x="524" y="6806"/>
                    </a:cubicBezTo>
                    <a:lnTo>
                      <a:pt x="417" y="6068"/>
                    </a:lnTo>
                    <a:lnTo>
                      <a:pt x="417" y="6068"/>
                    </a:lnTo>
                    <a:cubicBezTo>
                      <a:pt x="881" y="6604"/>
                      <a:pt x="1465" y="7044"/>
                      <a:pt x="2084" y="7354"/>
                    </a:cubicBezTo>
                    <a:cubicBezTo>
                      <a:pt x="2858" y="7747"/>
                      <a:pt x="3691" y="7937"/>
                      <a:pt x="4560" y="7937"/>
                    </a:cubicBezTo>
                    <a:cubicBezTo>
                      <a:pt x="6025" y="7937"/>
                      <a:pt x="7394" y="7366"/>
                      <a:pt x="8442" y="6330"/>
                    </a:cubicBezTo>
                    <a:cubicBezTo>
                      <a:pt x="9477" y="5282"/>
                      <a:pt x="10049" y="3913"/>
                      <a:pt x="10049" y="2449"/>
                    </a:cubicBezTo>
                    <a:cubicBezTo>
                      <a:pt x="10049" y="1627"/>
                      <a:pt x="9870" y="829"/>
                      <a:pt x="9513" y="91"/>
                    </a:cubicBezTo>
                    <a:cubicBezTo>
                      <a:pt x="9479" y="40"/>
                      <a:pt x="9426" y="0"/>
                      <a:pt x="9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04;p43">
                <a:extLst>
                  <a:ext uri="{FF2B5EF4-FFF2-40B4-BE49-F238E27FC236}">
                    <a16:creationId xmlns:a16="http://schemas.microsoft.com/office/drawing/2014/main" id="{D4D3B35D-AA12-3609-9451-10991712E421}"/>
                  </a:ext>
                </a:extLst>
              </p:cNvPr>
              <p:cNvSpPr/>
              <p:nvPr/>
            </p:nvSpPr>
            <p:spPr>
              <a:xfrm>
                <a:off x="2201806" y="1976585"/>
                <a:ext cx="319484" cy="252424"/>
              </a:xfrm>
              <a:custGeom>
                <a:avLst/>
                <a:gdLst/>
                <a:ahLst/>
                <a:cxnLst/>
                <a:rect l="l" t="t" r="r" b="b"/>
                <a:pathLst>
                  <a:path w="10038" h="7931" extrusionOk="0">
                    <a:moveTo>
                      <a:pt x="5501" y="1"/>
                    </a:moveTo>
                    <a:cubicBezTo>
                      <a:pt x="4025" y="1"/>
                      <a:pt x="2656" y="560"/>
                      <a:pt x="1608" y="1608"/>
                    </a:cubicBezTo>
                    <a:cubicBezTo>
                      <a:pt x="572" y="2644"/>
                      <a:pt x="0" y="4013"/>
                      <a:pt x="0" y="5490"/>
                    </a:cubicBezTo>
                    <a:cubicBezTo>
                      <a:pt x="0" y="6311"/>
                      <a:pt x="179" y="7109"/>
                      <a:pt x="536" y="7835"/>
                    </a:cubicBezTo>
                    <a:cubicBezTo>
                      <a:pt x="572" y="7895"/>
                      <a:pt x="632" y="7930"/>
                      <a:pt x="691" y="7930"/>
                    </a:cubicBezTo>
                    <a:cubicBezTo>
                      <a:pt x="715" y="7930"/>
                      <a:pt x="739" y="7930"/>
                      <a:pt x="762" y="7918"/>
                    </a:cubicBezTo>
                    <a:cubicBezTo>
                      <a:pt x="834" y="7871"/>
                      <a:pt x="882" y="7776"/>
                      <a:pt x="834" y="7704"/>
                    </a:cubicBezTo>
                    <a:cubicBezTo>
                      <a:pt x="512" y="7002"/>
                      <a:pt x="346" y="6263"/>
                      <a:pt x="346" y="5490"/>
                    </a:cubicBezTo>
                    <a:cubicBezTo>
                      <a:pt x="346" y="4108"/>
                      <a:pt x="882" y="2811"/>
                      <a:pt x="1870" y="1822"/>
                    </a:cubicBezTo>
                    <a:cubicBezTo>
                      <a:pt x="2846" y="846"/>
                      <a:pt x="4144" y="310"/>
                      <a:pt x="5525" y="310"/>
                    </a:cubicBezTo>
                    <a:cubicBezTo>
                      <a:pt x="7049" y="310"/>
                      <a:pt x="8454" y="965"/>
                      <a:pt x="9454" y="2108"/>
                    </a:cubicBezTo>
                    <a:lnTo>
                      <a:pt x="8811" y="1906"/>
                    </a:lnTo>
                    <a:cubicBezTo>
                      <a:pt x="8792" y="1898"/>
                      <a:pt x="8772" y="1894"/>
                      <a:pt x="8753" y="1894"/>
                    </a:cubicBezTo>
                    <a:cubicBezTo>
                      <a:pt x="8688" y="1894"/>
                      <a:pt x="8627" y="1937"/>
                      <a:pt x="8609" y="2001"/>
                    </a:cubicBezTo>
                    <a:cubicBezTo>
                      <a:pt x="8573" y="2096"/>
                      <a:pt x="8621" y="2180"/>
                      <a:pt x="8716" y="2215"/>
                    </a:cubicBezTo>
                    <a:lnTo>
                      <a:pt x="9859" y="2596"/>
                    </a:lnTo>
                    <a:cubicBezTo>
                      <a:pt x="9871" y="2596"/>
                      <a:pt x="9883" y="2620"/>
                      <a:pt x="9906" y="2620"/>
                    </a:cubicBezTo>
                    <a:cubicBezTo>
                      <a:pt x="9930" y="2620"/>
                      <a:pt x="9978" y="2596"/>
                      <a:pt x="10002" y="2572"/>
                    </a:cubicBezTo>
                    <a:cubicBezTo>
                      <a:pt x="10026" y="2525"/>
                      <a:pt x="10037" y="2465"/>
                      <a:pt x="10037" y="2418"/>
                    </a:cubicBezTo>
                    <a:lnTo>
                      <a:pt x="9847" y="1084"/>
                    </a:lnTo>
                    <a:cubicBezTo>
                      <a:pt x="9827" y="1003"/>
                      <a:pt x="9772" y="948"/>
                      <a:pt x="9705" y="948"/>
                    </a:cubicBezTo>
                    <a:cubicBezTo>
                      <a:pt x="9693" y="948"/>
                      <a:pt x="9681" y="950"/>
                      <a:pt x="9668" y="953"/>
                    </a:cubicBezTo>
                    <a:cubicBezTo>
                      <a:pt x="9573" y="965"/>
                      <a:pt x="9514" y="1037"/>
                      <a:pt x="9525" y="1132"/>
                    </a:cubicBezTo>
                    <a:lnTo>
                      <a:pt x="9633" y="1870"/>
                    </a:lnTo>
                    <a:cubicBezTo>
                      <a:pt x="8597" y="667"/>
                      <a:pt x="7085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305;p43">
                <a:extLst>
                  <a:ext uri="{FF2B5EF4-FFF2-40B4-BE49-F238E27FC236}">
                    <a16:creationId xmlns:a16="http://schemas.microsoft.com/office/drawing/2014/main" id="{7452FEFF-C84B-7720-A9E5-FFB901717FA0}"/>
                  </a:ext>
                </a:extLst>
              </p:cNvPr>
              <p:cNvSpPr/>
              <p:nvPr/>
            </p:nvSpPr>
            <p:spPr>
              <a:xfrm>
                <a:off x="2331789" y="2068662"/>
                <a:ext cx="16709" cy="2734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859" extrusionOk="0">
                    <a:moveTo>
                      <a:pt x="358" y="1"/>
                    </a:moveTo>
                    <a:cubicBezTo>
                      <a:pt x="262" y="1"/>
                      <a:pt x="191" y="84"/>
                      <a:pt x="191" y="168"/>
                    </a:cubicBezTo>
                    <a:lnTo>
                      <a:pt x="191" y="465"/>
                    </a:lnTo>
                    <a:lnTo>
                      <a:pt x="72" y="584"/>
                    </a:lnTo>
                    <a:cubicBezTo>
                      <a:pt x="12" y="644"/>
                      <a:pt x="0" y="751"/>
                      <a:pt x="72" y="811"/>
                    </a:cubicBezTo>
                    <a:cubicBezTo>
                      <a:pt x="96" y="834"/>
                      <a:pt x="143" y="858"/>
                      <a:pt x="191" y="858"/>
                    </a:cubicBezTo>
                    <a:cubicBezTo>
                      <a:pt x="238" y="858"/>
                      <a:pt x="262" y="834"/>
                      <a:pt x="298" y="811"/>
                    </a:cubicBezTo>
                    <a:lnTo>
                      <a:pt x="453" y="644"/>
                    </a:lnTo>
                    <a:cubicBezTo>
                      <a:pt x="488" y="620"/>
                      <a:pt x="500" y="572"/>
                      <a:pt x="500" y="525"/>
                    </a:cubicBezTo>
                    <a:lnTo>
                      <a:pt x="524" y="168"/>
                    </a:lnTo>
                    <a:cubicBezTo>
                      <a:pt x="524" y="84"/>
                      <a:pt x="441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306;p43">
                <a:extLst>
                  <a:ext uri="{FF2B5EF4-FFF2-40B4-BE49-F238E27FC236}">
                    <a16:creationId xmlns:a16="http://schemas.microsoft.com/office/drawing/2014/main" id="{F96C00E1-13B6-4620-4521-2A2AFE207E89}"/>
                  </a:ext>
                </a:extLst>
              </p:cNvPr>
              <p:cNvSpPr/>
              <p:nvPr/>
            </p:nvSpPr>
            <p:spPr>
              <a:xfrm>
                <a:off x="2243118" y="2021653"/>
                <a:ext cx="265664" cy="261908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8229" extrusionOk="0">
                    <a:moveTo>
                      <a:pt x="2751" y="3109"/>
                    </a:moveTo>
                    <a:lnTo>
                      <a:pt x="2977" y="3133"/>
                    </a:lnTo>
                    <a:lnTo>
                      <a:pt x="3084" y="3133"/>
                    </a:lnTo>
                    <a:lnTo>
                      <a:pt x="2917" y="3502"/>
                    </a:lnTo>
                    <a:lnTo>
                      <a:pt x="2643" y="3431"/>
                    </a:lnTo>
                    <a:lnTo>
                      <a:pt x="2751" y="3109"/>
                    </a:lnTo>
                    <a:close/>
                    <a:moveTo>
                      <a:pt x="3834" y="3026"/>
                    </a:moveTo>
                    <a:lnTo>
                      <a:pt x="4156" y="3419"/>
                    </a:lnTo>
                    <a:lnTo>
                      <a:pt x="4120" y="3526"/>
                    </a:lnTo>
                    <a:cubicBezTo>
                      <a:pt x="4096" y="3609"/>
                      <a:pt x="4144" y="3704"/>
                      <a:pt x="4227" y="3728"/>
                    </a:cubicBezTo>
                    <a:cubicBezTo>
                      <a:pt x="4239" y="3728"/>
                      <a:pt x="4263" y="3740"/>
                      <a:pt x="4275" y="3740"/>
                    </a:cubicBezTo>
                    <a:cubicBezTo>
                      <a:pt x="4346" y="3740"/>
                      <a:pt x="4406" y="3704"/>
                      <a:pt x="4417" y="3645"/>
                    </a:cubicBezTo>
                    <a:lnTo>
                      <a:pt x="4465" y="3526"/>
                    </a:lnTo>
                    <a:cubicBezTo>
                      <a:pt x="4501" y="3419"/>
                      <a:pt x="4477" y="3312"/>
                      <a:pt x="4417" y="3240"/>
                    </a:cubicBezTo>
                    <a:lnTo>
                      <a:pt x="4334" y="3133"/>
                    </a:lnTo>
                    <a:lnTo>
                      <a:pt x="4608" y="3359"/>
                    </a:lnTo>
                    <a:cubicBezTo>
                      <a:pt x="4638" y="3374"/>
                      <a:pt x="4673" y="3389"/>
                      <a:pt x="4710" y="3389"/>
                    </a:cubicBezTo>
                    <a:cubicBezTo>
                      <a:pt x="4731" y="3389"/>
                      <a:pt x="4753" y="3384"/>
                      <a:pt x="4775" y="3371"/>
                    </a:cubicBezTo>
                    <a:lnTo>
                      <a:pt x="4989" y="3288"/>
                    </a:lnTo>
                    <a:lnTo>
                      <a:pt x="5108" y="3419"/>
                    </a:lnTo>
                    <a:cubicBezTo>
                      <a:pt x="5132" y="3466"/>
                      <a:pt x="5191" y="3478"/>
                      <a:pt x="5239" y="3478"/>
                    </a:cubicBezTo>
                    <a:lnTo>
                      <a:pt x="5644" y="3442"/>
                    </a:lnTo>
                    <a:lnTo>
                      <a:pt x="5656" y="3526"/>
                    </a:lnTo>
                    <a:cubicBezTo>
                      <a:pt x="5668" y="3562"/>
                      <a:pt x="5644" y="3597"/>
                      <a:pt x="5644" y="3609"/>
                    </a:cubicBezTo>
                    <a:cubicBezTo>
                      <a:pt x="5620" y="3621"/>
                      <a:pt x="5608" y="3657"/>
                      <a:pt x="5560" y="3657"/>
                    </a:cubicBezTo>
                    <a:lnTo>
                      <a:pt x="4882" y="3716"/>
                    </a:lnTo>
                    <a:cubicBezTo>
                      <a:pt x="4787" y="3716"/>
                      <a:pt x="4715" y="3764"/>
                      <a:pt x="4668" y="3835"/>
                    </a:cubicBezTo>
                    <a:cubicBezTo>
                      <a:pt x="4644" y="3895"/>
                      <a:pt x="4608" y="3954"/>
                      <a:pt x="4632" y="4014"/>
                    </a:cubicBezTo>
                    <a:lnTo>
                      <a:pt x="4167" y="3859"/>
                    </a:lnTo>
                    <a:cubicBezTo>
                      <a:pt x="4156" y="3859"/>
                      <a:pt x="4156" y="3847"/>
                      <a:pt x="4156" y="3835"/>
                    </a:cubicBezTo>
                    <a:cubicBezTo>
                      <a:pt x="4120" y="3657"/>
                      <a:pt x="3977" y="3538"/>
                      <a:pt x="3798" y="3538"/>
                    </a:cubicBezTo>
                    <a:lnTo>
                      <a:pt x="3775" y="3538"/>
                    </a:lnTo>
                    <a:lnTo>
                      <a:pt x="3286" y="3550"/>
                    </a:lnTo>
                    <a:lnTo>
                      <a:pt x="3405" y="3204"/>
                    </a:lnTo>
                    <a:cubicBezTo>
                      <a:pt x="3429" y="3181"/>
                      <a:pt x="3453" y="3169"/>
                      <a:pt x="3489" y="3145"/>
                    </a:cubicBezTo>
                    <a:lnTo>
                      <a:pt x="3834" y="3026"/>
                    </a:lnTo>
                    <a:close/>
                    <a:moveTo>
                      <a:pt x="7561" y="3562"/>
                    </a:moveTo>
                    <a:cubicBezTo>
                      <a:pt x="7573" y="3562"/>
                      <a:pt x="7620" y="3562"/>
                      <a:pt x="7656" y="3597"/>
                    </a:cubicBezTo>
                    <a:lnTo>
                      <a:pt x="7977" y="3907"/>
                    </a:lnTo>
                    <a:cubicBezTo>
                      <a:pt x="7989" y="4026"/>
                      <a:pt x="7989" y="4133"/>
                      <a:pt x="7977" y="4216"/>
                    </a:cubicBezTo>
                    <a:cubicBezTo>
                      <a:pt x="7930" y="5169"/>
                      <a:pt x="7549" y="6086"/>
                      <a:pt x="6858" y="6752"/>
                    </a:cubicBezTo>
                    <a:cubicBezTo>
                      <a:pt x="6763" y="6860"/>
                      <a:pt x="6656" y="6943"/>
                      <a:pt x="6537" y="7050"/>
                    </a:cubicBezTo>
                    <a:cubicBezTo>
                      <a:pt x="6596" y="6955"/>
                      <a:pt x="6644" y="6871"/>
                      <a:pt x="6680" y="6776"/>
                    </a:cubicBezTo>
                    <a:lnTo>
                      <a:pt x="7430" y="5074"/>
                    </a:lnTo>
                    <a:cubicBezTo>
                      <a:pt x="7454" y="5026"/>
                      <a:pt x="7442" y="4966"/>
                      <a:pt x="7418" y="4907"/>
                    </a:cubicBezTo>
                    <a:cubicBezTo>
                      <a:pt x="7382" y="4859"/>
                      <a:pt x="7323" y="4836"/>
                      <a:pt x="7263" y="4836"/>
                    </a:cubicBezTo>
                    <a:lnTo>
                      <a:pt x="7192" y="4836"/>
                    </a:lnTo>
                    <a:lnTo>
                      <a:pt x="7596" y="4026"/>
                    </a:lnTo>
                    <a:cubicBezTo>
                      <a:pt x="7656" y="3895"/>
                      <a:pt x="7620" y="3728"/>
                      <a:pt x="7501" y="3657"/>
                    </a:cubicBezTo>
                    <a:lnTo>
                      <a:pt x="7477" y="3621"/>
                    </a:lnTo>
                    <a:lnTo>
                      <a:pt x="7489" y="3609"/>
                    </a:lnTo>
                    <a:cubicBezTo>
                      <a:pt x="7513" y="3562"/>
                      <a:pt x="7549" y="3562"/>
                      <a:pt x="7561" y="3562"/>
                    </a:cubicBezTo>
                    <a:close/>
                    <a:moveTo>
                      <a:pt x="4088" y="0"/>
                    </a:moveTo>
                    <a:cubicBezTo>
                      <a:pt x="4055" y="0"/>
                      <a:pt x="4022" y="1"/>
                      <a:pt x="3989" y="2"/>
                    </a:cubicBezTo>
                    <a:cubicBezTo>
                      <a:pt x="2953" y="49"/>
                      <a:pt x="1977" y="478"/>
                      <a:pt x="1250" y="1216"/>
                    </a:cubicBezTo>
                    <a:cubicBezTo>
                      <a:pt x="524" y="1942"/>
                      <a:pt x="96" y="2919"/>
                      <a:pt x="48" y="3954"/>
                    </a:cubicBezTo>
                    <a:cubicBezTo>
                      <a:pt x="0" y="4978"/>
                      <a:pt x="346" y="5979"/>
                      <a:pt x="1012" y="6764"/>
                    </a:cubicBezTo>
                    <a:cubicBezTo>
                      <a:pt x="1048" y="6812"/>
                      <a:pt x="1084" y="6824"/>
                      <a:pt x="1131" y="6824"/>
                    </a:cubicBezTo>
                    <a:cubicBezTo>
                      <a:pt x="1167" y="6824"/>
                      <a:pt x="1203" y="6812"/>
                      <a:pt x="1239" y="6776"/>
                    </a:cubicBezTo>
                    <a:cubicBezTo>
                      <a:pt x="1310" y="6717"/>
                      <a:pt x="1310" y="6610"/>
                      <a:pt x="1250" y="6550"/>
                    </a:cubicBezTo>
                    <a:cubicBezTo>
                      <a:pt x="643" y="5824"/>
                      <a:pt x="334" y="4907"/>
                      <a:pt x="369" y="3966"/>
                    </a:cubicBezTo>
                    <a:cubicBezTo>
                      <a:pt x="417" y="3014"/>
                      <a:pt x="810" y="2109"/>
                      <a:pt x="1489" y="1430"/>
                    </a:cubicBezTo>
                    <a:cubicBezTo>
                      <a:pt x="2155" y="764"/>
                      <a:pt x="3072" y="359"/>
                      <a:pt x="4025" y="323"/>
                    </a:cubicBezTo>
                    <a:cubicBezTo>
                      <a:pt x="4087" y="316"/>
                      <a:pt x="4150" y="313"/>
                      <a:pt x="4213" y="313"/>
                    </a:cubicBezTo>
                    <a:cubicBezTo>
                      <a:pt x="4363" y="313"/>
                      <a:pt x="4512" y="330"/>
                      <a:pt x="4656" y="347"/>
                    </a:cubicBezTo>
                    <a:lnTo>
                      <a:pt x="4882" y="621"/>
                    </a:lnTo>
                    <a:lnTo>
                      <a:pt x="4798" y="823"/>
                    </a:lnTo>
                    <a:lnTo>
                      <a:pt x="4656" y="585"/>
                    </a:lnTo>
                    <a:cubicBezTo>
                      <a:pt x="4632" y="537"/>
                      <a:pt x="4572" y="502"/>
                      <a:pt x="4525" y="502"/>
                    </a:cubicBezTo>
                    <a:lnTo>
                      <a:pt x="4025" y="502"/>
                    </a:lnTo>
                    <a:cubicBezTo>
                      <a:pt x="3965" y="502"/>
                      <a:pt x="3906" y="525"/>
                      <a:pt x="3870" y="585"/>
                    </a:cubicBezTo>
                    <a:lnTo>
                      <a:pt x="3513" y="1276"/>
                    </a:lnTo>
                    <a:cubicBezTo>
                      <a:pt x="3465" y="1359"/>
                      <a:pt x="3465" y="1478"/>
                      <a:pt x="3513" y="1573"/>
                    </a:cubicBezTo>
                    <a:cubicBezTo>
                      <a:pt x="3560" y="1657"/>
                      <a:pt x="3667" y="1716"/>
                      <a:pt x="3763" y="1728"/>
                    </a:cubicBezTo>
                    <a:lnTo>
                      <a:pt x="4048" y="1764"/>
                    </a:lnTo>
                    <a:cubicBezTo>
                      <a:pt x="4108" y="1764"/>
                      <a:pt x="4167" y="1752"/>
                      <a:pt x="4203" y="1692"/>
                    </a:cubicBezTo>
                    <a:lnTo>
                      <a:pt x="4298" y="1537"/>
                    </a:lnTo>
                    <a:lnTo>
                      <a:pt x="4358" y="1609"/>
                    </a:lnTo>
                    <a:lnTo>
                      <a:pt x="4310" y="1895"/>
                    </a:lnTo>
                    <a:lnTo>
                      <a:pt x="3822" y="1966"/>
                    </a:lnTo>
                    <a:cubicBezTo>
                      <a:pt x="3798" y="1966"/>
                      <a:pt x="3775" y="1990"/>
                      <a:pt x="3751" y="2002"/>
                    </a:cubicBezTo>
                    <a:lnTo>
                      <a:pt x="3108" y="2466"/>
                    </a:lnTo>
                    <a:cubicBezTo>
                      <a:pt x="3084" y="2490"/>
                      <a:pt x="3048" y="2526"/>
                      <a:pt x="3048" y="2550"/>
                    </a:cubicBezTo>
                    <a:lnTo>
                      <a:pt x="2977" y="2847"/>
                    </a:lnTo>
                    <a:lnTo>
                      <a:pt x="2751" y="2823"/>
                    </a:lnTo>
                    <a:cubicBezTo>
                      <a:pt x="2736" y="2821"/>
                      <a:pt x="2721" y="2819"/>
                      <a:pt x="2706" y="2819"/>
                    </a:cubicBezTo>
                    <a:cubicBezTo>
                      <a:pt x="2591" y="2819"/>
                      <a:pt x="2483" y="2898"/>
                      <a:pt x="2441" y="3014"/>
                    </a:cubicBezTo>
                    <a:lnTo>
                      <a:pt x="2310" y="3371"/>
                    </a:lnTo>
                    <a:cubicBezTo>
                      <a:pt x="2274" y="3442"/>
                      <a:pt x="2274" y="3538"/>
                      <a:pt x="2322" y="3609"/>
                    </a:cubicBezTo>
                    <a:cubicBezTo>
                      <a:pt x="2370" y="3681"/>
                      <a:pt x="2429" y="3740"/>
                      <a:pt x="2501" y="3752"/>
                    </a:cubicBezTo>
                    <a:cubicBezTo>
                      <a:pt x="2346" y="3812"/>
                      <a:pt x="2251" y="3978"/>
                      <a:pt x="2251" y="4145"/>
                    </a:cubicBezTo>
                    <a:lnTo>
                      <a:pt x="2251" y="4216"/>
                    </a:lnTo>
                    <a:lnTo>
                      <a:pt x="1798" y="4740"/>
                    </a:lnTo>
                    <a:cubicBezTo>
                      <a:pt x="1727" y="4812"/>
                      <a:pt x="1703" y="4919"/>
                      <a:pt x="1703" y="5026"/>
                    </a:cubicBezTo>
                    <a:lnTo>
                      <a:pt x="1703" y="5621"/>
                    </a:lnTo>
                    <a:cubicBezTo>
                      <a:pt x="1703" y="5764"/>
                      <a:pt x="1750" y="5919"/>
                      <a:pt x="1881" y="6038"/>
                    </a:cubicBezTo>
                    <a:lnTo>
                      <a:pt x="2310" y="6455"/>
                    </a:lnTo>
                    <a:cubicBezTo>
                      <a:pt x="2393" y="6538"/>
                      <a:pt x="2524" y="6598"/>
                      <a:pt x="2643" y="6610"/>
                    </a:cubicBezTo>
                    <a:lnTo>
                      <a:pt x="3917" y="6717"/>
                    </a:lnTo>
                    <a:lnTo>
                      <a:pt x="3917" y="6764"/>
                    </a:lnTo>
                    <a:cubicBezTo>
                      <a:pt x="3894" y="6907"/>
                      <a:pt x="3965" y="7074"/>
                      <a:pt x="4096" y="7169"/>
                    </a:cubicBezTo>
                    <a:lnTo>
                      <a:pt x="4310" y="7324"/>
                    </a:lnTo>
                    <a:lnTo>
                      <a:pt x="4298" y="7372"/>
                    </a:lnTo>
                    <a:cubicBezTo>
                      <a:pt x="4251" y="7538"/>
                      <a:pt x="4298" y="7717"/>
                      <a:pt x="4429" y="7836"/>
                    </a:cubicBezTo>
                    <a:lnTo>
                      <a:pt x="4489" y="7895"/>
                    </a:lnTo>
                    <a:cubicBezTo>
                      <a:pt x="4429" y="7895"/>
                      <a:pt x="4394" y="7907"/>
                      <a:pt x="4334" y="7907"/>
                    </a:cubicBezTo>
                    <a:cubicBezTo>
                      <a:pt x="4272" y="7910"/>
                      <a:pt x="4211" y="7912"/>
                      <a:pt x="4149" y="7912"/>
                    </a:cubicBezTo>
                    <a:cubicBezTo>
                      <a:pt x="3262" y="7912"/>
                      <a:pt x="2407" y="7593"/>
                      <a:pt x="1739" y="7014"/>
                    </a:cubicBezTo>
                    <a:cubicBezTo>
                      <a:pt x="1708" y="6989"/>
                      <a:pt x="1672" y="6976"/>
                      <a:pt x="1637" y="6976"/>
                    </a:cubicBezTo>
                    <a:cubicBezTo>
                      <a:pt x="1591" y="6976"/>
                      <a:pt x="1546" y="6998"/>
                      <a:pt x="1512" y="7038"/>
                    </a:cubicBezTo>
                    <a:cubicBezTo>
                      <a:pt x="1453" y="7110"/>
                      <a:pt x="1477" y="7193"/>
                      <a:pt x="1536" y="7252"/>
                    </a:cubicBezTo>
                    <a:cubicBezTo>
                      <a:pt x="2274" y="7883"/>
                      <a:pt x="3215" y="8229"/>
                      <a:pt x="4179" y="8229"/>
                    </a:cubicBezTo>
                    <a:lnTo>
                      <a:pt x="4346" y="8229"/>
                    </a:lnTo>
                    <a:cubicBezTo>
                      <a:pt x="5382" y="8181"/>
                      <a:pt x="6358" y="7753"/>
                      <a:pt x="7084" y="7014"/>
                    </a:cubicBezTo>
                    <a:cubicBezTo>
                      <a:pt x="7811" y="6288"/>
                      <a:pt x="8239" y="5312"/>
                      <a:pt x="8287" y="4276"/>
                    </a:cubicBezTo>
                    <a:cubicBezTo>
                      <a:pt x="8347" y="3204"/>
                      <a:pt x="8001" y="2216"/>
                      <a:pt x="7335" y="1418"/>
                    </a:cubicBezTo>
                    <a:cubicBezTo>
                      <a:pt x="7303" y="1381"/>
                      <a:pt x="7259" y="1363"/>
                      <a:pt x="7216" y="1363"/>
                    </a:cubicBezTo>
                    <a:cubicBezTo>
                      <a:pt x="7176" y="1363"/>
                      <a:pt x="7137" y="1378"/>
                      <a:pt x="7108" y="1407"/>
                    </a:cubicBezTo>
                    <a:cubicBezTo>
                      <a:pt x="7037" y="1466"/>
                      <a:pt x="7037" y="1573"/>
                      <a:pt x="7096" y="1633"/>
                    </a:cubicBezTo>
                    <a:cubicBezTo>
                      <a:pt x="7525" y="2157"/>
                      <a:pt x="7823" y="2776"/>
                      <a:pt x="7930" y="3431"/>
                    </a:cubicBezTo>
                    <a:lnTo>
                      <a:pt x="7894" y="3383"/>
                    </a:lnTo>
                    <a:cubicBezTo>
                      <a:pt x="7809" y="3308"/>
                      <a:pt x="7694" y="3262"/>
                      <a:pt x="7577" y="3262"/>
                    </a:cubicBezTo>
                    <a:cubicBezTo>
                      <a:pt x="7564" y="3262"/>
                      <a:pt x="7550" y="3263"/>
                      <a:pt x="7537" y="3264"/>
                    </a:cubicBezTo>
                    <a:cubicBezTo>
                      <a:pt x="7394" y="3288"/>
                      <a:pt x="7275" y="3359"/>
                      <a:pt x="7215" y="3466"/>
                    </a:cubicBezTo>
                    <a:lnTo>
                      <a:pt x="7192" y="3502"/>
                    </a:lnTo>
                    <a:cubicBezTo>
                      <a:pt x="7108" y="3502"/>
                      <a:pt x="7037" y="3538"/>
                      <a:pt x="6977" y="3585"/>
                    </a:cubicBezTo>
                    <a:lnTo>
                      <a:pt x="6775" y="3323"/>
                    </a:lnTo>
                    <a:cubicBezTo>
                      <a:pt x="6744" y="3286"/>
                      <a:pt x="6700" y="3268"/>
                      <a:pt x="6656" y="3268"/>
                    </a:cubicBezTo>
                    <a:cubicBezTo>
                      <a:pt x="6616" y="3268"/>
                      <a:pt x="6577" y="3283"/>
                      <a:pt x="6549" y="3312"/>
                    </a:cubicBezTo>
                    <a:cubicBezTo>
                      <a:pt x="6477" y="3371"/>
                      <a:pt x="6477" y="3478"/>
                      <a:pt x="6537" y="3538"/>
                    </a:cubicBezTo>
                    <a:lnTo>
                      <a:pt x="6858" y="3919"/>
                    </a:lnTo>
                    <a:cubicBezTo>
                      <a:pt x="6894" y="3954"/>
                      <a:pt x="6942" y="3978"/>
                      <a:pt x="6977" y="3978"/>
                    </a:cubicBezTo>
                    <a:cubicBezTo>
                      <a:pt x="7025" y="3978"/>
                      <a:pt x="7073" y="3966"/>
                      <a:pt x="7096" y="3943"/>
                    </a:cubicBezTo>
                    <a:lnTo>
                      <a:pt x="7204" y="3835"/>
                    </a:lnTo>
                    <a:lnTo>
                      <a:pt x="7335" y="3919"/>
                    </a:lnTo>
                    <a:lnTo>
                      <a:pt x="6858" y="4871"/>
                    </a:lnTo>
                    <a:lnTo>
                      <a:pt x="6834" y="4871"/>
                    </a:lnTo>
                    <a:cubicBezTo>
                      <a:pt x="6799" y="4871"/>
                      <a:pt x="6763" y="4859"/>
                      <a:pt x="6739" y="4836"/>
                    </a:cubicBezTo>
                    <a:lnTo>
                      <a:pt x="6096" y="4062"/>
                    </a:lnTo>
                    <a:cubicBezTo>
                      <a:pt x="6069" y="4014"/>
                      <a:pt x="6023" y="3994"/>
                      <a:pt x="5977" y="3994"/>
                    </a:cubicBezTo>
                    <a:cubicBezTo>
                      <a:pt x="5942" y="3994"/>
                      <a:pt x="5908" y="4005"/>
                      <a:pt x="5882" y="4026"/>
                    </a:cubicBezTo>
                    <a:cubicBezTo>
                      <a:pt x="5799" y="4085"/>
                      <a:pt x="5799" y="4193"/>
                      <a:pt x="5846" y="4252"/>
                    </a:cubicBezTo>
                    <a:lnTo>
                      <a:pt x="6489" y="5026"/>
                    </a:lnTo>
                    <a:cubicBezTo>
                      <a:pt x="6584" y="5133"/>
                      <a:pt x="6715" y="5193"/>
                      <a:pt x="6858" y="5193"/>
                    </a:cubicBezTo>
                    <a:lnTo>
                      <a:pt x="7073" y="5169"/>
                    </a:lnTo>
                    <a:lnTo>
                      <a:pt x="6430" y="6645"/>
                    </a:lnTo>
                    <a:cubicBezTo>
                      <a:pt x="6382" y="6752"/>
                      <a:pt x="6322" y="6848"/>
                      <a:pt x="6251" y="6943"/>
                    </a:cubicBezTo>
                    <a:lnTo>
                      <a:pt x="5751" y="7550"/>
                    </a:lnTo>
                    <a:cubicBezTo>
                      <a:pt x="5489" y="7657"/>
                      <a:pt x="5227" y="7753"/>
                      <a:pt x="4953" y="7812"/>
                    </a:cubicBezTo>
                    <a:lnTo>
                      <a:pt x="4679" y="7562"/>
                    </a:lnTo>
                    <a:cubicBezTo>
                      <a:pt x="4644" y="7538"/>
                      <a:pt x="4632" y="7491"/>
                      <a:pt x="4644" y="7443"/>
                    </a:cubicBezTo>
                    <a:lnTo>
                      <a:pt x="4691" y="7288"/>
                    </a:lnTo>
                    <a:cubicBezTo>
                      <a:pt x="4703" y="7229"/>
                      <a:pt x="4691" y="7145"/>
                      <a:pt x="4632" y="7110"/>
                    </a:cubicBezTo>
                    <a:lnTo>
                      <a:pt x="4322" y="6871"/>
                    </a:lnTo>
                    <a:cubicBezTo>
                      <a:pt x="4287" y="6836"/>
                      <a:pt x="4275" y="6812"/>
                      <a:pt x="4275" y="6764"/>
                    </a:cubicBezTo>
                    <a:lnTo>
                      <a:pt x="4298" y="6550"/>
                    </a:lnTo>
                    <a:cubicBezTo>
                      <a:pt x="4298" y="6514"/>
                      <a:pt x="4298" y="6467"/>
                      <a:pt x="4275" y="6431"/>
                    </a:cubicBezTo>
                    <a:cubicBezTo>
                      <a:pt x="4239" y="6407"/>
                      <a:pt x="4203" y="6371"/>
                      <a:pt x="4167" y="6371"/>
                    </a:cubicBezTo>
                    <a:lnTo>
                      <a:pt x="2679" y="6264"/>
                    </a:lnTo>
                    <a:cubicBezTo>
                      <a:pt x="2620" y="6264"/>
                      <a:pt x="2572" y="6229"/>
                      <a:pt x="2536" y="6181"/>
                    </a:cubicBezTo>
                    <a:lnTo>
                      <a:pt x="2096" y="5764"/>
                    </a:lnTo>
                    <a:cubicBezTo>
                      <a:pt x="2060" y="5728"/>
                      <a:pt x="2024" y="5645"/>
                      <a:pt x="2024" y="5586"/>
                    </a:cubicBezTo>
                    <a:lnTo>
                      <a:pt x="2024" y="4990"/>
                    </a:lnTo>
                    <a:cubicBezTo>
                      <a:pt x="2024" y="4966"/>
                      <a:pt x="2036" y="4931"/>
                      <a:pt x="2060" y="4919"/>
                    </a:cubicBezTo>
                    <a:lnTo>
                      <a:pt x="2548" y="4359"/>
                    </a:lnTo>
                    <a:cubicBezTo>
                      <a:pt x="2572" y="4324"/>
                      <a:pt x="2596" y="4300"/>
                      <a:pt x="2596" y="4252"/>
                    </a:cubicBezTo>
                    <a:lnTo>
                      <a:pt x="2596" y="4121"/>
                    </a:lnTo>
                    <a:cubicBezTo>
                      <a:pt x="2596" y="4074"/>
                      <a:pt x="2620" y="4038"/>
                      <a:pt x="2655" y="4014"/>
                    </a:cubicBezTo>
                    <a:lnTo>
                      <a:pt x="3036" y="3847"/>
                    </a:lnTo>
                    <a:lnTo>
                      <a:pt x="3751" y="3835"/>
                    </a:lnTo>
                    <a:cubicBezTo>
                      <a:pt x="3763" y="3835"/>
                      <a:pt x="3786" y="3847"/>
                      <a:pt x="3786" y="3859"/>
                    </a:cubicBezTo>
                    <a:cubicBezTo>
                      <a:pt x="3798" y="3990"/>
                      <a:pt x="3906" y="4097"/>
                      <a:pt x="4025" y="4145"/>
                    </a:cubicBezTo>
                    <a:lnTo>
                      <a:pt x="4537" y="4324"/>
                    </a:lnTo>
                    <a:cubicBezTo>
                      <a:pt x="4569" y="4331"/>
                      <a:pt x="4601" y="4335"/>
                      <a:pt x="4633" y="4335"/>
                    </a:cubicBezTo>
                    <a:cubicBezTo>
                      <a:pt x="4705" y="4335"/>
                      <a:pt x="4772" y="4314"/>
                      <a:pt x="4822" y="4264"/>
                    </a:cubicBezTo>
                    <a:cubicBezTo>
                      <a:pt x="4882" y="4204"/>
                      <a:pt x="4918" y="4121"/>
                      <a:pt x="4918" y="4026"/>
                    </a:cubicBezTo>
                    <a:lnTo>
                      <a:pt x="5549" y="3978"/>
                    </a:lnTo>
                    <a:cubicBezTo>
                      <a:pt x="5668" y="3966"/>
                      <a:pt x="5787" y="3907"/>
                      <a:pt x="5870" y="3812"/>
                    </a:cubicBezTo>
                    <a:cubicBezTo>
                      <a:pt x="5941" y="3728"/>
                      <a:pt x="5965" y="3597"/>
                      <a:pt x="5941" y="3478"/>
                    </a:cubicBezTo>
                    <a:lnTo>
                      <a:pt x="5930" y="3383"/>
                    </a:lnTo>
                    <a:cubicBezTo>
                      <a:pt x="5896" y="3247"/>
                      <a:pt x="5776" y="3144"/>
                      <a:pt x="5632" y="3144"/>
                    </a:cubicBezTo>
                    <a:cubicBezTo>
                      <a:pt x="5624" y="3144"/>
                      <a:pt x="5616" y="3144"/>
                      <a:pt x="5608" y="3145"/>
                    </a:cubicBezTo>
                    <a:lnTo>
                      <a:pt x="5275" y="3181"/>
                    </a:lnTo>
                    <a:lnTo>
                      <a:pt x="5227" y="3121"/>
                    </a:lnTo>
                    <a:lnTo>
                      <a:pt x="5668" y="2669"/>
                    </a:lnTo>
                    <a:cubicBezTo>
                      <a:pt x="5727" y="2609"/>
                      <a:pt x="5727" y="2502"/>
                      <a:pt x="5668" y="2442"/>
                    </a:cubicBezTo>
                    <a:cubicBezTo>
                      <a:pt x="5638" y="2413"/>
                      <a:pt x="5599" y="2398"/>
                      <a:pt x="5560" y="2398"/>
                    </a:cubicBezTo>
                    <a:cubicBezTo>
                      <a:pt x="5522" y="2398"/>
                      <a:pt x="5483" y="2413"/>
                      <a:pt x="5453" y="2442"/>
                    </a:cubicBezTo>
                    <a:lnTo>
                      <a:pt x="4918" y="2978"/>
                    </a:lnTo>
                    <a:lnTo>
                      <a:pt x="4739" y="3061"/>
                    </a:lnTo>
                    <a:lnTo>
                      <a:pt x="4227" y="2669"/>
                    </a:lnTo>
                    <a:cubicBezTo>
                      <a:pt x="4193" y="2652"/>
                      <a:pt x="4166" y="2635"/>
                      <a:pt x="4131" y="2635"/>
                    </a:cubicBezTo>
                    <a:cubicBezTo>
                      <a:pt x="4117" y="2635"/>
                      <a:pt x="4102" y="2638"/>
                      <a:pt x="4084" y="2645"/>
                    </a:cubicBezTo>
                    <a:lnTo>
                      <a:pt x="3382" y="2859"/>
                    </a:lnTo>
                    <a:cubicBezTo>
                      <a:pt x="3370" y="2859"/>
                      <a:pt x="3334" y="2883"/>
                      <a:pt x="3322" y="2895"/>
                    </a:cubicBezTo>
                    <a:lnTo>
                      <a:pt x="3370" y="2680"/>
                    </a:lnTo>
                    <a:lnTo>
                      <a:pt x="3917" y="2288"/>
                    </a:lnTo>
                    <a:lnTo>
                      <a:pt x="4501" y="2192"/>
                    </a:lnTo>
                    <a:cubicBezTo>
                      <a:pt x="4572" y="2180"/>
                      <a:pt x="4620" y="2133"/>
                      <a:pt x="4632" y="2061"/>
                    </a:cubicBezTo>
                    <a:lnTo>
                      <a:pt x="4691" y="1597"/>
                    </a:lnTo>
                    <a:cubicBezTo>
                      <a:pt x="4691" y="1549"/>
                      <a:pt x="4691" y="1514"/>
                      <a:pt x="4656" y="1478"/>
                    </a:cubicBezTo>
                    <a:lnTo>
                      <a:pt x="4417" y="1180"/>
                    </a:lnTo>
                    <a:cubicBezTo>
                      <a:pt x="4394" y="1133"/>
                      <a:pt x="4346" y="1121"/>
                      <a:pt x="4287" y="1121"/>
                    </a:cubicBezTo>
                    <a:cubicBezTo>
                      <a:pt x="4239" y="1121"/>
                      <a:pt x="4179" y="1156"/>
                      <a:pt x="4156" y="1192"/>
                    </a:cubicBezTo>
                    <a:lnTo>
                      <a:pt x="3977" y="1454"/>
                    </a:lnTo>
                    <a:lnTo>
                      <a:pt x="3786" y="1430"/>
                    </a:lnTo>
                    <a:lnTo>
                      <a:pt x="4096" y="835"/>
                    </a:lnTo>
                    <a:lnTo>
                      <a:pt x="4417" y="835"/>
                    </a:lnTo>
                    <a:lnTo>
                      <a:pt x="4656" y="1287"/>
                    </a:lnTo>
                    <a:cubicBezTo>
                      <a:pt x="4691" y="1347"/>
                      <a:pt x="4751" y="1371"/>
                      <a:pt x="4810" y="1371"/>
                    </a:cubicBezTo>
                    <a:cubicBezTo>
                      <a:pt x="4870" y="1371"/>
                      <a:pt x="4929" y="1335"/>
                      <a:pt x="4941" y="1276"/>
                    </a:cubicBezTo>
                    <a:lnTo>
                      <a:pt x="5168" y="740"/>
                    </a:lnTo>
                    <a:cubicBezTo>
                      <a:pt x="5215" y="645"/>
                      <a:pt x="5191" y="525"/>
                      <a:pt x="5132" y="454"/>
                    </a:cubicBezTo>
                    <a:lnTo>
                      <a:pt x="5132" y="454"/>
                    </a:lnTo>
                    <a:cubicBezTo>
                      <a:pt x="5668" y="597"/>
                      <a:pt x="6168" y="859"/>
                      <a:pt x="6596" y="1216"/>
                    </a:cubicBezTo>
                    <a:cubicBezTo>
                      <a:pt x="6625" y="1240"/>
                      <a:pt x="6658" y="1250"/>
                      <a:pt x="6691" y="1250"/>
                    </a:cubicBezTo>
                    <a:cubicBezTo>
                      <a:pt x="6739" y="1250"/>
                      <a:pt x="6787" y="1228"/>
                      <a:pt x="6823" y="1192"/>
                    </a:cubicBezTo>
                    <a:cubicBezTo>
                      <a:pt x="6882" y="1121"/>
                      <a:pt x="6858" y="1037"/>
                      <a:pt x="6799" y="978"/>
                    </a:cubicBezTo>
                    <a:cubicBezTo>
                      <a:pt x="6038" y="344"/>
                      <a:pt x="5077" y="0"/>
                      <a:pt x="40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34"/>
          <p:cNvSpPr txBox="1">
            <a:spLocks noGrp="1"/>
          </p:cNvSpPr>
          <p:nvPr>
            <p:ph type="title"/>
          </p:nvPr>
        </p:nvSpPr>
        <p:spPr>
          <a:xfrm>
            <a:off x="3103959" y="1996314"/>
            <a:ext cx="2936082" cy="1650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KHẢO SÁT, PHÂN TÍCH</a:t>
            </a:r>
            <a:endParaRPr/>
          </a:p>
        </p:txBody>
      </p:sp>
      <p:sp>
        <p:nvSpPr>
          <p:cNvPr id="1971" name="Google Shape;1971;p34"/>
          <p:cNvSpPr txBox="1">
            <a:spLocks noGrp="1"/>
          </p:cNvSpPr>
          <p:nvPr>
            <p:ph type="title" idx="2"/>
          </p:nvPr>
        </p:nvSpPr>
        <p:spPr>
          <a:xfrm>
            <a:off x="3933150" y="1333614"/>
            <a:ext cx="12777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98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p50"/>
          <p:cNvSpPr txBox="1">
            <a:spLocks noGrp="1"/>
          </p:cNvSpPr>
          <p:nvPr>
            <p:ph type="title"/>
          </p:nvPr>
        </p:nvSpPr>
        <p:spPr>
          <a:xfrm>
            <a:off x="3355633" y="810694"/>
            <a:ext cx="5193575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MÔ TẢ YÊU CẦU BÀI TOÁN</a:t>
            </a:r>
            <a:endParaRPr sz="2800"/>
          </a:p>
        </p:txBody>
      </p:sp>
      <p:sp>
        <p:nvSpPr>
          <p:cNvPr id="3592" name="Google Shape;3592;p50"/>
          <p:cNvSpPr txBox="1">
            <a:spLocks noGrp="1"/>
          </p:cNvSpPr>
          <p:nvPr>
            <p:ph type="subTitle" idx="1"/>
          </p:nvPr>
        </p:nvSpPr>
        <p:spPr>
          <a:xfrm>
            <a:off x="3171825" y="3171319"/>
            <a:ext cx="1818400" cy="1043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err="1"/>
              <a:t>Xây</a:t>
            </a:r>
            <a:r>
              <a:rPr lang="en" sz="1500"/>
              <a:t> dựng danh mục sản phẩm đầy đủ, phù hợp thị hiếu</a:t>
            </a:r>
            <a:endParaRPr sz="1500"/>
          </a:p>
        </p:txBody>
      </p:sp>
      <p:sp>
        <p:nvSpPr>
          <p:cNvPr id="3594" name="Google Shape;3594;p50"/>
          <p:cNvSpPr txBox="1">
            <a:spLocks noGrp="1"/>
          </p:cNvSpPr>
          <p:nvPr>
            <p:ph type="subTitle" idx="3"/>
          </p:nvPr>
        </p:nvSpPr>
        <p:spPr>
          <a:xfrm>
            <a:off x="5099150" y="3171320"/>
            <a:ext cx="16113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Giao diện trang web dễ sử dụng</a:t>
            </a:r>
            <a:endParaRPr sz="1500"/>
          </a:p>
        </p:txBody>
      </p:sp>
      <p:sp>
        <p:nvSpPr>
          <p:cNvPr id="3596" name="Google Shape;3596;p50"/>
          <p:cNvSpPr txBox="1">
            <a:spLocks noGrp="1"/>
          </p:cNvSpPr>
          <p:nvPr>
            <p:ph type="subTitle" idx="4294967295"/>
          </p:nvPr>
        </p:nvSpPr>
        <p:spPr>
          <a:xfrm>
            <a:off x="6819374" y="3171320"/>
            <a:ext cx="1881713" cy="1136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Đáp ứng đủ yêu cầu cần thiết của một trang web bán hàng</a:t>
            </a:r>
            <a:endParaRPr sz="1500"/>
          </a:p>
        </p:txBody>
      </p:sp>
      <p:grpSp>
        <p:nvGrpSpPr>
          <p:cNvPr id="3597" name="Google Shape;3597;p50"/>
          <p:cNvGrpSpPr/>
          <p:nvPr/>
        </p:nvGrpSpPr>
        <p:grpSpPr>
          <a:xfrm>
            <a:off x="7431993" y="2294562"/>
            <a:ext cx="686100" cy="691500"/>
            <a:chOff x="6553381" y="2302193"/>
            <a:chExt cx="686100" cy="691500"/>
          </a:xfrm>
        </p:grpSpPr>
        <p:sp>
          <p:nvSpPr>
            <p:cNvPr id="3598" name="Google Shape;3598;p50"/>
            <p:cNvSpPr/>
            <p:nvPr/>
          </p:nvSpPr>
          <p:spPr>
            <a:xfrm>
              <a:off x="6553381" y="2302193"/>
              <a:ext cx="686100" cy="69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9" name="Google Shape;3599;p50"/>
            <p:cNvGrpSpPr/>
            <p:nvPr/>
          </p:nvGrpSpPr>
          <p:grpSpPr>
            <a:xfrm>
              <a:off x="6691896" y="2446773"/>
              <a:ext cx="409071" cy="402333"/>
              <a:chOff x="860940" y="2746477"/>
              <a:chExt cx="371883" cy="365691"/>
            </a:xfrm>
          </p:grpSpPr>
          <p:sp>
            <p:nvSpPr>
              <p:cNvPr id="3600" name="Google Shape;3600;p50"/>
              <p:cNvSpPr/>
              <p:nvPr/>
            </p:nvSpPr>
            <p:spPr>
              <a:xfrm>
                <a:off x="908191" y="3026302"/>
                <a:ext cx="30294" cy="2896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12" extrusionOk="0">
                    <a:moveTo>
                      <a:pt x="763" y="1"/>
                    </a:moveTo>
                    <a:cubicBezTo>
                      <a:pt x="718" y="1"/>
                      <a:pt x="674" y="16"/>
                      <a:pt x="644" y="45"/>
                    </a:cubicBezTo>
                    <a:lnTo>
                      <a:pt x="60" y="629"/>
                    </a:lnTo>
                    <a:cubicBezTo>
                      <a:pt x="1" y="688"/>
                      <a:pt x="1" y="807"/>
                      <a:pt x="60" y="867"/>
                    </a:cubicBezTo>
                    <a:cubicBezTo>
                      <a:pt x="90" y="897"/>
                      <a:pt x="135" y="911"/>
                      <a:pt x="179" y="911"/>
                    </a:cubicBezTo>
                    <a:cubicBezTo>
                      <a:pt x="224" y="911"/>
                      <a:pt x="269" y="897"/>
                      <a:pt x="299" y="867"/>
                    </a:cubicBezTo>
                    <a:lnTo>
                      <a:pt x="882" y="283"/>
                    </a:lnTo>
                    <a:cubicBezTo>
                      <a:pt x="953" y="224"/>
                      <a:pt x="953" y="105"/>
                      <a:pt x="882" y="45"/>
                    </a:cubicBezTo>
                    <a:cubicBezTo>
                      <a:pt x="852" y="16"/>
                      <a:pt x="807" y="1"/>
                      <a:pt x="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50"/>
              <p:cNvSpPr/>
              <p:nvPr/>
            </p:nvSpPr>
            <p:spPr>
              <a:xfrm>
                <a:off x="943757" y="3061836"/>
                <a:ext cx="30263" cy="2896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12" extrusionOk="0">
                    <a:moveTo>
                      <a:pt x="762" y="1"/>
                    </a:moveTo>
                    <a:cubicBezTo>
                      <a:pt x="717" y="1"/>
                      <a:pt x="673" y="16"/>
                      <a:pt x="643" y="46"/>
                    </a:cubicBezTo>
                    <a:lnTo>
                      <a:pt x="60" y="629"/>
                    </a:lnTo>
                    <a:cubicBezTo>
                      <a:pt x="0" y="688"/>
                      <a:pt x="0" y="807"/>
                      <a:pt x="60" y="867"/>
                    </a:cubicBezTo>
                    <a:cubicBezTo>
                      <a:pt x="89" y="897"/>
                      <a:pt x="134" y="912"/>
                      <a:pt x="179" y="912"/>
                    </a:cubicBezTo>
                    <a:cubicBezTo>
                      <a:pt x="223" y="912"/>
                      <a:pt x="268" y="897"/>
                      <a:pt x="298" y="867"/>
                    </a:cubicBezTo>
                    <a:lnTo>
                      <a:pt x="881" y="284"/>
                    </a:lnTo>
                    <a:cubicBezTo>
                      <a:pt x="953" y="224"/>
                      <a:pt x="953" y="105"/>
                      <a:pt x="881" y="46"/>
                    </a:cubicBezTo>
                    <a:cubicBezTo>
                      <a:pt x="851" y="16"/>
                      <a:pt x="807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50"/>
              <p:cNvSpPr/>
              <p:nvPr/>
            </p:nvSpPr>
            <p:spPr>
              <a:xfrm>
                <a:off x="926355" y="3044085"/>
                <a:ext cx="29881" cy="28579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00" extrusionOk="0">
                    <a:moveTo>
                      <a:pt x="762" y="0"/>
                    </a:moveTo>
                    <a:cubicBezTo>
                      <a:pt x="718" y="0"/>
                      <a:pt x="673" y="15"/>
                      <a:pt x="643" y="45"/>
                    </a:cubicBezTo>
                    <a:lnTo>
                      <a:pt x="60" y="616"/>
                    </a:lnTo>
                    <a:cubicBezTo>
                      <a:pt x="0" y="676"/>
                      <a:pt x="0" y="795"/>
                      <a:pt x="60" y="855"/>
                    </a:cubicBezTo>
                    <a:cubicBezTo>
                      <a:pt x="90" y="884"/>
                      <a:pt x="134" y="899"/>
                      <a:pt x="179" y="899"/>
                    </a:cubicBezTo>
                    <a:cubicBezTo>
                      <a:pt x="224" y="899"/>
                      <a:pt x="268" y="884"/>
                      <a:pt x="298" y="855"/>
                    </a:cubicBezTo>
                    <a:lnTo>
                      <a:pt x="881" y="283"/>
                    </a:lnTo>
                    <a:cubicBezTo>
                      <a:pt x="941" y="224"/>
                      <a:pt x="941" y="116"/>
                      <a:pt x="881" y="45"/>
                    </a:cubicBezTo>
                    <a:cubicBezTo>
                      <a:pt x="852" y="15"/>
                      <a:pt x="807" y="0"/>
                      <a:pt x="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50"/>
              <p:cNvSpPr/>
              <p:nvPr/>
            </p:nvSpPr>
            <p:spPr>
              <a:xfrm>
                <a:off x="860940" y="2746477"/>
                <a:ext cx="371883" cy="365691"/>
              </a:xfrm>
              <a:custGeom>
                <a:avLst/>
                <a:gdLst/>
                <a:ahLst/>
                <a:cxnLst/>
                <a:rect l="l" t="t" r="r" b="b"/>
                <a:pathLst>
                  <a:path w="11711" h="11516" extrusionOk="0">
                    <a:moveTo>
                      <a:pt x="11312" y="344"/>
                    </a:moveTo>
                    <a:lnTo>
                      <a:pt x="10835" y="1987"/>
                    </a:lnTo>
                    <a:lnTo>
                      <a:pt x="9680" y="821"/>
                    </a:lnTo>
                    <a:lnTo>
                      <a:pt x="11312" y="344"/>
                    </a:lnTo>
                    <a:close/>
                    <a:moveTo>
                      <a:pt x="4882" y="3821"/>
                    </a:moveTo>
                    <a:lnTo>
                      <a:pt x="2822" y="5881"/>
                    </a:lnTo>
                    <a:lnTo>
                      <a:pt x="477" y="5690"/>
                    </a:lnTo>
                    <a:cubicBezTo>
                      <a:pt x="453" y="5690"/>
                      <a:pt x="429" y="5643"/>
                      <a:pt x="465" y="5631"/>
                    </a:cubicBezTo>
                    <a:cubicBezTo>
                      <a:pt x="1477" y="4619"/>
                      <a:pt x="2822" y="4000"/>
                      <a:pt x="4227" y="3881"/>
                    </a:cubicBezTo>
                    <a:lnTo>
                      <a:pt x="4882" y="3821"/>
                    </a:lnTo>
                    <a:close/>
                    <a:moveTo>
                      <a:pt x="2894" y="6297"/>
                    </a:moveTo>
                    <a:lnTo>
                      <a:pt x="3811" y="7226"/>
                    </a:lnTo>
                    <a:lnTo>
                      <a:pt x="3477" y="7571"/>
                    </a:lnTo>
                    <a:lnTo>
                      <a:pt x="2549" y="6643"/>
                    </a:lnTo>
                    <a:lnTo>
                      <a:pt x="2894" y="6297"/>
                    </a:lnTo>
                    <a:close/>
                    <a:moveTo>
                      <a:pt x="2727" y="7333"/>
                    </a:moveTo>
                    <a:lnTo>
                      <a:pt x="3203" y="7810"/>
                    </a:lnTo>
                    <a:lnTo>
                      <a:pt x="2799" y="8226"/>
                    </a:lnTo>
                    <a:cubicBezTo>
                      <a:pt x="2787" y="8238"/>
                      <a:pt x="2763" y="8262"/>
                      <a:pt x="2739" y="8298"/>
                    </a:cubicBezTo>
                    <a:lnTo>
                      <a:pt x="2310" y="7869"/>
                    </a:lnTo>
                    <a:cubicBezTo>
                      <a:pt x="2287" y="7833"/>
                      <a:pt x="2287" y="7774"/>
                      <a:pt x="2310" y="7750"/>
                    </a:cubicBezTo>
                    <a:lnTo>
                      <a:pt x="2727" y="7333"/>
                    </a:lnTo>
                    <a:close/>
                    <a:moveTo>
                      <a:pt x="9311" y="916"/>
                    </a:moveTo>
                    <a:lnTo>
                      <a:pt x="10740" y="2345"/>
                    </a:lnTo>
                    <a:lnTo>
                      <a:pt x="10299" y="3821"/>
                    </a:lnTo>
                    <a:lnTo>
                      <a:pt x="5597" y="8524"/>
                    </a:lnTo>
                    <a:lnTo>
                      <a:pt x="4680" y="7595"/>
                    </a:lnTo>
                    <a:lnTo>
                      <a:pt x="6823" y="5452"/>
                    </a:lnTo>
                    <a:cubicBezTo>
                      <a:pt x="6966" y="5309"/>
                      <a:pt x="7001" y="5035"/>
                      <a:pt x="6811" y="4833"/>
                    </a:cubicBezTo>
                    <a:cubicBezTo>
                      <a:pt x="6728" y="4750"/>
                      <a:pt x="6617" y="4708"/>
                      <a:pt x="6506" y="4708"/>
                    </a:cubicBezTo>
                    <a:cubicBezTo>
                      <a:pt x="6394" y="4708"/>
                      <a:pt x="6281" y="4750"/>
                      <a:pt x="6192" y="4833"/>
                    </a:cubicBezTo>
                    <a:lnTo>
                      <a:pt x="4049" y="6976"/>
                    </a:lnTo>
                    <a:lnTo>
                      <a:pt x="3132" y="6047"/>
                    </a:lnTo>
                    <a:lnTo>
                      <a:pt x="7835" y="1344"/>
                    </a:lnTo>
                    <a:lnTo>
                      <a:pt x="9311" y="916"/>
                    </a:lnTo>
                    <a:close/>
                    <a:moveTo>
                      <a:pt x="6495" y="5047"/>
                    </a:moveTo>
                    <a:cubicBezTo>
                      <a:pt x="6522" y="5047"/>
                      <a:pt x="6549" y="5059"/>
                      <a:pt x="6573" y="5083"/>
                    </a:cubicBezTo>
                    <a:cubicBezTo>
                      <a:pt x="6609" y="5131"/>
                      <a:pt x="6609" y="5178"/>
                      <a:pt x="6573" y="5226"/>
                    </a:cubicBezTo>
                    <a:lnTo>
                      <a:pt x="4311" y="7488"/>
                    </a:lnTo>
                    <a:lnTo>
                      <a:pt x="3203" y="8595"/>
                    </a:lnTo>
                    <a:cubicBezTo>
                      <a:pt x="3180" y="8619"/>
                      <a:pt x="3153" y="8631"/>
                      <a:pt x="3127" y="8631"/>
                    </a:cubicBezTo>
                    <a:cubicBezTo>
                      <a:pt x="3102" y="8631"/>
                      <a:pt x="3078" y="8619"/>
                      <a:pt x="3060" y="8595"/>
                    </a:cubicBezTo>
                    <a:cubicBezTo>
                      <a:pt x="3013" y="8548"/>
                      <a:pt x="3013" y="8488"/>
                      <a:pt x="3060" y="8441"/>
                    </a:cubicBezTo>
                    <a:lnTo>
                      <a:pt x="6418" y="5083"/>
                    </a:lnTo>
                    <a:cubicBezTo>
                      <a:pt x="6442" y="5059"/>
                      <a:pt x="6469" y="5047"/>
                      <a:pt x="6495" y="5047"/>
                    </a:cubicBezTo>
                    <a:close/>
                    <a:moveTo>
                      <a:pt x="4430" y="7857"/>
                    </a:moveTo>
                    <a:lnTo>
                      <a:pt x="5346" y="8786"/>
                    </a:lnTo>
                    <a:lnTo>
                      <a:pt x="5001" y="9119"/>
                    </a:lnTo>
                    <a:lnTo>
                      <a:pt x="4989" y="9119"/>
                    </a:lnTo>
                    <a:lnTo>
                      <a:pt x="4084" y="8202"/>
                    </a:lnTo>
                    <a:lnTo>
                      <a:pt x="4430" y="7857"/>
                    </a:lnTo>
                    <a:close/>
                    <a:moveTo>
                      <a:pt x="3846" y="8429"/>
                    </a:moveTo>
                    <a:lnTo>
                      <a:pt x="4323" y="8905"/>
                    </a:lnTo>
                    <a:lnTo>
                      <a:pt x="3906" y="9322"/>
                    </a:lnTo>
                    <a:cubicBezTo>
                      <a:pt x="3894" y="9334"/>
                      <a:pt x="3858" y="9357"/>
                      <a:pt x="3846" y="9357"/>
                    </a:cubicBezTo>
                    <a:cubicBezTo>
                      <a:pt x="3834" y="9357"/>
                      <a:pt x="3811" y="9357"/>
                      <a:pt x="3787" y="9322"/>
                    </a:cubicBezTo>
                    <a:lnTo>
                      <a:pt x="3358" y="8905"/>
                    </a:lnTo>
                    <a:cubicBezTo>
                      <a:pt x="3382" y="8893"/>
                      <a:pt x="3394" y="8881"/>
                      <a:pt x="3430" y="8845"/>
                    </a:cubicBezTo>
                    <a:lnTo>
                      <a:pt x="3846" y="8429"/>
                    </a:lnTo>
                    <a:close/>
                    <a:moveTo>
                      <a:pt x="11322" y="1"/>
                    </a:moveTo>
                    <a:cubicBezTo>
                      <a:pt x="11295" y="1"/>
                      <a:pt x="11267" y="4"/>
                      <a:pt x="11240" y="11"/>
                    </a:cubicBezTo>
                    <a:cubicBezTo>
                      <a:pt x="10514" y="213"/>
                      <a:pt x="8394" y="844"/>
                      <a:pt x="7704" y="1035"/>
                    </a:cubicBezTo>
                    <a:cubicBezTo>
                      <a:pt x="7668" y="1047"/>
                      <a:pt x="7656" y="1059"/>
                      <a:pt x="7621" y="1083"/>
                    </a:cubicBezTo>
                    <a:lnTo>
                      <a:pt x="5263" y="3440"/>
                    </a:lnTo>
                    <a:lnTo>
                      <a:pt x="4203" y="3535"/>
                    </a:lnTo>
                    <a:cubicBezTo>
                      <a:pt x="2703" y="3654"/>
                      <a:pt x="1286" y="4321"/>
                      <a:pt x="227" y="5381"/>
                    </a:cubicBezTo>
                    <a:cubicBezTo>
                      <a:pt x="1" y="5595"/>
                      <a:pt x="143" y="5988"/>
                      <a:pt x="465" y="6024"/>
                    </a:cubicBezTo>
                    <a:lnTo>
                      <a:pt x="2525" y="6190"/>
                    </a:lnTo>
                    <a:lnTo>
                      <a:pt x="2310" y="6405"/>
                    </a:lnTo>
                    <a:cubicBezTo>
                      <a:pt x="2179" y="6536"/>
                      <a:pt x="2179" y="6750"/>
                      <a:pt x="2310" y="6881"/>
                    </a:cubicBezTo>
                    <a:lnTo>
                      <a:pt x="2525" y="7083"/>
                    </a:lnTo>
                    <a:lnTo>
                      <a:pt x="2108" y="7500"/>
                    </a:lnTo>
                    <a:cubicBezTo>
                      <a:pt x="1941" y="7667"/>
                      <a:pt x="1941" y="7941"/>
                      <a:pt x="2108" y="8095"/>
                    </a:cubicBezTo>
                    <a:lnTo>
                      <a:pt x="3561" y="9560"/>
                    </a:lnTo>
                    <a:cubicBezTo>
                      <a:pt x="3644" y="9643"/>
                      <a:pt x="3751" y="9685"/>
                      <a:pt x="3858" y="9685"/>
                    </a:cubicBezTo>
                    <a:cubicBezTo>
                      <a:pt x="3965" y="9685"/>
                      <a:pt x="4073" y="9643"/>
                      <a:pt x="4156" y="9560"/>
                    </a:cubicBezTo>
                    <a:lnTo>
                      <a:pt x="4573" y="9143"/>
                    </a:lnTo>
                    <a:lnTo>
                      <a:pt x="4763" y="9334"/>
                    </a:lnTo>
                    <a:cubicBezTo>
                      <a:pt x="4835" y="9399"/>
                      <a:pt x="4924" y="9432"/>
                      <a:pt x="5015" y="9432"/>
                    </a:cubicBezTo>
                    <a:cubicBezTo>
                      <a:pt x="5105" y="9432"/>
                      <a:pt x="5198" y="9399"/>
                      <a:pt x="5275" y="9334"/>
                    </a:cubicBezTo>
                    <a:lnTo>
                      <a:pt x="5477" y="9131"/>
                    </a:lnTo>
                    <a:lnTo>
                      <a:pt x="5656" y="11179"/>
                    </a:lnTo>
                    <a:cubicBezTo>
                      <a:pt x="5680" y="11334"/>
                      <a:pt x="5763" y="11453"/>
                      <a:pt x="5894" y="11500"/>
                    </a:cubicBezTo>
                    <a:cubicBezTo>
                      <a:pt x="5935" y="11511"/>
                      <a:pt x="5975" y="11516"/>
                      <a:pt x="6015" y="11516"/>
                    </a:cubicBezTo>
                    <a:cubicBezTo>
                      <a:pt x="6115" y="11516"/>
                      <a:pt x="6210" y="11482"/>
                      <a:pt x="6287" y="11405"/>
                    </a:cubicBezTo>
                    <a:cubicBezTo>
                      <a:pt x="6942" y="10750"/>
                      <a:pt x="7430" y="9977"/>
                      <a:pt x="7763" y="9119"/>
                    </a:cubicBezTo>
                    <a:cubicBezTo>
                      <a:pt x="7787" y="9024"/>
                      <a:pt x="7740" y="8941"/>
                      <a:pt x="7656" y="8893"/>
                    </a:cubicBezTo>
                    <a:cubicBezTo>
                      <a:pt x="7635" y="8885"/>
                      <a:pt x="7614" y="8881"/>
                      <a:pt x="7594" y="8881"/>
                    </a:cubicBezTo>
                    <a:cubicBezTo>
                      <a:pt x="7525" y="8881"/>
                      <a:pt x="7467" y="8926"/>
                      <a:pt x="7430" y="9000"/>
                    </a:cubicBezTo>
                    <a:cubicBezTo>
                      <a:pt x="7132" y="9810"/>
                      <a:pt x="6656" y="10560"/>
                      <a:pt x="6037" y="11167"/>
                    </a:cubicBezTo>
                    <a:cubicBezTo>
                      <a:pt x="6027" y="11172"/>
                      <a:pt x="6015" y="11175"/>
                      <a:pt x="6005" y="11175"/>
                    </a:cubicBezTo>
                    <a:cubicBezTo>
                      <a:pt x="5990" y="11175"/>
                      <a:pt x="5978" y="11169"/>
                      <a:pt x="5978" y="11155"/>
                    </a:cubicBezTo>
                    <a:lnTo>
                      <a:pt x="5763" y="8822"/>
                    </a:lnTo>
                    <a:lnTo>
                      <a:pt x="7835" y="6750"/>
                    </a:lnTo>
                    <a:lnTo>
                      <a:pt x="7835" y="6750"/>
                    </a:lnTo>
                    <a:cubicBezTo>
                      <a:pt x="7763" y="7583"/>
                      <a:pt x="7740" y="7810"/>
                      <a:pt x="7656" y="8238"/>
                    </a:cubicBezTo>
                    <a:cubicBezTo>
                      <a:pt x="7644" y="8322"/>
                      <a:pt x="7680" y="8417"/>
                      <a:pt x="7787" y="8441"/>
                    </a:cubicBezTo>
                    <a:cubicBezTo>
                      <a:pt x="7803" y="8445"/>
                      <a:pt x="7819" y="8447"/>
                      <a:pt x="7834" y="8447"/>
                    </a:cubicBezTo>
                    <a:cubicBezTo>
                      <a:pt x="7909" y="8447"/>
                      <a:pt x="7972" y="8399"/>
                      <a:pt x="8002" y="8310"/>
                    </a:cubicBezTo>
                    <a:cubicBezTo>
                      <a:pt x="8121" y="7786"/>
                      <a:pt x="8121" y="7548"/>
                      <a:pt x="8216" y="6393"/>
                    </a:cubicBezTo>
                    <a:lnTo>
                      <a:pt x="10585" y="4023"/>
                    </a:lnTo>
                    <a:cubicBezTo>
                      <a:pt x="10597" y="4011"/>
                      <a:pt x="10621" y="3976"/>
                      <a:pt x="10633" y="3952"/>
                    </a:cubicBezTo>
                    <a:lnTo>
                      <a:pt x="11109" y="2345"/>
                    </a:lnTo>
                    <a:lnTo>
                      <a:pt x="11669" y="404"/>
                    </a:lnTo>
                    <a:cubicBezTo>
                      <a:pt x="11711" y="193"/>
                      <a:pt x="11529" y="1"/>
                      <a:pt x="1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50"/>
              <p:cNvSpPr/>
              <p:nvPr/>
            </p:nvSpPr>
            <p:spPr>
              <a:xfrm>
                <a:off x="1070396" y="2832057"/>
                <a:ext cx="90406" cy="6903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174" extrusionOk="0">
                    <a:moveTo>
                      <a:pt x="1730" y="0"/>
                    </a:moveTo>
                    <a:cubicBezTo>
                      <a:pt x="1668" y="0"/>
                      <a:pt x="1610" y="44"/>
                      <a:pt x="1584" y="114"/>
                    </a:cubicBezTo>
                    <a:cubicBezTo>
                      <a:pt x="1537" y="197"/>
                      <a:pt x="1584" y="293"/>
                      <a:pt x="1668" y="328"/>
                    </a:cubicBezTo>
                    <a:cubicBezTo>
                      <a:pt x="2179" y="554"/>
                      <a:pt x="2299" y="1221"/>
                      <a:pt x="1906" y="1614"/>
                    </a:cubicBezTo>
                    <a:cubicBezTo>
                      <a:pt x="1751" y="1769"/>
                      <a:pt x="1551" y="1846"/>
                      <a:pt x="1350" y="1846"/>
                    </a:cubicBezTo>
                    <a:cubicBezTo>
                      <a:pt x="1150" y="1846"/>
                      <a:pt x="947" y="1769"/>
                      <a:pt x="786" y="1614"/>
                    </a:cubicBezTo>
                    <a:cubicBezTo>
                      <a:pt x="405" y="1221"/>
                      <a:pt x="525" y="566"/>
                      <a:pt x="1025" y="328"/>
                    </a:cubicBezTo>
                    <a:cubicBezTo>
                      <a:pt x="1120" y="293"/>
                      <a:pt x="1144" y="197"/>
                      <a:pt x="1120" y="114"/>
                    </a:cubicBezTo>
                    <a:cubicBezTo>
                      <a:pt x="1083" y="41"/>
                      <a:pt x="1019" y="10"/>
                      <a:pt x="954" y="10"/>
                    </a:cubicBezTo>
                    <a:cubicBezTo>
                      <a:pt x="934" y="10"/>
                      <a:pt x="913" y="13"/>
                      <a:pt x="894" y="19"/>
                    </a:cubicBezTo>
                    <a:cubicBezTo>
                      <a:pt x="179" y="352"/>
                      <a:pt x="1" y="1281"/>
                      <a:pt x="572" y="1852"/>
                    </a:cubicBezTo>
                    <a:cubicBezTo>
                      <a:pt x="786" y="2078"/>
                      <a:pt x="1072" y="2174"/>
                      <a:pt x="1370" y="2174"/>
                    </a:cubicBezTo>
                    <a:cubicBezTo>
                      <a:pt x="2334" y="2162"/>
                      <a:pt x="2846" y="947"/>
                      <a:pt x="2132" y="245"/>
                    </a:cubicBezTo>
                    <a:cubicBezTo>
                      <a:pt x="2037" y="150"/>
                      <a:pt x="1918" y="66"/>
                      <a:pt x="1798" y="19"/>
                    </a:cubicBezTo>
                    <a:cubicBezTo>
                      <a:pt x="1776" y="6"/>
                      <a:pt x="1753" y="0"/>
                      <a:pt x="17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05" name="Google Shape;3605;p50"/>
          <p:cNvGrpSpPr/>
          <p:nvPr/>
        </p:nvGrpSpPr>
        <p:grpSpPr>
          <a:xfrm>
            <a:off x="5561750" y="2294562"/>
            <a:ext cx="686100" cy="691500"/>
            <a:chOff x="4228919" y="2302193"/>
            <a:chExt cx="686100" cy="691500"/>
          </a:xfrm>
        </p:grpSpPr>
        <p:sp>
          <p:nvSpPr>
            <p:cNvPr id="3606" name="Google Shape;3606;p50"/>
            <p:cNvSpPr/>
            <p:nvPr/>
          </p:nvSpPr>
          <p:spPr>
            <a:xfrm>
              <a:off x="4228919" y="2302193"/>
              <a:ext cx="686100" cy="69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7" name="Google Shape;3607;p50"/>
            <p:cNvGrpSpPr/>
            <p:nvPr/>
          </p:nvGrpSpPr>
          <p:grpSpPr>
            <a:xfrm>
              <a:off x="4415771" y="2460315"/>
              <a:ext cx="312383" cy="375257"/>
              <a:chOff x="1493849" y="2775533"/>
              <a:chExt cx="283985" cy="341080"/>
            </a:xfrm>
          </p:grpSpPr>
          <p:sp>
            <p:nvSpPr>
              <p:cNvPr id="3608" name="Google Shape;3608;p50"/>
              <p:cNvSpPr/>
              <p:nvPr/>
            </p:nvSpPr>
            <p:spPr>
              <a:xfrm>
                <a:off x="1493849" y="2775533"/>
                <a:ext cx="283985" cy="341080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741" extrusionOk="0">
                    <a:moveTo>
                      <a:pt x="8430" y="1013"/>
                    </a:moveTo>
                    <a:cubicBezTo>
                      <a:pt x="8466" y="1013"/>
                      <a:pt x="8514" y="1025"/>
                      <a:pt x="8549" y="1061"/>
                    </a:cubicBezTo>
                    <a:cubicBezTo>
                      <a:pt x="8573" y="1084"/>
                      <a:pt x="8585" y="1132"/>
                      <a:pt x="8585" y="1180"/>
                    </a:cubicBezTo>
                    <a:lnTo>
                      <a:pt x="8585" y="1846"/>
                    </a:lnTo>
                    <a:cubicBezTo>
                      <a:pt x="8585" y="2454"/>
                      <a:pt x="8454" y="2906"/>
                      <a:pt x="8192" y="3204"/>
                    </a:cubicBezTo>
                    <a:cubicBezTo>
                      <a:pt x="7954" y="3466"/>
                      <a:pt x="7633" y="3585"/>
                      <a:pt x="7323" y="3716"/>
                    </a:cubicBezTo>
                    <a:cubicBezTo>
                      <a:pt x="7180" y="3775"/>
                      <a:pt x="7025" y="3835"/>
                      <a:pt x="6894" y="3918"/>
                    </a:cubicBezTo>
                    <a:cubicBezTo>
                      <a:pt x="7037" y="3466"/>
                      <a:pt x="7121" y="2989"/>
                      <a:pt x="7121" y="2501"/>
                    </a:cubicBezTo>
                    <a:lnTo>
                      <a:pt x="7121" y="1811"/>
                    </a:lnTo>
                    <a:cubicBezTo>
                      <a:pt x="7335" y="1811"/>
                      <a:pt x="7549" y="1715"/>
                      <a:pt x="7680" y="1513"/>
                    </a:cubicBezTo>
                    <a:lnTo>
                      <a:pt x="7799" y="1334"/>
                    </a:lnTo>
                    <a:cubicBezTo>
                      <a:pt x="7954" y="1132"/>
                      <a:pt x="8168" y="1013"/>
                      <a:pt x="8430" y="1013"/>
                    </a:cubicBezTo>
                    <a:close/>
                    <a:moveTo>
                      <a:pt x="453" y="1025"/>
                    </a:moveTo>
                    <a:cubicBezTo>
                      <a:pt x="703" y="1025"/>
                      <a:pt x="929" y="1144"/>
                      <a:pt x="1072" y="1358"/>
                    </a:cubicBezTo>
                    <a:lnTo>
                      <a:pt x="1191" y="1537"/>
                    </a:lnTo>
                    <a:cubicBezTo>
                      <a:pt x="1322" y="1703"/>
                      <a:pt x="1537" y="1834"/>
                      <a:pt x="1763" y="1834"/>
                    </a:cubicBezTo>
                    <a:lnTo>
                      <a:pt x="1763" y="2513"/>
                    </a:lnTo>
                    <a:cubicBezTo>
                      <a:pt x="1763" y="2989"/>
                      <a:pt x="1834" y="3466"/>
                      <a:pt x="1977" y="3930"/>
                    </a:cubicBezTo>
                    <a:cubicBezTo>
                      <a:pt x="1846" y="3835"/>
                      <a:pt x="1703" y="3775"/>
                      <a:pt x="1548" y="3716"/>
                    </a:cubicBezTo>
                    <a:cubicBezTo>
                      <a:pt x="1239" y="3597"/>
                      <a:pt x="929" y="3466"/>
                      <a:pt x="691" y="3204"/>
                    </a:cubicBezTo>
                    <a:cubicBezTo>
                      <a:pt x="417" y="2906"/>
                      <a:pt x="286" y="2454"/>
                      <a:pt x="286" y="1846"/>
                    </a:cubicBezTo>
                    <a:lnTo>
                      <a:pt x="286" y="1191"/>
                    </a:lnTo>
                    <a:cubicBezTo>
                      <a:pt x="286" y="1144"/>
                      <a:pt x="298" y="1096"/>
                      <a:pt x="334" y="1072"/>
                    </a:cubicBezTo>
                    <a:cubicBezTo>
                      <a:pt x="358" y="1037"/>
                      <a:pt x="405" y="1025"/>
                      <a:pt x="453" y="1025"/>
                    </a:cubicBezTo>
                    <a:close/>
                    <a:moveTo>
                      <a:pt x="7097" y="299"/>
                    </a:moveTo>
                    <a:lnTo>
                      <a:pt x="7097" y="668"/>
                    </a:lnTo>
                    <a:lnTo>
                      <a:pt x="5739" y="668"/>
                    </a:lnTo>
                    <a:cubicBezTo>
                      <a:pt x="5656" y="668"/>
                      <a:pt x="5585" y="739"/>
                      <a:pt x="5585" y="834"/>
                    </a:cubicBezTo>
                    <a:cubicBezTo>
                      <a:pt x="5585" y="918"/>
                      <a:pt x="5656" y="1001"/>
                      <a:pt x="5739" y="1001"/>
                    </a:cubicBezTo>
                    <a:lnTo>
                      <a:pt x="6775" y="1001"/>
                    </a:lnTo>
                    <a:lnTo>
                      <a:pt x="6775" y="2513"/>
                    </a:lnTo>
                    <a:cubicBezTo>
                      <a:pt x="6787" y="3882"/>
                      <a:pt x="6132" y="5192"/>
                      <a:pt x="5013" y="6014"/>
                    </a:cubicBezTo>
                    <a:lnTo>
                      <a:pt x="4894" y="6097"/>
                    </a:lnTo>
                    <a:cubicBezTo>
                      <a:pt x="4870" y="6097"/>
                      <a:pt x="4835" y="6085"/>
                      <a:pt x="4811" y="6085"/>
                    </a:cubicBezTo>
                    <a:lnTo>
                      <a:pt x="4037" y="6085"/>
                    </a:lnTo>
                    <a:cubicBezTo>
                      <a:pt x="4001" y="6085"/>
                      <a:pt x="3977" y="6085"/>
                      <a:pt x="3942" y="6097"/>
                    </a:cubicBezTo>
                    <a:lnTo>
                      <a:pt x="3823" y="6014"/>
                    </a:lnTo>
                    <a:cubicBezTo>
                      <a:pt x="2727" y="5192"/>
                      <a:pt x="2060" y="3882"/>
                      <a:pt x="2060" y="2513"/>
                    </a:cubicBezTo>
                    <a:lnTo>
                      <a:pt x="2060" y="1001"/>
                    </a:lnTo>
                    <a:lnTo>
                      <a:pt x="5013" y="1001"/>
                    </a:lnTo>
                    <a:cubicBezTo>
                      <a:pt x="5108" y="1001"/>
                      <a:pt x="5180" y="918"/>
                      <a:pt x="5180" y="834"/>
                    </a:cubicBezTo>
                    <a:cubicBezTo>
                      <a:pt x="5180" y="739"/>
                      <a:pt x="5108" y="668"/>
                      <a:pt x="5013" y="668"/>
                    </a:cubicBezTo>
                    <a:lnTo>
                      <a:pt x="1727" y="668"/>
                    </a:lnTo>
                    <a:lnTo>
                      <a:pt x="1727" y="299"/>
                    </a:lnTo>
                    <a:close/>
                    <a:moveTo>
                      <a:pt x="4823" y="6395"/>
                    </a:moveTo>
                    <a:cubicBezTo>
                      <a:pt x="4882" y="6395"/>
                      <a:pt x="4930" y="6442"/>
                      <a:pt x="4930" y="6502"/>
                    </a:cubicBezTo>
                    <a:lnTo>
                      <a:pt x="4930" y="6621"/>
                    </a:lnTo>
                    <a:cubicBezTo>
                      <a:pt x="4930" y="6680"/>
                      <a:pt x="4882" y="6728"/>
                      <a:pt x="4823" y="6728"/>
                    </a:cubicBezTo>
                    <a:lnTo>
                      <a:pt x="4049" y="6728"/>
                    </a:lnTo>
                    <a:cubicBezTo>
                      <a:pt x="3989" y="6728"/>
                      <a:pt x="3942" y="6680"/>
                      <a:pt x="3942" y="6621"/>
                    </a:cubicBezTo>
                    <a:lnTo>
                      <a:pt x="3942" y="6502"/>
                    </a:lnTo>
                    <a:cubicBezTo>
                      <a:pt x="3942" y="6442"/>
                      <a:pt x="3989" y="6395"/>
                      <a:pt x="4049" y="6395"/>
                    </a:cubicBezTo>
                    <a:close/>
                    <a:moveTo>
                      <a:pt x="4620" y="7037"/>
                    </a:moveTo>
                    <a:lnTo>
                      <a:pt x="4620" y="8573"/>
                    </a:lnTo>
                    <a:lnTo>
                      <a:pt x="4239" y="8573"/>
                    </a:lnTo>
                    <a:lnTo>
                      <a:pt x="4239" y="7037"/>
                    </a:lnTo>
                    <a:close/>
                    <a:moveTo>
                      <a:pt x="5418" y="8883"/>
                    </a:moveTo>
                    <a:cubicBezTo>
                      <a:pt x="5525" y="8883"/>
                      <a:pt x="5608" y="8978"/>
                      <a:pt x="5608" y="9073"/>
                    </a:cubicBezTo>
                    <a:lnTo>
                      <a:pt x="5608" y="9252"/>
                    </a:lnTo>
                    <a:lnTo>
                      <a:pt x="4215" y="9252"/>
                    </a:lnTo>
                    <a:cubicBezTo>
                      <a:pt x="4120" y="9252"/>
                      <a:pt x="4049" y="9335"/>
                      <a:pt x="4049" y="9419"/>
                    </a:cubicBezTo>
                    <a:cubicBezTo>
                      <a:pt x="4049" y="9514"/>
                      <a:pt x="4120" y="9585"/>
                      <a:pt x="4215" y="9585"/>
                    </a:cubicBezTo>
                    <a:lnTo>
                      <a:pt x="6370" y="9585"/>
                    </a:lnTo>
                    <a:cubicBezTo>
                      <a:pt x="6382" y="9585"/>
                      <a:pt x="6406" y="9597"/>
                      <a:pt x="6418" y="9609"/>
                    </a:cubicBezTo>
                    <a:lnTo>
                      <a:pt x="6561" y="10371"/>
                    </a:lnTo>
                    <a:cubicBezTo>
                      <a:pt x="6561" y="10383"/>
                      <a:pt x="6561" y="10407"/>
                      <a:pt x="6549" y="10407"/>
                    </a:cubicBezTo>
                    <a:cubicBezTo>
                      <a:pt x="6549" y="10407"/>
                      <a:pt x="6537" y="10419"/>
                      <a:pt x="6525" y="10419"/>
                    </a:cubicBezTo>
                    <a:lnTo>
                      <a:pt x="2370" y="10419"/>
                    </a:lnTo>
                    <a:cubicBezTo>
                      <a:pt x="2358" y="10419"/>
                      <a:pt x="2334" y="10407"/>
                      <a:pt x="2334" y="10407"/>
                    </a:cubicBezTo>
                    <a:cubicBezTo>
                      <a:pt x="2334" y="10407"/>
                      <a:pt x="2322" y="10383"/>
                      <a:pt x="2322" y="10371"/>
                    </a:cubicBezTo>
                    <a:lnTo>
                      <a:pt x="2477" y="9609"/>
                    </a:lnTo>
                    <a:cubicBezTo>
                      <a:pt x="2477" y="9597"/>
                      <a:pt x="2489" y="9585"/>
                      <a:pt x="2513" y="9585"/>
                    </a:cubicBezTo>
                    <a:lnTo>
                      <a:pt x="3489" y="9585"/>
                    </a:lnTo>
                    <a:cubicBezTo>
                      <a:pt x="3573" y="9585"/>
                      <a:pt x="3644" y="9514"/>
                      <a:pt x="3644" y="9419"/>
                    </a:cubicBezTo>
                    <a:cubicBezTo>
                      <a:pt x="3644" y="9335"/>
                      <a:pt x="3573" y="9252"/>
                      <a:pt x="3489" y="9252"/>
                    </a:cubicBezTo>
                    <a:lnTo>
                      <a:pt x="3263" y="9252"/>
                    </a:lnTo>
                    <a:lnTo>
                      <a:pt x="3263" y="9073"/>
                    </a:lnTo>
                    <a:cubicBezTo>
                      <a:pt x="3263" y="8978"/>
                      <a:pt x="3346" y="8883"/>
                      <a:pt x="3453" y="8883"/>
                    </a:cubicBezTo>
                    <a:close/>
                    <a:moveTo>
                      <a:pt x="1739" y="1"/>
                    </a:moveTo>
                    <a:cubicBezTo>
                      <a:pt x="1572" y="1"/>
                      <a:pt x="1441" y="132"/>
                      <a:pt x="1441" y="299"/>
                    </a:cubicBezTo>
                    <a:lnTo>
                      <a:pt x="1441" y="703"/>
                    </a:lnTo>
                    <a:cubicBezTo>
                      <a:pt x="1441" y="858"/>
                      <a:pt x="1572" y="1001"/>
                      <a:pt x="1739" y="1001"/>
                    </a:cubicBezTo>
                    <a:lnTo>
                      <a:pt x="1775" y="1001"/>
                    </a:lnTo>
                    <a:lnTo>
                      <a:pt x="1775" y="1513"/>
                    </a:lnTo>
                    <a:cubicBezTo>
                      <a:pt x="1656" y="1513"/>
                      <a:pt x="1537" y="1453"/>
                      <a:pt x="1477" y="1358"/>
                    </a:cubicBezTo>
                    <a:lnTo>
                      <a:pt x="1358" y="1180"/>
                    </a:lnTo>
                    <a:cubicBezTo>
                      <a:pt x="1156" y="882"/>
                      <a:pt x="822" y="715"/>
                      <a:pt x="477" y="715"/>
                    </a:cubicBezTo>
                    <a:cubicBezTo>
                      <a:pt x="346" y="715"/>
                      <a:pt x="227" y="763"/>
                      <a:pt x="132" y="846"/>
                    </a:cubicBezTo>
                    <a:cubicBezTo>
                      <a:pt x="48" y="941"/>
                      <a:pt x="1" y="1049"/>
                      <a:pt x="1" y="1191"/>
                    </a:cubicBezTo>
                    <a:lnTo>
                      <a:pt x="1" y="1846"/>
                    </a:lnTo>
                    <a:cubicBezTo>
                      <a:pt x="1" y="3418"/>
                      <a:pt x="798" y="3751"/>
                      <a:pt x="1465" y="4013"/>
                    </a:cubicBezTo>
                    <a:cubicBezTo>
                      <a:pt x="1810" y="4168"/>
                      <a:pt x="2144" y="4299"/>
                      <a:pt x="2299" y="4609"/>
                    </a:cubicBezTo>
                    <a:cubicBezTo>
                      <a:pt x="2334" y="4704"/>
                      <a:pt x="2322" y="4775"/>
                      <a:pt x="2263" y="4847"/>
                    </a:cubicBezTo>
                    <a:cubicBezTo>
                      <a:pt x="2212" y="4914"/>
                      <a:pt x="2120" y="4946"/>
                      <a:pt x="2041" y="4946"/>
                    </a:cubicBezTo>
                    <a:cubicBezTo>
                      <a:pt x="2008" y="4946"/>
                      <a:pt x="1978" y="4940"/>
                      <a:pt x="1953" y="4930"/>
                    </a:cubicBezTo>
                    <a:cubicBezTo>
                      <a:pt x="1834" y="4882"/>
                      <a:pt x="1822" y="4728"/>
                      <a:pt x="1834" y="4632"/>
                    </a:cubicBezTo>
                    <a:cubicBezTo>
                      <a:pt x="1834" y="4537"/>
                      <a:pt x="1775" y="4466"/>
                      <a:pt x="1679" y="4466"/>
                    </a:cubicBezTo>
                    <a:cubicBezTo>
                      <a:pt x="1596" y="4466"/>
                      <a:pt x="1513" y="4525"/>
                      <a:pt x="1513" y="4609"/>
                    </a:cubicBezTo>
                    <a:cubicBezTo>
                      <a:pt x="1513" y="4740"/>
                      <a:pt x="1537" y="5085"/>
                      <a:pt x="1834" y="5228"/>
                    </a:cubicBezTo>
                    <a:cubicBezTo>
                      <a:pt x="1906" y="5252"/>
                      <a:pt x="1965" y="5263"/>
                      <a:pt x="2037" y="5263"/>
                    </a:cubicBezTo>
                    <a:cubicBezTo>
                      <a:pt x="2203" y="5263"/>
                      <a:pt x="2382" y="5192"/>
                      <a:pt x="2489" y="5073"/>
                    </a:cubicBezTo>
                    <a:cubicBezTo>
                      <a:pt x="2501" y="5061"/>
                      <a:pt x="2513" y="5049"/>
                      <a:pt x="2513" y="5025"/>
                    </a:cubicBezTo>
                    <a:cubicBezTo>
                      <a:pt x="2811" y="5502"/>
                      <a:pt x="3215" y="5942"/>
                      <a:pt x="3680" y="6275"/>
                    </a:cubicBezTo>
                    <a:lnTo>
                      <a:pt x="3703" y="6299"/>
                    </a:lnTo>
                    <a:cubicBezTo>
                      <a:pt x="3656" y="6347"/>
                      <a:pt x="3644" y="6430"/>
                      <a:pt x="3644" y="6514"/>
                    </a:cubicBezTo>
                    <a:lnTo>
                      <a:pt x="3644" y="6633"/>
                    </a:lnTo>
                    <a:cubicBezTo>
                      <a:pt x="3644" y="6835"/>
                      <a:pt x="3775" y="6990"/>
                      <a:pt x="3965" y="7037"/>
                    </a:cubicBezTo>
                    <a:lnTo>
                      <a:pt x="3965" y="8585"/>
                    </a:lnTo>
                    <a:lnTo>
                      <a:pt x="3489" y="8585"/>
                    </a:lnTo>
                    <a:cubicBezTo>
                      <a:pt x="3203" y="8585"/>
                      <a:pt x="2977" y="8811"/>
                      <a:pt x="2977" y="9085"/>
                    </a:cubicBezTo>
                    <a:lnTo>
                      <a:pt x="2977" y="9264"/>
                    </a:lnTo>
                    <a:lnTo>
                      <a:pt x="2549" y="9264"/>
                    </a:lnTo>
                    <a:cubicBezTo>
                      <a:pt x="2382" y="9264"/>
                      <a:pt x="2239" y="9383"/>
                      <a:pt x="2203" y="9550"/>
                    </a:cubicBezTo>
                    <a:lnTo>
                      <a:pt x="2060" y="10312"/>
                    </a:lnTo>
                    <a:cubicBezTo>
                      <a:pt x="2037" y="10419"/>
                      <a:pt x="2060" y="10514"/>
                      <a:pt x="2132" y="10609"/>
                    </a:cubicBezTo>
                    <a:cubicBezTo>
                      <a:pt x="2203" y="10693"/>
                      <a:pt x="2299" y="10740"/>
                      <a:pt x="2394" y="10740"/>
                    </a:cubicBezTo>
                    <a:lnTo>
                      <a:pt x="6549" y="10740"/>
                    </a:lnTo>
                    <a:cubicBezTo>
                      <a:pt x="6656" y="10740"/>
                      <a:pt x="6763" y="10693"/>
                      <a:pt x="6823" y="10609"/>
                    </a:cubicBezTo>
                    <a:cubicBezTo>
                      <a:pt x="6894" y="10514"/>
                      <a:pt x="6906" y="10419"/>
                      <a:pt x="6894" y="10312"/>
                    </a:cubicBezTo>
                    <a:lnTo>
                      <a:pt x="6740" y="9550"/>
                    </a:lnTo>
                    <a:cubicBezTo>
                      <a:pt x="6716" y="9383"/>
                      <a:pt x="6561" y="9264"/>
                      <a:pt x="6406" y="9264"/>
                    </a:cubicBezTo>
                    <a:lnTo>
                      <a:pt x="5966" y="9264"/>
                    </a:lnTo>
                    <a:lnTo>
                      <a:pt x="5966" y="9085"/>
                    </a:lnTo>
                    <a:cubicBezTo>
                      <a:pt x="5966" y="8811"/>
                      <a:pt x="5751" y="8585"/>
                      <a:pt x="5466" y="8585"/>
                    </a:cubicBezTo>
                    <a:lnTo>
                      <a:pt x="4989" y="8585"/>
                    </a:lnTo>
                    <a:lnTo>
                      <a:pt x="4989" y="7037"/>
                    </a:lnTo>
                    <a:cubicBezTo>
                      <a:pt x="5168" y="6990"/>
                      <a:pt x="5299" y="6835"/>
                      <a:pt x="5299" y="6633"/>
                    </a:cubicBezTo>
                    <a:lnTo>
                      <a:pt x="5299" y="6502"/>
                    </a:lnTo>
                    <a:cubicBezTo>
                      <a:pt x="5299" y="6430"/>
                      <a:pt x="5275" y="6359"/>
                      <a:pt x="5239" y="6275"/>
                    </a:cubicBezTo>
                    <a:lnTo>
                      <a:pt x="5275" y="6264"/>
                    </a:lnTo>
                    <a:cubicBezTo>
                      <a:pt x="5728" y="5918"/>
                      <a:pt x="6132" y="5490"/>
                      <a:pt x="6430" y="5013"/>
                    </a:cubicBezTo>
                    <a:cubicBezTo>
                      <a:pt x="6442" y="5025"/>
                      <a:pt x="6466" y="5049"/>
                      <a:pt x="6466" y="5061"/>
                    </a:cubicBezTo>
                    <a:cubicBezTo>
                      <a:pt x="6585" y="5180"/>
                      <a:pt x="6740" y="5252"/>
                      <a:pt x="6906" y="5252"/>
                    </a:cubicBezTo>
                    <a:cubicBezTo>
                      <a:pt x="6978" y="5252"/>
                      <a:pt x="7061" y="5240"/>
                      <a:pt x="7121" y="5204"/>
                    </a:cubicBezTo>
                    <a:cubicBezTo>
                      <a:pt x="7418" y="5073"/>
                      <a:pt x="7442" y="4751"/>
                      <a:pt x="7430" y="4597"/>
                    </a:cubicBezTo>
                    <a:cubicBezTo>
                      <a:pt x="7430" y="4513"/>
                      <a:pt x="7359" y="4454"/>
                      <a:pt x="7263" y="4454"/>
                    </a:cubicBezTo>
                    <a:cubicBezTo>
                      <a:pt x="7180" y="4454"/>
                      <a:pt x="7121" y="4525"/>
                      <a:pt x="7121" y="4609"/>
                    </a:cubicBezTo>
                    <a:cubicBezTo>
                      <a:pt x="7121" y="4716"/>
                      <a:pt x="7097" y="4871"/>
                      <a:pt x="7002" y="4906"/>
                    </a:cubicBezTo>
                    <a:cubicBezTo>
                      <a:pt x="6975" y="4920"/>
                      <a:pt x="6945" y="4925"/>
                      <a:pt x="6913" y="4925"/>
                    </a:cubicBezTo>
                    <a:cubicBezTo>
                      <a:pt x="6831" y="4925"/>
                      <a:pt x="6740" y="4886"/>
                      <a:pt x="6680" y="4835"/>
                    </a:cubicBezTo>
                    <a:cubicBezTo>
                      <a:pt x="6621" y="4775"/>
                      <a:pt x="6609" y="4692"/>
                      <a:pt x="6656" y="4597"/>
                    </a:cubicBezTo>
                    <a:cubicBezTo>
                      <a:pt x="6799" y="4287"/>
                      <a:pt x="7121" y="4156"/>
                      <a:pt x="7490" y="4001"/>
                    </a:cubicBezTo>
                    <a:cubicBezTo>
                      <a:pt x="8145" y="3739"/>
                      <a:pt x="8942" y="3406"/>
                      <a:pt x="8942" y="1834"/>
                    </a:cubicBezTo>
                    <a:lnTo>
                      <a:pt x="8942" y="1180"/>
                    </a:lnTo>
                    <a:cubicBezTo>
                      <a:pt x="8907" y="1061"/>
                      <a:pt x="8847" y="941"/>
                      <a:pt x="8752" y="846"/>
                    </a:cubicBezTo>
                    <a:cubicBezTo>
                      <a:pt x="8668" y="763"/>
                      <a:pt x="8549" y="715"/>
                      <a:pt x="8406" y="715"/>
                    </a:cubicBezTo>
                    <a:cubicBezTo>
                      <a:pt x="8049" y="715"/>
                      <a:pt x="7728" y="894"/>
                      <a:pt x="7537" y="1180"/>
                    </a:cubicBezTo>
                    <a:lnTo>
                      <a:pt x="7418" y="1358"/>
                    </a:lnTo>
                    <a:cubicBezTo>
                      <a:pt x="7335" y="1453"/>
                      <a:pt x="7240" y="1513"/>
                      <a:pt x="7121" y="1513"/>
                    </a:cubicBezTo>
                    <a:lnTo>
                      <a:pt x="7121" y="1001"/>
                    </a:lnTo>
                    <a:lnTo>
                      <a:pt x="7144" y="1001"/>
                    </a:lnTo>
                    <a:cubicBezTo>
                      <a:pt x="7311" y="1001"/>
                      <a:pt x="7442" y="858"/>
                      <a:pt x="7442" y="703"/>
                    </a:cubicBezTo>
                    <a:lnTo>
                      <a:pt x="7442" y="299"/>
                    </a:lnTo>
                    <a:cubicBezTo>
                      <a:pt x="7442" y="132"/>
                      <a:pt x="7311" y="1"/>
                      <a:pt x="7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50"/>
              <p:cNvSpPr/>
              <p:nvPr/>
            </p:nvSpPr>
            <p:spPr>
              <a:xfrm>
                <a:off x="1590638" y="2834153"/>
                <a:ext cx="88501" cy="84754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669" extrusionOk="0">
                    <a:moveTo>
                      <a:pt x="1358" y="488"/>
                    </a:moveTo>
                    <a:lnTo>
                      <a:pt x="1596" y="977"/>
                    </a:lnTo>
                    <a:cubicBezTo>
                      <a:pt x="1632" y="1036"/>
                      <a:pt x="1668" y="1072"/>
                      <a:pt x="1751" y="1084"/>
                    </a:cubicBezTo>
                    <a:lnTo>
                      <a:pt x="2299" y="1155"/>
                    </a:lnTo>
                    <a:lnTo>
                      <a:pt x="1929" y="1548"/>
                    </a:lnTo>
                    <a:cubicBezTo>
                      <a:pt x="1882" y="1596"/>
                      <a:pt x="1870" y="1655"/>
                      <a:pt x="1870" y="1715"/>
                    </a:cubicBezTo>
                    <a:lnTo>
                      <a:pt x="1953" y="2263"/>
                    </a:lnTo>
                    <a:lnTo>
                      <a:pt x="1465" y="2012"/>
                    </a:lnTo>
                    <a:cubicBezTo>
                      <a:pt x="1429" y="1989"/>
                      <a:pt x="1406" y="1989"/>
                      <a:pt x="1370" y="1989"/>
                    </a:cubicBezTo>
                    <a:cubicBezTo>
                      <a:pt x="1346" y="1989"/>
                      <a:pt x="1310" y="1989"/>
                      <a:pt x="1287" y="2012"/>
                    </a:cubicBezTo>
                    <a:lnTo>
                      <a:pt x="798" y="2263"/>
                    </a:lnTo>
                    <a:lnTo>
                      <a:pt x="882" y="1715"/>
                    </a:lnTo>
                    <a:cubicBezTo>
                      <a:pt x="894" y="1655"/>
                      <a:pt x="870" y="1596"/>
                      <a:pt x="822" y="1548"/>
                    </a:cubicBezTo>
                    <a:lnTo>
                      <a:pt x="417" y="1155"/>
                    </a:lnTo>
                    <a:lnTo>
                      <a:pt x="977" y="1084"/>
                    </a:lnTo>
                    <a:cubicBezTo>
                      <a:pt x="1036" y="1072"/>
                      <a:pt x="1096" y="1036"/>
                      <a:pt x="1120" y="977"/>
                    </a:cubicBezTo>
                    <a:lnTo>
                      <a:pt x="1358" y="488"/>
                    </a:lnTo>
                    <a:close/>
                    <a:moveTo>
                      <a:pt x="1406" y="0"/>
                    </a:moveTo>
                    <a:cubicBezTo>
                      <a:pt x="1334" y="0"/>
                      <a:pt x="1275" y="48"/>
                      <a:pt x="1239" y="107"/>
                    </a:cubicBezTo>
                    <a:lnTo>
                      <a:pt x="917" y="774"/>
                    </a:lnTo>
                    <a:lnTo>
                      <a:pt x="179" y="881"/>
                    </a:lnTo>
                    <a:cubicBezTo>
                      <a:pt x="108" y="893"/>
                      <a:pt x="48" y="941"/>
                      <a:pt x="36" y="1012"/>
                    </a:cubicBezTo>
                    <a:cubicBezTo>
                      <a:pt x="1" y="1084"/>
                      <a:pt x="36" y="1155"/>
                      <a:pt x="84" y="1203"/>
                    </a:cubicBezTo>
                    <a:lnTo>
                      <a:pt x="620" y="1727"/>
                    </a:lnTo>
                    <a:lnTo>
                      <a:pt x="501" y="2453"/>
                    </a:lnTo>
                    <a:cubicBezTo>
                      <a:pt x="477" y="2524"/>
                      <a:pt x="513" y="2608"/>
                      <a:pt x="572" y="2632"/>
                    </a:cubicBezTo>
                    <a:cubicBezTo>
                      <a:pt x="604" y="2657"/>
                      <a:pt x="639" y="2669"/>
                      <a:pt x="674" y="2669"/>
                    </a:cubicBezTo>
                    <a:cubicBezTo>
                      <a:pt x="705" y="2669"/>
                      <a:pt x="735" y="2660"/>
                      <a:pt x="763" y="2644"/>
                    </a:cubicBezTo>
                    <a:lnTo>
                      <a:pt x="1417" y="2310"/>
                    </a:lnTo>
                    <a:lnTo>
                      <a:pt x="2072" y="2644"/>
                    </a:lnTo>
                    <a:cubicBezTo>
                      <a:pt x="2108" y="2667"/>
                      <a:pt x="2132" y="2667"/>
                      <a:pt x="2168" y="2667"/>
                    </a:cubicBezTo>
                    <a:cubicBezTo>
                      <a:pt x="2203" y="2667"/>
                      <a:pt x="2239" y="2644"/>
                      <a:pt x="2263" y="2632"/>
                    </a:cubicBezTo>
                    <a:cubicBezTo>
                      <a:pt x="2322" y="2584"/>
                      <a:pt x="2358" y="2513"/>
                      <a:pt x="2346" y="2453"/>
                    </a:cubicBezTo>
                    <a:lnTo>
                      <a:pt x="2227" y="1727"/>
                    </a:lnTo>
                    <a:lnTo>
                      <a:pt x="2763" y="1203"/>
                    </a:lnTo>
                    <a:cubicBezTo>
                      <a:pt x="2775" y="1155"/>
                      <a:pt x="2787" y="1084"/>
                      <a:pt x="2775" y="1012"/>
                    </a:cubicBezTo>
                    <a:cubicBezTo>
                      <a:pt x="2739" y="941"/>
                      <a:pt x="2703" y="893"/>
                      <a:pt x="2620" y="881"/>
                    </a:cubicBezTo>
                    <a:lnTo>
                      <a:pt x="1894" y="774"/>
                    </a:lnTo>
                    <a:lnTo>
                      <a:pt x="1572" y="107"/>
                    </a:lnTo>
                    <a:cubicBezTo>
                      <a:pt x="1537" y="48"/>
                      <a:pt x="1465" y="0"/>
                      <a:pt x="1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10" name="Google Shape;3610;p50"/>
          <p:cNvGrpSpPr/>
          <p:nvPr/>
        </p:nvGrpSpPr>
        <p:grpSpPr>
          <a:xfrm>
            <a:off x="3841525" y="2294562"/>
            <a:ext cx="686100" cy="691500"/>
            <a:chOff x="1904481" y="2302193"/>
            <a:chExt cx="686100" cy="691500"/>
          </a:xfrm>
        </p:grpSpPr>
        <p:sp>
          <p:nvSpPr>
            <p:cNvPr id="3611" name="Google Shape;3611;p50"/>
            <p:cNvSpPr/>
            <p:nvPr/>
          </p:nvSpPr>
          <p:spPr>
            <a:xfrm>
              <a:off x="1904481" y="2302193"/>
              <a:ext cx="686100" cy="69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0"/>
            <p:cNvSpPr/>
            <p:nvPr/>
          </p:nvSpPr>
          <p:spPr>
            <a:xfrm>
              <a:off x="2121109" y="2447687"/>
              <a:ext cx="252857" cy="400542"/>
            </a:xfrm>
            <a:custGeom>
              <a:avLst/>
              <a:gdLst/>
              <a:ahLst/>
              <a:cxnLst/>
              <a:rect l="l" t="t" r="r" b="b"/>
              <a:pathLst>
                <a:path w="7240" h="11467" extrusionOk="0">
                  <a:moveTo>
                    <a:pt x="1048" y="346"/>
                  </a:moveTo>
                  <a:cubicBezTo>
                    <a:pt x="1156" y="346"/>
                    <a:pt x="1239" y="441"/>
                    <a:pt x="1239" y="537"/>
                  </a:cubicBezTo>
                  <a:cubicBezTo>
                    <a:pt x="1239" y="644"/>
                    <a:pt x="1156" y="727"/>
                    <a:pt x="1048" y="727"/>
                  </a:cubicBezTo>
                  <a:cubicBezTo>
                    <a:pt x="941" y="727"/>
                    <a:pt x="858" y="644"/>
                    <a:pt x="858" y="537"/>
                  </a:cubicBezTo>
                  <a:cubicBezTo>
                    <a:pt x="858" y="429"/>
                    <a:pt x="941" y="346"/>
                    <a:pt x="1048" y="346"/>
                  </a:cubicBezTo>
                  <a:close/>
                  <a:moveTo>
                    <a:pt x="3549" y="1203"/>
                  </a:moveTo>
                  <a:lnTo>
                    <a:pt x="3906" y="1453"/>
                  </a:lnTo>
                  <a:lnTo>
                    <a:pt x="3549" y="1453"/>
                  </a:lnTo>
                  <a:lnTo>
                    <a:pt x="3549" y="1203"/>
                  </a:lnTo>
                  <a:close/>
                  <a:moveTo>
                    <a:pt x="6883" y="1060"/>
                  </a:moveTo>
                  <a:lnTo>
                    <a:pt x="6883" y="1072"/>
                  </a:lnTo>
                  <a:lnTo>
                    <a:pt x="6097" y="2799"/>
                  </a:lnTo>
                  <a:cubicBezTo>
                    <a:pt x="6085" y="2846"/>
                    <a:pt x="6085" y="2894"/>
                    <a:pt x="6097" y="2942"/>
                  </a:cubicBezTo>
                  <a:lnTo>
                    <a:pt x="6883" y="4680"/>
                  </a:lnTo>
                  <a:lnTo>
                    <a:pt x="4620" y="4680"/>
                  </a:lnTo>
                  <a:lnTo>
                    <a:pt x="4620" y="1608"/>
                  </a:lnTo>
                  <a:cubicBezTo>
                    <a:pt x="4620" y="1549"/>
                    <a:pt x="4597" y="1501"/>
                    <a:pt x="4549" y="1477"/>
                  </a:cubicBezTo>
                  <a:lnTo>
                    <a:pt x="3942" y="1060"/>
                  </a:lnTo>
                  <a:close/>
                  <a:moveTo>
                    <a:pt x="6883" y="4680"/>
                  </a:moveTo>
                  <a:cubicBezTo>
                    <a:pt x="6883" y="4686"/>
                    <a:pt x="6880" y="4689"/>
                    <a:pt x="6878" y="4689"/>
                  </a:cubicBezTo>
                  <a:cubicBezTo>
                    <a:pt x="6877" y="4689"/>
                    <a:pt x="6877" y="4686"/>
                    <a:pt x="6883" y="4680"/>
                  </a:cubicBezTo>
                  <a:close/>
                  <a:moveTo>
                    <a:pt x="4299" y="1787"/>
                  </a:moveTo>
                  <a:lnTo>
                    <a:pt x="4299" y="5394"/>
                  </a:lnTo>
                  <a:lnTo>
                    <a:pt x="1941" y="5406"/>
                  </a:lnTo>
                  <a:lnTo>
                    <a:pt x="1941" y="2692"/>
                  </a:lnTo>
                  <a:cubicBezTo>
                    <a:pt x="1941" y="2608"/>
                    <a:pt x="1870" y="2537"/>
                    <a:pt x="1787" y="2537"/>
                  </a:cubicBezTo>
                  <a:cubicBezTo>
                    <a:pt x="1691" y="2537"/>
                    <a:pt x="1620" y="2608"/>
                    <a:pt x="1620" y="2692"/>
                  </a:cubicBezTo>
                  <a:lnTo>
                    <a:pt x="1620" y="5406"/>
                  </a:lnTo>
                  <a:lnTo>
                    <a:pt x="1227" y="5406"/>
                  </a:lnTo>
                  <a:lnTo>
                    <a:pt x="1227" y="1787"/>
                  </a:lnTo>
                  <a:lnTo>
                    <a:pt x="1620" y="1787"/>
                  </a:lnTo>
                  <a:lnTo>
                    <a:pt x="1620" y="1989"/>
                  </a:lnTo>
                  <a:cubicBezTo>
                    <a:pt x="1620" y="2072"/>
                    <a:pt x="1691" y="2144"/>
                    <a:pt x="1787" y="2144"/>
                  </a:cubicBezTo>
                  <a:cubicBezTo>
                    <a:pt x="1870" y="2144"/>
                    <a:pt x="1941" y="2072"/>
                    <a:pt x="1941" y="1989"/>
                  </a:cubicBezTo>
                  <a:lnTo>
                    <a:pt x="1941" y="1787"/>
                  </a:lnTo>
                  <a:close/>
                  <a:moveTo>
                    <a:pt x="1584" y="10764"/>
                  </a:moveTo>
                  <a:cubicBezTo>
                    <a:pt x="1691" y="10764"/>
                    <a:pt x="1787" y="10859"/>
                    <a:pt x="1787" y="10954"/>
                  </a:cubicBezTo>
                  <a:lnTo>
                    <a:pt x="1787" y="11145"/>
                  </a:lnTo>
                  <a:lnTo>
                    <a:pt x="322" y="11145"/>
                  </a:lnTo>
                  <a:lnTo>
                    <a:pt x="322" y="10954"/>
                  </a:lnTo>
                  <a:cubicBezTo>
                    <a:pt x="322" y="10847"/>
                    <a:pt x="417" y="10764"/>
                    <a:pt x="513" y="10764"/>
                  </a:cubicBezTo>
                  <a:close/>
                  <a:moveTo>
                    <a:pt x="1048" y="1"/>
                  </a:moveTo>
                  <a:cubicBezTo>
                    <a:pt x="775" y="1"/>
                    <a:pt x="536" y="239"/>
                    <a:pt x="536" y="525"/>
                  </a:cubicBezTo>
                  <a:cubicBezTo>
                    <a:pt x="536" y="763"/>
                    <a:pt x="679" y="953"/>
                    <a:pt x="894" y="1037"/>
                  </a:cubicBezTo>
                  <a:lnTo>
                    <a:pt x="894" y="10419"/>
                  </a:lnTo>
                  <a:lnTo>
                    <a:pt x="513" y="10419"/>
                  </a:lnTo>
                  <a:cubicBezTo>
                    <a:pt x="215" y="10419"/>
                    <a:pt x="1" y="10657"/>
                    <a:pt x="1" y="10943"/>
                  </a:cubicBezTo>
                  <a:lnTo>
                    <a:pt x="1" y="11300"/>
                  </a:lnTo>
                  <a:cubicBezTo>
                    <a:pt x="1" y="11395"/>
                    <a:pt x="72" y="11466"/>
                    <a:pt x="155" y="11466"/>
                  </a:cubicBezTo>
                  <a:lnTo>
                    <a:pt x="1965" y="11466"/>
                  </a:lnTo>
                  <a:cubicBezTo>
                    <a:pt x="2049" y="11466"/>
                    <a:pt x="2120" y="11395"/>
                    <a:pt x="2120" y="11300"/>
                  </a:cubicBezTo>
                  <a:lnTo>
                    <a:pt x="2120" y="10943"/>
                  </a:lnTo>
                  <a:cubicBezTo>
                    <a:pt x="2120" y="10645"/>
                    <a:pt x="1882" y="10419"/>
                    <a:pt x="1608" y="10419"/>
                  </a:cubicBezTo>
                  <a:lnTo>
                    <a:pt x="1227" y="10419"/>
                  </a:lnTo>
                  <a:lnTo>
                    <a:pt x="1227" y="5740"/>
                  </a:lnTo>
                  <a:lnTo>
                    <a:pt x="4299" y="5740"/>
                  </a:lnTo>
                  <a:cubicBezTo>
                    <a:pt x="4489" y="5740"/>
                    <a:pt x="4632" y="5585"/>
                    <a:pt x="4632" y="5394"/>
                  </a:cubicBezTo>
                  <a:lnTo>
                    <a:pt x="4632" y="5025"/>
                  </a:lnTo>
                  <a:lnTo>
                    <a:pt x="6883" y="5025"/>
                  </a:lnTo>
                  <a:cubicBezTo>
                    <a:pt x="7002" y="5025"/>
                    <a:pt x="7109" y="4966"/>
                    <a:pt x="7180" y="4859"/>
                  </a:cubicBezTo>
                  <a:cubicBezTo>
                    <a:pt x="7228" y="4763"/>
                    <a:pt x="7240" y="4632"/>
                    <a:pt x="7180" y="4525"/>
                  </a:cubicBezTo>
                  <a:lnTo>
                    <a:pt x="6442" y="2882"/>
                  </a:lnTo>
                  <a:lnTo>
                    <a:pt x="7180" y="1227"/>
                  </a:lnTo>
                  <a:cubicBezTo>
                    <a:pt x="7228" y="1120"/>
                    <a:pt x="7228" y="989"/>
                    <a:pt x="7156" y="894"/>
                  </a:cubicBezTo>
                  <a:cubicBezTo>
                    <a:pt x="7097" y="787"/>
                    <a:pt x="6978" y="727"/>
                    <a:pt x="6859" y="727"/>
                  </a:cubicBezTo>
                  <a:lnTo>
                    <a:pt x="3358" y="727"/>
                  </a:lnTo>
                  <a:cubicBezTo>
                    <a:pt x="3275" y="727"/>
                    <a:pt x="3192" y="810"/>
                    <a:pt x="3192" y="894"/>
                  </a:cubicBezTo>
                  <a:lnTo>
                    <a:pt x="3192" y="1453"/>
                  </a:lnTo>
                  <a:lnTo>
                    <a:pt x="1215" y="1453"/>
                  </a:lnTo>
                  <a:lnTo>
                    <a:pt x="1215" y="1037"/>
                  </a:lnTo>
                  <a:cubicBezTo>
                    <a:pt x="1429" y="953"/>
                    <a:pt x="1572" y="763"/>
                    <a:pt x="1572" y="525"/>
                  </a:cubicBezTo>
                  <a:cubicBezTo>
                    <a:pt x="1572" y="227"/>
                    <a:pt x="1334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13" name="Google Shape;3613;p50"/>
          <p:cNvPicPr preferRelativeResize="0"/>
          <p:nvPr/>
        </p:nvPicPr>
        <p:blipFill rotWithShape="1">
          <a:blip r:embed="rId3">
            <a:alphaModFix/>
          </a:blip>
          <a:srcRect l="30295" r="30299" b="89"/>
          <a:stretch/>
        </p:blipFill>
        <p:spPr>
          <a:xfrm>
            <a:off x="-6275" y="0"/>
            <a:ext cx="2957976" cy="49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qe Cosmetics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4CBCD"/>
      </a:accent1>
      <a:accent2>
        <a:srgbClr val="657338"/>
      </a:accent2>
      <a:accent3>
        <a:srgbClr val="C4A27D"/>
      </a:accent3>
      <a:accent4>
        <a:srgbClr val="E7CDB2"/>
      </a:accent4>
      <a:accent5>
        <a:srgbClr val="E0E0E0"/>
      </a:accent5>
      <a:accent6>
        <a:srgbClr val="F4CBC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3288D403E5DC408A49ADA8822FD551" ma:contentTypeVersion="8" ma:contentTypeDescription="Create a new document." ma:contentTypeScope="" ma:versionID="f231673dda6e2e5c578594e61add64d8">
  <xsd:schema xmlns:xsd="http://www.w3.org/2001/XMLSchema" xmlns:xs="http://www.w3.org/2001/XMLSchema" xmlns:p="http://schemas.microsoft.com/office/2006/metadata/properties" xmlns:ns3="45a79269-fa8d-42c8-ad13-763803f23fa6" xmlns:ns4="01dc8c26-c68a-45df-926c-14e64b2bd954" targetNamespace="http://schemas.microsoft.com/office/2006/metadata/properties" ma:root="true" ma:fieldsID="8bbb4bf04de05536a73943cb26041b1c" ns3:_="" ns4:_="">
    <xsd:import namespace="45a79269-fa8d-42c8-ad13-763803f23fa6"/>
    <xsd:import namespace="01dc8c26-c68a-45df-926c-14e64b2bd9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79269-fa8d-42c8-ad13-763803f23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dc8c26-c68a-45df-926c-14e64b2bd9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a79269-fa8d-42c8-ad13-763803f23fa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98375D-690F-4A63-85B4-FB5C9E20835D}">
  <ds:schemaRefs>
    <ds:schemaRef ds:uri="01dc8c26-c68a-45df-926c-14e64b2bd954"/>
    <ds:schemaRef ds:uri="45a79269-fa8d-42c8-ad13-763803f23f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3065FAE-78C7-413B-AB89-DD940725B8E7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01dc8c26-c68a-45df-926c-14e64b2bd954"/>
    <ds:schemaRef ds:uri="45a79269-fa8d-42c8-ad13-763803f23fa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CFD59E-95E1-4CAD-9B89-03E4B4A1AF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On-screen Show (16:9)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Josefin Sans</vt:lpstr>
      <vt:lpstr>Arial</vt:lpstr>
      <vt:lpstr>Lato Light</vt:lpstr>
      <vt:lpstr>Lato</vt:lpstr>
      <vt:lpstr>Symbol</vt:lpstr>
      <vt:lpstr>Miniqe Cosmetics Company Profile by Slidesgo</vt:lpstr>
      <vt:lpstr>TIPO COSMETICS SHOP</vt:lpstr>
      <vt:lpstr>ABOUT US</vt:lpstr>
      <vt:lpstr>CONTENTS OF TEMPLATE</vt:lpstr>
      <vt:lpstr>TỔNG QUAN</vt:lpstr>
      <vt:lpstr>PowerPoint Presentation</vt:lpstr>
      <vt:lpstr>Mục tiêu đề tài</vt:lpstr>
      <vt:lpstr>PowerPoint Presentation</vt:lpstr>
      <vt:lpstr>KHẢO SÁT, PHÂN TÍCH</vt:lpstr>
      <vt:lpstr>MÔ TẢ YÊU CẦU BÀI TOÁN</vt:lpstr>
      <vt:lpstr>Khảo sát </vt:lpstr>
      <vt:lpstr>Mô tả tác nhân hệ thống</vt:lpstr>
      <vt:lpstr>Sơ đồ Use Case tổng quát</vt:lpstr>
      <vt:lpstr>Sơ đồ Use Case phân rã</vt:lpstr>
      <vt:lpstr>THIẾT KẾ HỆ THỐNG</vt:lpstr>
      <vt:lpstr>Cơ sở dữ liệu hệ thống</vt:lpstr>
      <vt:lpstr>Giao diện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COSMETICS SHOP</dc:title>
  <dc:creator>Quynh Huong</dc:creator>
  <cp:lastModifiedBy>HOÀNG THỤY QUỲNH HUONG</cp:lastModifiedBy>
  <cp:revision>1</cp:revision>
  <dcterms:modified xsi:type="dcterms:W3CDTF">2023-06-01T03:17:02Z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0x010100C43288D403E5DC408A49ADA8822FD551</vt:lpwstr>
  </property>
</Properties>
</file>