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8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73766"/>
              </p:ext>
            </p:extLst>
          </p:nvPr>
        </p:nvGraphicFramePr>
        <p:xfrm>
          <a:off x="0" y="0"/>
          <a:ext cx="13271500" cy="189028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8715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24281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</a:t>
                      </a:r>
                      <a:r>
                        <a:rPr lang="zh-CN" altLang="en-US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   Berlin Time (CEST) : 8:00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7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26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544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169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小诗 周</cp:lastModifiedBy>
  <cp:revision>25</cp:revision>
  <dcterms:created xsi:type="dcterms:W3CDTF">2023-08-09T12:44:55Z</dcterms:created>
  <dcterms:modified xsi:type="dcterms:W3CDTF">2024-07-25T10:59:36Z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