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</p:sldIdLst>
  <p:sldSz cx="13271500" cy="1872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30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063895"/>
            <a:ext cx="11280775" cy="651781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9833064"/>
            <a:ext cx="9953625" cy="452000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996741"/>
            <a:ext cx="2861667" cy="158655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996741"/>
            <a:ext cx="8419108" cy="158655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4667351"/>
            <a:ext cx="11446669" cy="7787576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12528601"/>
            <a:ext cx="11446669" cy="4095302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996745"/>
            <a:ext cx="11446669" cy="361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4589342"/>
            <a:ext cx="561446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6838507"/>
            <a:ext cx="561446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4589342"/>
            <a:ext cx="564211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6838507"/>
            <a:ext cx="564211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2695537"/>
            <a:ext cx="6718697" cy="13304320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2695537"/>
            <a:ext cx="6718697" cy="13304320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996745"/>
            <a:ext cx="11446669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4983703"/>
            <a:ext cx="11446669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7351957"/>
            <a:ext cx="4479131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34105"/>
              </p:ext>
            </p:extLst>
          </p:nvPr>
        </p:nvGraphicFramePr>
        <p:xfrm>
          <a:off x="0" y="1"/>
          <a:ext cx="13271500" cy="187213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4075456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334886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117220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International Conference on Biomedicine and Informatics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Meeting Agenda</a:t>
                      </a:r>
                      <a:endParaRPr lang="zh-CN" altLang="en-US" sz="3300" b="1" dirty="0"/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616419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Beijing Time (CST) : 13:50,   Berlin Time (CEST) : 7:50           Date: August 1, 2024</a:t>
                      </a:r>
                    </a:p>
                    <a:p>
                      <a:pPr algn="l"/>
                      <a:r>
                        <a:rPr lang="en-US" altLang="zh-CN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 link:  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(meeting ID: 136-954-101)</a:t>
                      </a:r>
                    </a:p>
                  </a:txBody>
                  <a:tcPr marL="85409" marR="85409" marT="42704" marB="42704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467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90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13:50-14:00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Lin Gao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 welcome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3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3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520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Ahmad Aziz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potential of liquid (brain) biopsies in population-based research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74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Le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Sichuan University 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Yuxuan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modeling method for cell communication and organizational architecture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Concept-Centered Educational Data Mining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234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Re-examination of the importance of nutrient sensing pathways in aging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5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and characterizing short tandem repeats in human genome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197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31</cp:revision>
  <dcterms:created xsi:type="dcterms:W3CDTF">2023-08-09T12:44:55Z</dcterms:created>
  <dcterms:modified xsi:type="dcterms:W3CDTF">2024-07-31T10:54:58Z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