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83" r:id="rId3"/>
    <p:sldId id="257" r:id="rId4"/>
    <p:sldId id="285" r:id="rId5"/>
    <p:sldId id="286" r:id="rId6"/>
    <p:sldId id="258" r:id="rId7"/>
    <p:sldId id="259" r:id="rId8"/>
    <p:sldId id="287" r:id="rId9"/>
    <p:sldId id="260" r:id="rId10"/>
    <p:sldId id="288" r:id="rId11"/>
    <p:sldId id="291" r:id="rId12"/>
    <p:sldId id="294" r:id="rId13"/>
    <p:sldId id="292" r:id="rId14"/>
    <p:sldId id="293" r:id="rId15"/>
    <p:sldId id="295" r:id="rId16"/>
    <p:sldId id="296" r:id="rId17"/>
    <p:sldId id="320" r:id="rId18"/>
    <p:sldId id="290" r:id="rId19"/>
    <p:sldId id="261" r:id="rId20"/>
    <p:sldId id="264" r:id="rId21"/>
    <p:sldId id="280" r:id="rId22"/>
    <p:sldId id="281" r:id="rId23"/>
    <p:sldId id="268" r:id="rId24"/>
    <p:sldId id="272" r:id="rId25"/>
    <p:sldId id="321" r:id="rId26"/>
    <p:sldId id="270" r:id="rId27"/>
    <p:sldId id="278" r:id="rId28"/>
    <p:sldId id="273" r:id="rId29"/>
    <p:sldId id="274" r:id="rId30"/>
    <p:sldId id="297" r:id="rId31"/>
    <p:sldId id="298" r:id="rId32"/>
    <p:sldId id="299" r:id="rId33"/>
    <p:sldId id="300" r:id="rId34"/>
    <p:sldId id="309" r:id="rId35"/>
    <p:sldId id="310" r:id="rId36"/>
    <p:sldId id="311" r:id="rId37"/>
    <p:sldId id="312" r:id="rId38"/>
    <p:sldId id="313" r:id="rId39"/>
    <p:sldId id="314" r:id="rId40"/>
    <p:sldId id="315" r:id="rId41"/>
    <p:sldId id="316" r:id="rId42"/>
    <p:sldId id="317" r:id="rId43"/>
    <p:sldId id="318" r:id="rId44"/>
    <p:sldId id="319"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1BBA99-296F-C74B-C26C-BAE7A4F39492}" v="48" dt="2023-11-06T03:02:49.664"/>
    <p1510:client id="{B64685D9-AA20-B7FE-C4D7-5820D63B7151}" v="322" dt="2023-10-28T13:54:19.626"/>
    <p1510:client id="{C6B4BEC9-8116-2CC3-5D09-90C452BEC109}" v="79" dt="2023-10-28T07:39:31.557"/>
    <p1510:client id="{E125AE48-F189-47F8-AB3B-AA292F3876DB}" v="3" dt="2023-11-06T07:10:23.2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邱劲" userId="S::jinqiu@office365.swu.edu.cn::4589f1cc-ea9b-4ca6-a4c0-7c4b05c1955b" providerId="AD" clId="Web-{B51BBA99-296F-C74B-C26C-BAE7A4F39492}"/>
    <pc:docChg chg="addSld delSld modSld">
      <pc:chgData name="邱劲" userId="S::jinqiu@office365.swu.edu.cn::4589f1cc-ea9b-4ca6-a4c0-7c4b05c1955b" providerId="AD" clId="Web-{B51BBA99-296F-C74B-C26C-BAE7A4F39492}" dt="2023-11-06T03:02:49.664" v="39"/>
      <pc:docMkLst>
        <pc:docMk/>
      </pc:docMkLst>
      <pc:sldChg chg="addSp modSp">
        <pc:chgData name="邱劲" userId="S::jinqiu@office365.swu.edu.cn::4589f1cc-ea9b-4ca6-a4c0-7c4b05c1955b" providerId="AD" clId="Web-{B51BBA99-296F-C74B-C26C-BAE7A4F39492}" dt="2023-11-06T03:00:15.696" v="24" actId="20577"/>
        <pc:sldMkLst>
          <pc:docMk/>
          <pc:sldMk cId="3959174500" sldId="288"/>
        </pc:sldMkLst>
        <pc:spChg chg="mod">
          <ac:chgData name="邱劲" userId="S::jinqiu@office365.swu.edu.cn::4589f1cc-ea9b-4ca6-a4c0-7c4b05c1955b" providerId="AD" clId="Web-{B51BBA99-296F-C74B-C26C-BAE7A4F39492}" dt="2023-11-06T02:59:51.571" v="22" actId="20577"/>
          <ac:spMkLst>
            <pc:docMk/>
            <pc:sldMk cId="3959174500" sldId="288"/>
            <ac:spMk id="3" creationId="{F86A89E3-23D4-9423-0132-4B109C1A11FC}"/>
          </ac:spMkLst>
        </pc:spChg>
        <pc:spChg chg="add mod">
          <ac:chgData name="邱劲" userId="S::jinqiu@office365.swu.edu.cn::4589f1cc-ea9b-4ca6-a4c0-7c4b05c1955b" providerId="AD" clId="Web-{B51BBA99-296F-C74B-C26C-BAE7A4F39492}" dt="2023-11-06T03:00:15.696" v="24" actId="20577"/>
          <ac:spMkLst>
            <pc:docMk/>
            <pc:sldMk cId="3959174500" sldId="288"/>
            <ac:spMk id="4" creationId="{6DD7EC4A-72D2-F55D-24D8-1FA910E81373}"/>
          </ac:spMkLst>
        </pc:spChg>
        <pc:spChg chg="mod">
          <ac:chgData name="邱劲" userId="S::jinqiu@office365.swu.edu.cn::4589f1cc-ea9b-4ca6-a4c0-7c4b05c1955b" providerId="AD" clId="Web-{B51BBA99-296F-C74B-C26C-BAE7A4F39492}" dt="2023-11-06T02:57:07.663" v="16" actId="1076"/>
          <ac:spMkLst>
            <pc:docMk/>
            <pc:sldMk cId="3959174500" sldId="288"/>
            <ac:spMk id="7" creationId="{8E14204C-9D76-75AC-28F7-6E535451272A}"/>
          </ac:spMkLst>
        </pc:spChg>
      </pc:sldChg>
      <pc:sldChg chg="del">
        <pc:chgData name="邱劲" userId="S::jinqiu@office365.swu.edu.cn::4589f1cc-ea9b-4ca6-a4c0-7c4b05c1955b" providerId="AD" clId="Web-{B51BBA99-296F-C74B-C26C-BAE7A4F39492}" dt="2023-11-06T03:00:17.415" v="25"/>
        <pc:sldMkLst>
          <pc:docMk/>
          <pc:sldMk cId="562233414" sldId="289"/>
        </pc:sldMkLst>
      </pc:sldChg>
      <pc:sldChg chg="addSp delSp modSp new">
        <pc:chgData name="邱劲" userId="S::jinqiu@office365.swu.edu.cn::4589f1cc-ea9b-4ca6-a4c0-7c4b05c1955b" providerId="AD" clId="Web-{B51BBA99-296F-C74B-C26C-BAE7A4F39492}" dt="2023-11-06T03:02:49.664" v="39"/>
        <pc:sldMkLst>
          <pc:docMk/>
          <pc:sldMk cId="2511693184" sldId="292"/>
        </pc:sldMkLst>
        <pc:spChg chg="mod">
          <ac:chgData name="邱劲" userId="S::jinqiu@office365.swu.edu.cn::4589f1cc-ea9b-4ca6-a4c0-7c4b05c1955b" providerId="AD" clId="Web-{B51BBA99-296F-C74B-C26C-BAE7A4F39492}" dt="2023-11-06T03:02:26.602" v="34" actId="20577"/>
          <ac:spMkLst>
            <pc:docMk/>
            <pc:sldMk cId="2511693184" sldId="292"/>
            <ac:spMk id="2" creationId="{A1430B1C-9F5A-250C-764D-9562302E3174}"/>
          </ac:spMkLst>
        </pc:spChg>
        <pc:spChg chg="del">
          <ac:chgData name="邱劲" userId="S::jinqiu@office365.swu.edu.cn::4589f1cc-ea9b-4ca6-a4c0-7c4b05c1955b" providerId="AD" clId="Web-{B51BBA99-296F-C74B-C26C-BAE7A4F39492}" dt="2023-11-06T03:02:30.883" v="35"/>
          <ac:spMkLst>
            <pc:docMk/>
            <pc:sldMk cId="2511693184" sldId="292"/>
            <ac:spMk id="3" creationId="{E5FD08AB-5261-39E5-70A6-8D73E89C9422}"/>
          </ac:spMkLst>
        </pc:spChg>
        <pc:spChg chg="add del mod">
          <ac:chgData name="邱劲" userId="S::jinqiu@office365.swu.edu.cn::4589f1cc-ea9b-4ca6-a4c0-7c4b05c1955b" providerId="AD" clId="Web-{B51BBA99-296F-C74B-C26C-BAE7A4F39492}" dt="2023-11-06T03:02:49.664" v="39"/>
          <ac:spMkLst>
            <pc:docMk/>
            <pc:sldMk cId="2511693184" sldId="292"/>
            <ac:spMk id="4" creationId="{CB1A2659-4DFF-186A-B2BD-B0D1D5E573D7}"/>
          </ac:spMkLst>
        </pc:spChg>
      </pc:sldChg>
    </pc:docChg>
  </pc:docChgLst>
  <pc:docChgLst>
    <pc:chgData name="邱劲" userId="S::jinqiu@office365.swu.edu.cn::4589f1cc-ea9b-4ca6-a4c0-7c4b05c1955b" providerId="AD" clId="Web-{657254D3-0895-49F4-9107-C7B6FA5AE9BA}"/>
    <pc:docChg chg="modSld">
      <pc:chgData name="邱劲" userId="S::jinqiu@office365.swu.edu.cn::4589f1cc-ea9b-4ca6-a4c0-7c4b05c1955b" providerId="AD" clId="Web-{657254D3-0895-49F4-9107-C7B6FA5AE9BA}" dt="2023-10-28T05:32:45.353" v="3"/>
      <pc:docMkLst>
        <pc:docMk/>
      </pc:docMkLst>
      <pc:sldChg chg="addSp delSp modSp mod setBg">
        <pc:chgData name="邱劲" userId="S::jinqiu@office365.swu.edu.cn::4589f1cc-ea9b-4ca6-a4c0-7c4b05c1955b" providerId="AD" clId="Web-{657254D3-0895-49F4-9107-C7B6FA5AE9BA}" dt="2023-10-28T05:32:18.384" v="2"/>
        <pc:sldMkLst>
          <pc:docMk/>
          <pc:sldMk cId="2349291484" sldId="283"/>
        </pc:sldMkLst>
        <pc:spChg chg="mod">
          <ac:chgData name="邱劲" userId="S::jinqiu@office365.swu.edu.cn::4589f1cc-ea9b-4ca6-a4c0-7c4b05c1955b" providerId="AD" clId="Web-{657254D3-0895-49F4-9107-C7B6FA5AE9BA}" dt="2023-10-28T05:32:18.384" v="2"/>
          <ac:spMkLst>
            <pc:docMk/>
            <pc:sldMk cId="2349291484" sldId="283"/>
            <ac:spMk id="2" creationId="{00000000-0000-0000-0000-000000000000}"/>
          </ac:spMkLst>
        </pc:spChg>
        <pc:spChg chg="add del">
          <ac:chgData name="邱劲" userId="S::jinqiu@office365.swu.edu.cn::4589f1cc-ea9b-4ca6-a4c0-7c4b05c1955b" providerId="AD" clId="Web-{657254D3-0895-49F4-9107-C7B6FA5AE9BA}" dt="2023-10-28T05:32:18.384" v="2"/>
          <ac:spMkLst>
            <pc:docMk/>
            <pc:sldMk cId="2349291484" sldId="283"/>
            <ac:spMk id="3" creationId="{00000000-0000-0000-0000-000000000000}"/>
          </ac:spMkLst>
        </pc:spChg>
        <pc:spChg chg="add">
          <ac:chgData name="邱劲" userId="S::jinqiu@office365.swu.edu.cn::4589f1cc-ea9b-4ca6-a4c0-7c4b05c1955b" providerId="AD" clId="Web-{657254D3-0895-49F4-9107-C7B6FA5AE9BA}" dt="2023-10-28T05:32:18.384" v="2"/>
          <ac:spMkLst>
            <pc:docMk/>
            <pc:sldMk cId="2349291484" sldId="283"/>
            <ac:spMk id="8" creationId="{907EF6B7-1338-4443-8C46-6A318D952DFD}"/>
          </ac:spMkLst>
        </pc:spChg>
        <pc:spChg chg="add del">
          <ac:chgData name="邱劲" userId="S::jinqiu@office365.swu.edu.cn::4589f1cc-ea9b-4ca6-a4c0-7c4b05c1955b" providerId="AD" clId="Web-{657254D3-0895-49F4-9107-C7B6FA5AE9BA}" dt="2023-10-28T05:32:18.368" v="1"/>
          <ac:spMkLst>
            <pc:docMk/>
            <pc:sldMk cId="2349291484" sldId="283"/>
            <ac:spMk id="10" creationId="{B50AB553-2A96-4A92-96F2-93548E096954}"/>
          </ac:spMkLst>
        </pc:spChg>
        <pc:spChg chg="add">
          <ac:chgData name="邱劲" userId="S::jinqiu@office365.swu.edu.cn::4589f1cc-ea9b-4ca6-a4c0-7c4b05c1955b" providerId="AD" clId="Web-{657254D3-0895-49F4-9107-C7B6FA5AE9BA}" dt="2023-10-28T05:32:18.384" v="2"/>
          <ac:spMkLst>
            <pc:docMk/>
            <pc:sldMk cId="2349291484" sldId="283"/>
            <ac:spMk id="12" creationId="{081E4A58-353D-44AE-B2FC-2A74E2E400F7}"/>
          </ac:spMkLst>
        </pc:spChg>
        <pc:spChg chg="add">
          <ac:chgData name="邱劲" userId="S::jinqiu@office365.swu.edu.cn::4589f1cc-ea9b-4ca6-a4c0-7c4b05c1955b" providerId="AD" clId="Web-{657254D3-0895-49F4-9107-C7B6FA5AE9BA}" dt="2023-10-28T05:32:18.384" v="2"/>
          <ac:spMkLst>
            <pc:docMk/>
            <pc:sldMk cId="2349291484" sldId="283"/>
            <ac:spMk id="13" creationId="{DAAE4CDD-124C-4DCF-9584-B6033B545DD5}"/>
          </ac:spMkLst>
        </pc:spChg>
        <pc:spChg chg="add">
          <ac:chgData name="邱劲" userId="S::jinqiu@office365.swu.edu.cn::4589f1cc-ea9b-4ca6-a4c0-7c4b05c1955b" providerId="AD" clId="Web-{657254D3-0895-49F4-9107-C7B6FA5AE9BA}" dt="2023-10-28T05:32:18.384" v="2"/>
          <ac:spMkLst>
            <pc:docMk/>
            <pc:sldMk cId="2349291484" sldId="283"/>
            <ac:spMk id="14" creationId="{00000000-0000-0000-0000-000000000000}"/>
          </ac:spMkLst>
        </pc:spChg>
        <pc:graphicFrameChg chg="add del">
          <ac:chgData name="邱劲" userId="S::jinqiu@office365.swu.edu.cn::4589f1cc-ea9b-4ca6-a4c0-7c4b05c1955b" providerId="AD" clId="Web-{657254D3-0895-49F4-9107-C7B6FA5AE9BA}" dt="2023-10-28T05:32:18.368" v="1"/>
          <ac:graphicFrameMkLst>
            <pc:docMk/>
            <pc:sldMk cId="2349291484" sldId="283"/>
            <ac:graphicFrameMk id="5" creationId="{193FFD72-BE53-7CDB-EA7C-616980703B72}"/>
          </ac:graphicFrameMkLst>
        </pc:graphicFrameChg>
        <pc:picChg chg="add del">
          <ac:chgData name="邱劲" userId="S::jinqiu@office365.swu.edu.cn::4589f1cc-ea9b-4ca6-a4c0-7c4b05c1955b" providerId="AD" clId="Web-{657254D3-0895-49F4-9107-C7B6FA5AE9BA}" dt="2023-10-28T05:32:18.368" v="1"/>
          <ac:picMkLst>
            <pc:docMk/>
            <pc:sldMk cId="2349291484" sldId="283"/>
            <ac:picMk id="6" creationId="{C3933870-24A2-33C6-B9D7-C0F43F456BC6}"/>
          </ac:picMkLst>
        </pc:picChg>
      </pc:sldChg>
      <pc:sldChg chg="addSp modSp mod setBg">
        <pc:chgData name="邱劲" userId="S::jinqiu@office365.swu.edu.cn::4589f1cc-ea9b-4ca6-a4c0-7c4b05c1955b" providerId="AD" clId="Web-{657254D3-0895-49F4-9107-C7B6FA5AE9BA}" dt="2023-10-28T05:32:45.353" v="3"/>
        <pc:sldMkLst>
          <pc:docMk/>
          <pc:sldMk cId="401565983" sldId="286"/>
        </pc:sldMkLst>
        <pc:spChg chg="mod">
          <ac:chgData name="邱劲" userId="S::jinqiu@office365.swu.edu.cn::4589f1cc-ea9b-4ca6-a4c0-7c4b05c1955b" providerId="AD" clId="Web-{657254D3-0895-49F4-9107-C7B6FA5AE9BA}" dt="2023-10-28T05:32:45.353" v="3"/>
          <ac:spMkLst>
            <pc:docMk/>
            <pc:sldMk cId="401565983" sldId="286"/>
            <ac:spMk id="5" creationId="{00000000-0000-0000-0000-000000000000}"/>
          </ac:spMkLst>
        </pc:spChg>
        <pc:spChg chg="mod">
          <ac:chgData name="邱劲" userId="S::jinqiu@office365.swu.edu.cn::4589f1cc-ea9b-4ca6-a4c0-7c4b05c1955b" providerId="AD" clId="Web-{657254D3-0895-49F4-9107-C7B6FA5AE9BA}" dt="2023-10-28T05:32:45.353" v="3"/>
          <ac:spMkLst>
            <pc:docMk/>
            <pc:sldMk cId="401565983" sldId="286"/>
            <ac:spMk id="6" creationId="{00000000-0000-0000-0000-000000000000}"/>
          </ac:spMkLst>
        </pc:spChg>
        <pc:spChg chg="add">
          <ac:chgData name="邱劲" userId="S::jinqiu@office365.swu.edu.cn::4589f1cc-ea9b-4ca6-a4c0-7c4b05c1955b" providerId="AD" clId="Web-{657254D3-0895-49F4-9107-C7B6FA5AE9BA}" dt="2023-10-28T05:32:45.353" v="3"/>
          <ac:spMkLst>
            <pc:docMk/>
            <pc:sldMk cId="401565983" sldId="286"/>
            <ac:spMk id="11" creationId="{907EF6B7-1338-4443-8C46-6A318D952DFD}"/>
          </ac:spMkLst>
        </pc:spChg>
        <pc:spChg chg="add">
          <ac:chgData name="邱劲" userId="S::jinqiu@office365.swu.edu.cn::4589f1cc-ea9b-4ca6-a4c0-7c4b05c1955b" providerId="AD" clId="Web-{657254D3-0895-49F4-9107-C7B6FA5AE9BA}" dt="2023-10-28T05:32:45.353" v="3"/>
          <ac:spMkLst>
            <pc:docMk/>
            <pc:sldMk cId="401565983" sldId="286"/>
            <ac:spMk id="13" creationId="{DAAE4CDD-124C-4DCF-9584-B6033B545DD5}"/>
          </ac:spMkLst>
        </pc:spChg>
        <pc:spChg chg="add">
          <ac:chgData name="邱劲" userId="S::jinqiu@office365.swu.edu.cn::4589f1cc-ea9b-4ca6-a4c0-7c4b05c1955b" providerId="AD" clId="Web-{657254D3-0895-49F4-9107-C7B6FA5AE9BA}" dt="2023-10-28T05:32:45.353" v="3"/>
          <ac:spMkLst>
            <pc:docMk/>
            <pc:sldMk cId="401565983" sldId="286"/>
            <ac:spMk id="15" creationId="{081E4A58-353D-44AE-B2FC-2A74E2E400F7}"/>
          </ac:spMkLst>
        </pc:spChg>
      </pc:sldChg>
    </pc:docChg>
  </pc:docChgLst>
  <pc:docChgLst>
    <pc:chgData name="邱劲" userId="S::jinqiu@office365.swu.edu.cn::4589f1cc-ea9b-4ca6-a4c0-7c4b05c1955b" providerId="AD" clId="Web-{C6B4BEC9-8116-2CC3-5D09-90C452BEC109}"/>
    <pc:docChg chg="addSld modSld">
      <pc:chgData name="邱劲" userId="S::jinqiu@office365.swu.edu.cn::4589f1cc-ea9b-4ca6-a4c0-7c4b05c1955b" providerId="AD" clId="Web-{C6B4BEC9-8116-2CC3-5D09-90C452BEC109}" dt="2023-10-28T07:39:31.557" v="77" actId="20577"/>
      <pc:docMkLst>
        <pc:docMk/>
      </pc:docMkLst>
      <pc:sldChg chg="modSp">
        <pc:chgData name="邱劲" userId="S::jinqiu@office365.swu.edu.cn::4589f1cc-ea9b-4ca6-a4c0-7c4b05c1955b" providerId="AD" clId="Web-{C6B4BEC9-8116-2CC3-5D09-90C452BEC109}" dt="2023-10-28T07:37:51.720" v="63" actId="20577"/>
        <pc:sldMkLst>
          <pc:docMk/>
          <pc:sldMk cId="3591470041" sldId="260"/>
        </pc:sldMkLst>
        <pc:spChg chg="mod">
          <ac:chgData name="邱劲" userId="S::jinqiu@office365.swu.edu.cn::4589f1cc-ea9b-4ca6-a4c0-7c4b05c1955b" providerId="AD" clId="Web-{C6B4BEC9-8116-2CC3-5D09-90C452BEC109}" dt="2023-10-28T07:31:42.358" v="0" actId="20577"/>
          <ac:spMkLst>
            <pc:docMk/>
            <pc:sldMk cId="3591470041" sldId="260"/>
            <ac:spMk id="2" creationId="{00000000-0000-0000-0000-000000000000}"/>
          </ac:spMkLst>
        </pc:spChg>
        <pc:spChg chg="mod">
          <ac:chgData name="邱劲" userId="S::jinqiu@office365.swu.edu.cn::4589f1cc-ea9b-4ca6-a4c0-7c4b05c1955b" providerId="AD" clId="Web-{C6B4BEC9-8116-2CC3-5D09-90C452BEC109}" dt="2023-10-28T07:37:51.720" v="63" actId="20577"/>
          <ac:spMkLst>
            <pc:docMk/>
            <pc:sldMk cId="3591470041" sldId="260"/>
            <ac:spMk id="3" creationId="{00000000-0000-0000-0000-000000000000}"/>
          </ac:spMkLst>
        </pc:spChg>
      </pc:sldChg>
      <pc:sldChg chg="modSp new">
        <pc:chgData name="邱劲" userId="S::jinqiu@office365.swu.edu.cn::4589f1cc-ea9b-4ca6-a4c0-7c4b05c1955b" providerId="AD" clId="Web-{C6B4BEC9-8116-2CC3-5D09-90C452BEC109}" dt="2023-10-28T07:39:31.557" v="77" actId="20577"/>
        <pc:sldMkLst>
          <pc:docMk/>
          <pc:sldMk cId="3959174500" sldId="288"/>
        </pc:sldMkLst>
        <pc:spChg chg="mod">
          <ac:chgData name="邱劲" userId="S::jinqiu@office365.swu.edu.cn::4589f1cc-ea9b-4ca6-a4c0-7c4b05c1955b" providerId="AD" clId="Web-{C6B4BEC9-8116-2CC3-5D09-90C452BEC109}" dt="2023-10-28T07:38:14.924" v="67" actId="20577"/>
          <ac:spMkLst>
            <pc:docMk/>
            <pc:sldMk cId="3959174500" sldId="288"/>
            <ac:spMk id="2" creationId="{6EEBDC58-3E1D-A778-A324-D7D7E2B321BB}"/>
          </ac:spMkLst>
        </pc:spChg>
        <pc:spChg chg="mod">
          <ac:chgData name="邱劲" userId="S::jinqiu@office365.swu.edu.cn::4589f1cc-ea9b-4ca6-a4c0-7c4b05c1955b" providerId="AD" clId="Web-{C6B4BEC9-8116-2CC3-5D09-90C452BEC109}" dt="2023-10-28T07:39:31.557" v="77" actId="20577"/>
          <ac:spMkLst>
            <pc:docMk/>
            <pc:sldMk cId="3959174500" sldId="288"/>
            <ac:spMk id="3" creationId="{F86A89E3-23D4-9423-0132-4B109C1A11FC}"/>
          </ac:spMkLst>
        </pc:spChg>
      </pc:sldChg>
    </pc:docChg>
  </pc:docChgLst>
  <pc:docChgLst>
    <pc:chgData name="邱劲" userId="S::jinqiu@office365.swu.edu.cn::4589f1cc-ea9b-4ca6-a4c0-7c4b05c1955b" providerId="AD" clId="Web-{E125AE48-F189-47F8-AB3B-AA292F3876DB}"/>
    <pc:docChg chg="modSld">
      <pc:chgData name="邱劲" userId="S::jinqiu@office365.swu.edu.cn::4589f1cc-ea9b-4ca6-a4c0-7c4b05c1955b" providerId="AD" clId="Web-{E125AE48-F189-47F8-AB3B-AA292F3876DB}" dt="2023-11-06T07:10:23.263" v="2"/>
      <pc:docMkLst>
        <pc:docMk/>
      </pc:docMkLst>
      <pc:sldChg chg="addSp modSp mod setBg addAnim">
        <pc:chgData name="邱劲" userId="S::jinqiu@office365.swu.edu.cn::4589f1cc-ea9b-4ca6-a4c0-7c4b05c1955b" providerId="AD" clId="Web-{E125AE48-F189-47F8-AB3B-AA292F3876DB}" dt="2023-11-06T07:10:23.263" v="2"/>
        <pc:sldMkLst>
          <pc:docMk/>
          <pc:sldMk cId="2511693184" sldId="292"/>
        </pc:sldMkLst>
        <pc:spChg chg="mod">
          <ac:chgData name="邱劲" userId="S::jinqiu@office365.swu.edu.cn::4589f1cc-ea9b-4ca6-a4c0-7c4b05c1955b" providerId="AD" clId="Web-{E125AE48-F189-47F8-AB3B-AA292F3876DB}" dt="2023-11-06T07:10:23.248" v="1"/>
          <ac:spMkLst>
            <pc:docMk/>
            <pc:sldMk cId="2511693184" sldId="292"/>
            <ac:spMk id="2" creationId="{A1430B1C-9F5A-250C-764D-9562302E3174}"/>
          </ac:spMkLst>
        </pc:spChg>
        <pc:spChg chg="add">
          <ac:chgData name="邱劲" userId="S::jinqiu@office365.swu.edu.cn::4589f1cc-ea9b-4ca6-a4c0-7c4b05c1955b" providerId="AD" clId="Web-{E125AE48-F189-47F8-AB3B-AA292F3876DB}" dt="2023-11-06T07:10:23.248" v="1"/>
          <ac:spMkLst>
            <pc:docMk/>
            <pc:sldMk cId="2511693184" sldId="292"/>
            <ac:spMk id="8" creationId="{53F29798-D584-4792-9B62-3F5F5C36D619}"/>
          </ac:spMkLst>
        </pc:spChg>
        <pc:picChg chg="add mod">
          <ac:chgData name="邱劲" userId="S::jinqiu@office365.swu.edu.cn::4589f1cc-ea9b-4ca6-a4c0-7c4b05c1955b" providerId="AD" clId="Web-{E125AE48-F189-47F8-AB3B-AA292F3876DB}" dt="2023-11-06T07:10:23.248" v="1"/>
          <ac:picMkLst>
            <pc:docMk/>
            <pc:sldMk cId="2511693184" sldId="292"/>
            <ac:picMk id="3" creationId="{0C8D553E-35C2-06E1-2653-92D4BD007A0D}"/>
          </ac:picMkLst>
        </pc:picChg>
      </pc:sldChg>
    </pc:docChg>
  </pc:docChgLst>
  <pc:docChgLst>
    <pc:chgData name="邱劲" userId="S::jinqiu@office365.swu.edu.cn::4589f1cc-ea9b-4ca6-a4c0-7c4b05c1955b" providerId="AD" clId="Web-{B64685D9-AA20-B7FE-C4D7-5820D63B7151}"/>
    <pc:docChg chg="addSld delSld modSld">
      <pc:chgData name="邱劲" userId="S::jinqiu@office365.swu.edu.cn::4589f1cc-ea9b-4ca6-a4c0-7c4b05c1955b" providerId="AD" clId="Web-{B64685D9-AA20-B7FE-C4D7-5820D63B7151}" dt="2023-10-28T13:54:19.626" v="302" actId="20577"/>
      <pc:docMkLst>
        <pc:docMk/>
      </pc:docMkLst>
      <pc:sldChg chg="modSp">
        <pc:chgData name="邱劲" userId="S::jinqiu@office365.swu.edu.cn::4589f1cc-ea9b-4ca6-a4c0-7c4b05c1955b" providerId="AD" clId="Web-{B64685D9-AA20-B7FE-C4D7-5820D63B7151}" dt="2023-10-28T08:54:54.055" v="210" actId="20577"/>
        <pc:sldMkLst>
          <pc:docMk/>
          <pc:sldMk cId="2607024958" sldId="261"/>
        </pc:sldMkLst>
        <pc:spChg chg="mod">
          <ac:chgData name="邱劲" userId="S::jinqiu@office365.swu.edu.cn::4589f1cc-ea9b-4ca6-a4c0-7c4b05c1955b" providerId="AD" clId="Web-{B64685D9-AA20-B7FE-C4D7-5820D63B7151}" dt="2023-10-28T08:54:54.055" v="210" actId="20577"/>
          <ac:spMkLst>
            <pc:docMk/>
            <pc:sldMk cId="2607024958" sldId="261"/>
            <ac:spMk id="3" creationId="{00000000-0000-0000-0000-000000000000}"/>
          </ac:spMkLst>
        </pc:spChg>
      </pc:sldChg>
      <pc:sldChg chg="modSp">
        <pc:chgData name="邱劲" userId="S::jinqiu@office365.swu.edu.cn::4589f1cc-ea9b-4ca6-a4c0-7c4b05c1955b" providerId="AD" clId="Web-{B64685D9-AA20-B7FE-C4D7-5820D63B7151}" dt="2023-10-28T08:55:01.604" v="213" actId="20577"/>
        <pc:sldMkLst>
          <pc:docMk/>
          <pc:sldMk cId="1819840320" sldId="264"/>
        </pc:sldMkLst>
        <pc:spChg chg="mod">
          <ac:chgData name="邱劲" userId="S::jinqiu@office365.swu.edu.cn::4589f1cc-ea9b-4ca6-a4c0-7c4b05c1955b" providerId="AD" clId="Web-{B64685D9-AA20-B7FE-C4D7-5820D63B7151}" dt="2023-10-28T08:55:01.604" v="213" actId="20577"/>
          <ac:spMkLst>
            <pc:docMk/>
            <pc:sldMk cId="1819840320" sldId="264"/>
            <ac:spMk id="2" creationId="{00000000-0000-0000-0000-000000000000}"/>
          </ac:spMkLst>
        </pc:spChg>
      </pc:sldChg>
      <pc:sldChg chg="modSp del">
        <pc:chgData name="邱劲" userId="S::jinqiu@office365.swu.edu.cn::4589f1cc-ea9b-4ca6-a4c0-7c4b05c1955b" providerId="AD" clId="Web-{B64685D9-AA20-B7FE-C4D7-5820D63B7151}" dt="2023-10-28T08:50:06.140" v="207"/>
        <pc:sldMkLst>
          <pc:docMk/>
          <pc:sldMk cId="1463826448" sldId="265"/>
        </pc:sldMkLst>
        <pc:spChg chg="mod">
          <ac:chgData name="邱劲" userId="S::jinqiu@office365.swu.edu.cn::4589f1cc-ea9b-4ca6-a4c0-7c4b05c1955b" providerId="AD" clId="Web-{B64685D9-AA20-B7FE-C4D7-5820D63B7151}" dt="2023-10-28T08:41:34.205" v="184" actId="20577"/>
          <ac:spMkLst>
            <pc:docMk/>
            <pc:sldMk cId="1463826448" sldId="265"/>
            <ac:spMk id="2" creationId="{00000000-0000-0000-0000-000000000000}"/>
          </ac:spMkLst>
        </pc:spChg>
      </pc:sldChg>
      <pc:sldChg chg="del">
        <pc:chgData name="邱劲" userId="S::jinqiu@office365.swu.edu.cn::4589f1cc-ea9b-4ca6-a4c0-7c4b05c1955b" providerId="AD" clId="Web-{B64685D9-AA20-B7FE-C4D7-5820D63B7151}" dt="2023-10-28T13:51:22.550" v="295"/>
        <pc:sldMkLst>
          <pc:docMk/>
          <pc:sldMk cId="980867313" sldId="267"/>
        </pc:sldMkLst>
      </pc:sldChg>
      <pc:sldChg chg="modSp">
        <pc:chgData name="邱劲" userId="S::jinqiu@office365.swu.edu.cn::4589f1cc-ea9b-4ca6-a4c0-7c4b05c1955b" providerId="AD" clId="Web-{B64685D9-AA20-B7FE-C4D7-5820D63B7151}" dt="2023-10-28T13:52:34.976" v="297" actId="20577"/>
        <pc:sldMkLst>
          <pc:docMk/>
          <pc:sldMk cId="978839849" sldId="268"/>
        </pc:sldMkLst>
        <pc:spChg chg="mod">
          <ac:chgData name="邱劲" userId="S::jinqiu@office365.swu.edu.cn::4589f1cc-ea9b-4ca6-a4c0-7c4b05c1955b" providerId="AD" clId="Web-{B64685D9-AA20-B7FE-C4D7-5820D63B7151}" dt="2023-10-28T13:52:34.976" v="297" actId="20577"/>
          <ac:spMkLst>
            <pc:docMk/>
            <pc:sldMk cId="978839849" sldId="268"/>
            <ac:spMk id="3" creationId="{00000000-0000-0000-0000-000000000000}"/>
          </ac:spMkLst>
        </pc:spChg>
      </pc:sldChg>
      <pc:sldChg chg="modSp">
        <pc:chgData name="邱劲" userId="S::jinqiu@office365.swu.edu.cn::4589f1cc-ea9b-4ca6-a4c0-7c4b05c1955b" providerId="AD" clId="Web-{B64685D9-AA20-B7FE-C4D7-5820D63B7151}" dt="2023-10-28T13:54:19.626" v="302" actId="20577"/>
        <pc:sldMkLst>
          <pc:docMk/>
          <pc:sldMk cId="443168421" sldId="270"/>
        </pc:sldMkLst>
        <pc:spChg chg="mod">
          <ac:chgData name="邱劲" userId="S::jinqiu@office365.swu.edu.cn::4589f1cc-ea9b-4ca6-a4c0-7c4b05c1955b" providerId="AD" clId="Web-{B64685D9-AA20-B7FE-C4D7-5820D63B7151}" dt="2023-10-28T13:54:19.626" v="302" actId="20577"/>
          <ac:spMkLst>
            <pc:docMk/>
            <pc:sldMk cId="443168421" sldId="270"/>
            <ac:spMk id="3" creationId="{00000000-0000-0000-0000-000000000000}"/>
          </ac:spMkLst>
        </pc:spChg>
      </pc:sldChg>
      <pc:sldChg chg="addSp modSp mod setBg">
        <pc:chgData name="邱劲" userId="S::jinqiu@office365.swu.edu.cn::4589f1cc-ea9b-4ca6-a4c0-7c4b05c1955b" providerId="AD" clId="Web-{B64685D9-AA20-B7FE-C4D7-5820D63B7151}" dt="2023-10-28T13:52:39.539" v="298"/>
        <pc:sldMkLst>
          <pc:docMk/>
          <pc:sldMk cId="2214095111" sldId="272"/>
        </pc:sldMkLst>
        <pc:spChg chg="add">
          <ac:chgData name="邱劲" userId="S::jinqiu@office365.swu.edu.cn::4589f1cc-ea9b-4ca6-a4c0-7c4b05c1955b" providerId="AD" clId="Web-{B64685D9-AA20-B7FE-C4D7-5820D63B7151}" dt="2023-10-28T13:52:39.539" v="298"/>
          <ac:spMkLst>
            <pc:docMk/>
            <pc:sldMk cId="2214095111" sldId="272"/>
            <ac:spMk id="6151" creationId="{F3060C83-F051-4F0E-ABAD-AA0DFC48B218}"/>
          </ac:spMkLst>
        </pc:spChg>
        <pc:spChg chg="add">
          <ac:chgData name="邱劲" userId="S::jinqiu@office365.swu.edu.cn::4589f1cc-ea9b-4ca6-a4c0-7c4b05c1955b" providerId="AD" clId="Web-{B64685D9-AA20-B7FE-C4D7-5820D63B7151}" dt="2023-10-28T13:52:39.539" v="298"/>
          <ac:spMkLst>
            <pc:docMk/>
            <pc:sldMk cId="2214095111" sldId="272"/>
            <ac:spMk id="6153" creationId="{83C98ABE-055B-441F-B07E-44F97F083C39}"/>
          </ac:spMkLst>
        </pc:spChg>
        <pc:spChg chg="add">
          <ac:chgData name="邱劲" userId="S::jinqiu@office365.swu.edu.cn::4589f1cc-ea9b-4ca6-a4c0-7c4b05c1955b" providerId="AD" clId="Web-{B64685D9-AA20-B7FE-C4D7-5820D63B7151}" dt="2023-10-28T13:52:39.539" v="298"/>
          <ac:spMkLst>
            <pc:docMk/>
            <pc:sldMk cId="2214095111" sldId="272"/>
            <ac:spMk id="6155" creationId="{29FDB030-9B49-4CED-8CCD-4D99382388AC}"/>
          </ac:spMkLst>
        </pc:spChg>
        <pc:spChg chg="add">
          <ac:chgData name="邱劲" userId="S::jinqiu@office365.swu.edu.cn::4589f1cc-ea9b-4ca6-a4c0-7c4b05c1955b" providerId="AD" clId="Web-{B64685D9-AA20-B7FE-C4D7-5820D63B7151}" dt="2023-10-28T13:52:39.539" v="298"/>
          <ac:spMkLst>
            <pc:docMk/>
            <pc:sldMk cId="2214095111" sldId="272"/>
            <ac:spMk id="6157" creationId="{3783CA14-24A1-485C-8B30-D6A5D87987AD}"/>
          </ac:spMkLst>
        </pc:spChg>
        <pc:spChg chg="add">
          <ac:chgData name="邱劲" userId="S::jinqiu@office365.swu.edu.cn::4589f1cc-ea9b-4ca6-a4c0-7c4b05c1955b" providerId="AD" clId="Web-{B64685D9-AA20-B7FE-C4D7-5820D63B7151}" dt="2023-10-28T13:52:39.539" v="298"/>
          <ac:spMkLst>
            <pc:docMk/>
            <pc:sldMk cId="2214095111" sldId="272"/>
            <ac:spMk id="6159" creationId="{9A97C86A-04D6-40F7-AE84-31AB43E6A846}"/>
          </ac:spMkLst>
        </pc:spChg>
        <pc:spChg chg="add">
          <ac:chgData name="邱劲" userId="S::jinqiu@office365.swu.edu.cn::4589f1cc-ea9b-4ca6-a4c0-7c4b05c1955b" providerId="AD" clId="Web-{B64685D9-AA20-B7FE-C4D7-5820D63B7151}" dt="2023-10-28T13:52:39.539" v="298"/>
          <ac:spMkLst>
            <pc:docMk/>
            <pc:sldMk cId="2214095111" sldId="272"/>
            <ac:spMk id="6161" creationId="{FF9F2414-84E8-453E-B1F3-389FDE8192D9}"/>
          </ac:spMkLst>
        </pc:spChg>
        <pc:spChg chg="add">
          <ac:chgData name="邱劲" userId="S::jinqiu@office365.swu.edu.cn::4589f1cc-ea9b-4ca6-a4c0-7c4b05c1955b" providerId="AD" clId="Web-{B64685D9-AA20-B7FE-C4D7-5820D63B7151}" dt="2023-10-28T13:52:39.539" v="298"/>
          <ac:spMkLst>
            <pc:docMk/>
            <pc:sldMk cId="2214095111" sldId="272"/>
            <ac:spMk id="6163" creationId="{3ECA69A1-7536-43AC-85EF-C7106179F5ED}"/>
          </ac:spMkLst>
        </pc:spChg>
        <pc:picChg chg="mod">
          <ac:chgData name="邱劲" userId="S::jinqiu@office365.swu.edu.cn::4589f1cc-ea9b-4ca6-a4c0-7c4b05c1955b" providerId="AD" clId="Web-{B64685D9-AA20-B7FE-C4D7-5820D63B7151}" dt="2023-10-28T13:52:39.539" v="298"/>
          <ac:picMkLst>
            <pc:docMk/>
            <pc:sldMk cId="2214095111" sldId="272"/>
            <ac:picMk id="6146" creationId="{00000000-0000-0000-0000-000000000000}"/>
          </ac:picMkLst>
        </pc:picChg>
      </pc:sldChg>
      <pc:sldChg chg="del">
        <pc:chgData name="邱劲" userId="S::jinqiu@office365.swu.edu.cn::4589f1cc-ea9b-4ca6-a4c0-7c4b05c1955b" providerId="AD" clId="Web-{B64685D9-AA20-B7FE-C4D7-5820D63B7151}" dt="2023-10-28T08:45:09.813" v="206"/>
        <pc:sldMkLst>
          <pc:docMk/>
          <pc:sldMk cId="2249167892" sldId="276"/>
        </pc:sldMkLst>
      </pc:sldChg>
      <pc:sldChg chg="del">
        <pc:chgData name="邱劲" userId="S::jinqiu@office365.swu.edu.cn::4589f1cc-ea9b-4ca6-a4c0-7c4b05c1955b" providerId="AD" clId="Web-{B64685D9-AA20-B7FE-C4D7-5820D63B7151}" dt="2023-10-28T08:42:38.050" v="185"/>
        <pc:sldMkLst>
          <pc:docMk/>
          <pc:sldMk cId="3325261775" sldId="277"/>
        </pc:sldMkLst>
      </pc:sldChg>
      <pc:sldChg chg="modSp">
        <pc:chgData name="邱劲" userId="S::jinqiu@office365.swu.edu.cn::4589f1cc-ea9b-4ca6-a4c0-7c4b05c1955b" providerId="AD" clId="Web-{B64685D9-AA20-B7FE-C4D7-5820D63B7151}" dt="2023-10-28T08:56:06.087" v="233" actId="20577"/>
        <pc:sldMkLst>
          <pc:docMk/>
          <pc:sldMk cId="2558889393" sldId="281"/>
        </pc:sldMkLst>
        <pc:spChg chg="mod">
          <ac:chgData name="邱劲" userId="S::jinqiu@office365.swu.edu.cn::4589f1cc-ea9b-4ca6-a4c0-7c4b05c1955b" providerId="AD" clId="Web-{B64685D9-AA20-B7FE-C4D7-5820D63B7151}" dt="2023-10-28T08:55:32.052" v="219" actId="20577"/>
          <ac:spMkLst>
            <pc:docMk/>
            <pc:sldMk cId="2558889393" sldId="281"/>
            <ac:spMk id="2" creationId="{00000000-0000-0000-0000-000000000000}"/>
          </ac:spMkLst>
        </pc:spChg>
        <pc:spChg chg="mod">
          <ac:chgData name="邱劲" userId="S::jinqiu@office365.swu.edu.cn::4589f1cc-ea9b-4ca6-a4c0-7c4b05c1955b" providerId="AD" clId="Web-{B64685D9-AA20-B7FE-C4D7-5820D63B7151}" dt="2023-10-28T08:56:06.087" v="233" actId="20577"/>
          <ac:spMkLst>
            <pc:docMk/>
            <pc:sldMk cId="2558889393" sldId="281"/>
            <ac:spMk id="3" creationId="{00000000-0000-0000-0000-000000000000}"/>
          </ac:spMkLst>
        </pc:spChg>
      </pc:sldChg>
      <pc:sldChg chg="addSp delSp modSp mod setBg">
        <pc:chgData name="邱劲" userId="S::jinqiu@office365.swu.edu.cn::4589f1cc-ea9b-4ca6-a4c0-7c4b05c1955b" providerId="AD" clId="Web-{B64685D9-AA20-B7FE-C4D7-5820D63B7151}" dt="2023-10-28T08:44:39.275" v="205" actId="20577"/>
        <pc:sldMkLst>
          <pc:docMk/>
          <pc:sldMk cId="3959174500" sldId="288"/>
        </pc:sldMkLst>
        <pc:spChg chg="mod">
          <ac:chgData name="邱劲" userId="S::jinqiu@office365.swu.edu.cn::4589f1cc-ea9b-4ca6-a4c0-7c4b05c1955b" providerId="AD" clId="Web-{B64685D9-AA20-B7FE-C4D7-5820D63B7151}" dt="2023-10-28T08:33:07.609" v="106"/>
          <ac:spMkLst>
            <pc:docMk/>
            <pc:sldMk cId="3959174500" sldId="288"/>
            <ac:spMk id="2" creationId="{6EEBDC58-3E1D-A778-A324-D7D7E2B321BB}"/>
          </ac:spMkLst>
        </pc:spChg>
        <pc:spChg chg="mod">
          <ac:chgData name="邱劲" userId="S::jinqiu@office365.swu.edu.cn::4589f1cc-ea9b-4ca6-a4c0-7c4b05c1955b" providerId="AD" clId="Web-{B64685D9-AA20-B7FE-C4D7-5820D63B7151}" dt="2023-10-28T08:40:03.436" v="173" actId="20577"/>
          <ac:spMkLst>
            <pc:docMk/>
            <pc:sldMk cId="3959174500" sldId="288"/>
            <ac:spMk id="3" creationId="{F86A89E3-23D4-9423-0132-4B109C1A11FC}"/>
          </ac:spMkLst>
        </pc:spChg>
        <pc:spChg chg="add del mod">
          <ac:chgData name="邱劲" userId="S::jinqiu@office365.swu.edu.cn::4589f1cc-ea9b-4ca6-a4c0-7c4b05c1955b" providerId="AD" clId="Web-{B64685D9-AA20-B7FE-C4D7-5820D63B7151}" dt="2023-10-28T08:42:53.176" v="187"/>
          <ac:spMkLst>
            <pc:docMk/>
            <pc:sldMk cId="3959174500" sldId="288"/>
            <ac:spMk id="4" creationId="{AFE760E1-6FDC-7A1F-3645-4065DECB61E3}"/>
          </ac:spMkLst>
        </pc:spChg>
        <pc:spChg chg="add del mod">
          <ac:chgData name="邱劲" userId="S::jinqiu@office365.swu.edu.cn::4589f1cc-ea9b-4ca6-a4c0-7c4b05c1955b" providerId="AD" clId="Web-{B64685D9-AA20-B7FE-C4D7-5820D63B7151}" dt="2023-10-28T08:43:48.993" v="193"/>
          <ac:spMkLst>
            <pc:docMk/>
            <pc:sldMk cId="3959174500" sldId="288"/>
            <ac:spMk id="5" creationId="{F5BD56A5-37F8-5099-5EDD-C53B6BBA4BC3}"/>
          </ac:spMkLst>
        </pc:spChg>
        <pc:spChg chg="add del mod">
          <ac:chgData name="邱劲" userId="S::jinqiu@office365.swu.edu.cn::4589f1cc-ea9b-4ca6-a4c0-7c4b05c1955b" providerId="AD" clId="Web-{B64685D9-AA20-B7FE-C4D7-5820D63B7151}" dt="2023-10-28T08:43:53.431" v="197"/>
          <ac:spMkLst>
            <pc:docMk/>
            <pc:sldMk cId="3959174500" sldId="288"/>
            <ac:spMk id="6" creationId="{92AF14B8-396F-BE07-111E-2E0DC04B252C}"/>
          </ac:spMkLst>
        </pc:spChg>
        <pc:spChg chg="add mod">
          <ac:chgData name="邱劲" userId="S::jinqiu@office365.swu.edu.cn::4589f1cc-ea9b-4ca6-a4c0-7c4b05c1955b" providerId="AD" clId="Web-{B64685D9-AA20-B7FE-C4D7-5820D63B7151}" dt="2023-10-28T08:44:39.275" v="205" actId="20577"/>
          <ac:spMkLst>
            <pc:docMk/>
            <pc:sldMk cId="3959174500" sldId="288"/>
            <ac:spMk id="7" creationId="{8E14204C-9D76-75AC-28F7-6E535451272A}"/>
          </ac:spMkLst>
        </pc:spChg>
        <pc:spChg chg="add del">
          <ac:chgData name="邱劲" userId="S::jinqiu@office365.swu.edu.cn::4589f1cc-ea9b-4ca6-a4c0-7c4b05c1955b" providerId="AD" clId="Web-{B64685D9-AA20-B7FE-C4D7-5820D63B7151}" dt="2023-10-28T08:27:59.026" v="92"/>
          <ac:spMkLst>
            <pc:docMk/>
            <pc:sldMk cId="3959174500" sldId="288"/>
            <ac:spMk id="8" creationId="{907EF6B7-1338-4443-8C46-6A318D952DFD}"/>
          </ac:spMkLst>
        </pc:spChg>
        <pc:spChg chg="add del">
          <ac:chgData name="邱劲" userId="S::jinqiu@office365.swu.edu.cn::4589f1cc-ea9b-4ca6-a4c0-7c4b05c1955b" providerId="AD" clId="Web-{B64685D9-AA20-B7FE-C4D7-5820D63B7151}" dt="2023-10-28T08:27:59.026" v="92"/>
          <ac:spMkLst>
            <pc:docMk/>
            <pc:sldMk cId="3959174500" sldId="288"/>
            <ac:spMk id="10" creationId="{DAAE4CDD-124C-4DCF-9584-B6033B545DD5}"/>
          </ac:spMkLst>
        </pc:spChg>
        <pc:spChg chg="add del">
          <ac:chgData name="邱劲" userId="S::jinqiu@office365.swu.edu.cn::4589f1cc-ea9b-4ca6-a4c0-7c4b05c1955b" providerId="AD" clId="Web-{B64685D9-AA20-B7FE-C4D7-5820D63B7151}" dt="2023-10-28T08:27:59.026" v="92"/>
          <ac:spMkLst>
            <pc:docMk/>
            <pc:sldMk cId="3959174500" sldId="288"/>
            <ac:spMk id="12" creationId="{081E4A58-353D-44AE-B2FC-2A74E2E400F7}"/>
          </ac:spMkLst>
        </pc:spChg>
        <pc:spChg chg="add del">
          <ac:chgData name="邱劲" userId="S::jinqiu@office365.swu.edu.cn::4589f1cc-ea9b-4ca6-a4c0-7c4b05c1955b" providerId="AD" clId="Web-{B64685D9-AA20-B7FE-C4D7-5820D63B7151}" dt="2023-10-28T08:33:07.609" v="106"/>
          <ac:spMkLst>
            <pc:docMk/>
            <pc:sldMk cId="3959174500" sldId="288"/>
            <ac:spMk id="14" creationId="{375E0459-6403-40CD-989D-56A4407CA12E}"/>
          </ac:spMkLst>
        </pc:spChg>
        <pc:spChg chg="add del">
          <ac:chgData name="邱劲" userId="S::jinqiu@office365.swu.edu.cn::4589f1cc-ea9b-4ca6-a4c0-7c4b05c1955b" providerId="AD" clId="Web-{B64685D9-AA20-B7FE-C4D7-5820D63B7151}" dt="2023-10-28T08:33:07.609" v="106"/>
          <ac:spMkLst>
            <pc:docMk/>
            <pc:sldMk cId="3959174500" sldId="288"/>
            <ac:spMk id="15" creationId="{1B15ED52-F352-441B-82BF-E0EA34836D08}"/>
          </ac:spMkLst>
        </pc:spChg>
        <pc:spChg chg="add del">
          <ac:chgData name="邱劲" userId="S::jinqiu@office365.swu.edu.cn::4589f1cc-ea9b-4ca6-a4c0-7c4b05c1955b" providerId="AD" clId="Web-{B64685D9-AA20-B7FE-C4D7-5820D63B7151}" dt="2023-10-28T08:33:07.609" v="106"/>
          <ac:spMkLst>
            <pc:docMk/>
            <pc:sldMk cId="3959174500" sldId="288"/>
            <ac:spMk id="16" creationId="{53E5B1A8-3AC9-4BD1-9BBC-78CA94F2D1BA}"/>
          </ac:spMkLst>
        </pc:spChg>
        <pc:spChg chg="add del">
          <ac:chgData name="邱劲" userId="S::jinqiu@office365.swu.edu.cn::4589f1cc-ea9b-4ca6-a4c0-7c4b05c1955b" providerId="AD" clId="Web-{B64685D9-AA20-B7FE-C4D7-5820D63B7151}" dt="2023-10-28T08:33:07.609" v="106"/>
          <ac:spMkLst>
            <pc:docMk/>
            <pc:sldMk cId="3959174500" sldId="288"/>
            <ac:spMk id="17" creationId="{3B2E3793-BFE6-45A2-9B7B-E18844431C99}"/>
          </ac:spMkLst>
        </pc:spChg>
        <pc:spChg chg="add del">
          <ac:chgData name="邱劲" userId="S::jinqiu@office365.swu.edu.cn::4589f1cc-ea9b-4ca6-a4c0-7c4b05c1955b" providerId="AD" clId="Web-{B64685D9-AA20-B7FE-C4D7-5820D63B7151}" dt="2023-10-28T08:33:07.609" v="106"/>
          <ac:spMkLst>
            <pc:docMk/>
            <pc:sldMk cId="3959174500" sldId="288"/>
            <ac:spMk id="18" creationId="{BC4C4868-CB8F-4AF9-9CDB-8108F2C19B67}"/>
          </ac:spMkLst>
        </pc:spChg>
        <pc:spChg chg="add del">
          <ac:chgData name="邱劲" userId="S::jinqiu@office365.swu.edu.cn::4589f1cc-ea9b-4ca6-a4c0-7c4b05c1955b" providerId="AD" clId="Web-{B64685D9-AA20-B7FE-C4D7-5820D63B7151}" dt="2023-10-28T08:33:07.609" v="106"/>
          <ac:spMkLst>
            <pc:docMk/>
            <pc:sldMk cId="3959174500" sldId="288"/>
            <ac:spMk id="23" creationId="{100EDD19-6802-4EC3-95CE-CFFAB042CFD6}"/>
          </ac:spMkLst>
        </pc:spChg>
        <pc:spChg chg="add del">
          <ac:chgData name="邱劲" userId="S::jinqiu@office365.swu.edu.cn::4589f1cc-ea9b-4ca6-a4c0-7c4b05c1955b" providerId="AD" clId="Web-{B64685D9-AA20-B7FE-C4D7-5820D63B7151}" dt="2023-10-28T08:33:07.609" v="106"/>
          <ac:spMkLst>
            <pc:docMk/>
            <pc:sldMk cId="3959174500" sldId="288"/>
            <ac:spMk id="25" creationId="{DB17E863-922E-4C26-BD64-E8FD41D28661}"/>
          </ac:spMkLst>
        </pc:spChg>
      </pc:sldChg>
      <pc:sldChg chg="add">
        <pc:chgData name="邱劲" userId="S::jinqiu@office365.swu.edu.cn::4589f1cc-ea9b-4ca6-a4c0-7c4b05c1955b" providerId="AD" clId="Web-{B64685D9-AA20-B7FE-C4D7-5820D63B7151}" dt="2023-10-28T08:42:46.129" v="186"/>
        <pc:sldMkLst>
          <pc:docMk/>
          <pc:sldMk cId="562233414" sldId="289"/>
        </pc:sldMkLst>
      </pc:sldChg>
      <pc:sldChg chg="new del">
        <pc:chgData name="邱劲" userId="S::jinqiu@office365.swu.edu.cn::4589f1cc-ea9b-4ca6-a4c0-7c4b05c1955b" providerId="AD" clId="Web-{B64685D9-AA20-B7FE-C4D7-5820D63B7151}" dt="2023-10-28T08:35:04.678" v="142"/>
        <pc:sldMkLst>
          <pc:docMk/>
          <pc:sldMk cId="2759510410" sldId="289"/>
        </pc:sldMkLst>
      </pc:sldChg>
      <pc:sldChg chg="modSp new del">
        <pc:chgData name="邱劲" userId="S::jinqiu@office365.swu.edu.cn::4589f1cc-ea9b-4ca6-a4c0-7c4b05c1955b" providerId="AD" clId="Web-{B64685D9-AA20-B7FE-C4D7-5820D63B7151}" dt="2023-10-28T08:34:50.298" v="135"/>
        <pc:sldMkLst>
          <pc:docMk/>
          <pc:sldMk cId="3863687366" sldId="289"/>
        </pc:sldMkLst>
        <pc:spChg chg="mod">
          <ac:chgData name="邱劲" userId="S::jinqiu@office365.swu.edu.cn::4589f1cc-ea9b-4ca6-a4c0-7c4b05c1955b" providerId="AD" clId="Web-{B64685D9-AA20-B7FE-C4D7-5820D63B7151}" dt="2023-10-28T08:34:49.485" v="134" actId="20577"/>
          <ac:spMkLst>
            <pc:docMk/>
            <pc:sldMk cId="3863687366" sldId="289"/>
            <ac:spMk id="2" creationId="{61F7C249-1223-B8D8-090B-ED9CA2A36FCD}"/>
          </ac:spMkLst>
        </pc:spChg>
        <pc:spChg chg="mod">
          <ac:chgData name="邱劲" userId="S::jinqiu@office365.swu.edu.cn::4589f1cc-ea9b-4ca6-a4c0-7c4b05c1955b" providerId="AD" clId="Web-{B64685D9-AA20-B7FE-C4D7-5820D63B7151}" dt="2023-10-28T08:34:46.720" v="129" actId="20577"/>
          <ac:spMkLst>
            <pc:docMk/>
            <pc:sldMk cId="3863687366" sldId="289"/>
            <ac:spMk id="3" creationId="{248464E6-8C0A-F51E-9553-F3AFE8D2C91F}"/>
          </ac:spMkLst>
        </pc:spChg>
      </pc:sldChg>
      <pc:sldChg chg="add">
        <pc:chgData name="邱劲" userId="S::jinqiu@office365.swu.edu.cn::4589f1cc-ea9b-4ca6-a4c0-7c4b05c1955b" providerId="AD" clId="Web-{B64685D9-AA20-B7FE-C4D7-5820D63B7151}" dt="2023-10-28T08:50:11.187" v="208"/>
        <pc:sldMkLst>
          <pc:docMk/>
          <pc:sldMk cId="2198415001" sldId="290"/>
        </pc:sldMkLst>
      </pc:sldChg>
      <pc:sldChg chg="modSp new">
        <pc:chgData name="邱劲" userId="S::jinqiu@office365.swu.edu.cn::4589f1cc-ea9b-4ca6-a4c0-7c4b05c1955b" providerId="AD" clId="Web-{B64685D9-AA20-B7FE-C4D7-5820D63B7151}" dt="2023-10-28T09:06:48.305" v="294" actId="20577"/>
        <pc:sldMkLst>
          <pc:docMk/>
          <pc:sldMk cId="1761464362" sldId="291"/>
        </pc:sldMkLst>
        <pc:spChg chg="mod">
          <ac:chgData name="邱劲" userId="S::jinqiu@office365.swu.edu.cn::4589f1cc-ea9b-4ca6-a4c0-7c4b05c1955b" providerId="AD" clId="Web-{B64685D9-AA20-B7FE-C4D7-5820D63B7151}" dt="2023-10-28T09:03:05.756" v="236" actId="20577"/>
          <ac:spMkLst>
            <pc:docMk/>
            <pc:sldMk cId="1761464362" sldId="291"/>
            <ac:spMk id="2" creationId="{A48FBD40-6BD0-DD6D-9DEC-198B1F2B8EF5}"/>
          </ac:spMkLst>
        </pc:spChg>
        <pc:spChg chg="mod">
          <ac:chgData name="邱劲" userId="S::jinqiu@office365.swu.edu.cn::4589f1cc-ea9b-4ca6-a4c0-7c4b05c1955b" providerId="AD" clId="Web-{B64685D9-AA20-B7FE-C4D7-5820D63B7151}" dt="2023-10-28T09:06:48.305" v="294" actId="20577"/>
          <ac:spMkLst>
            <pc:docMk/>
            <pc:sldMk cId="1761464362" sldId="291"/>
            <ac:spMk id="3" creationId="{EB6FB24C-C481-5329-48C3-46DF1DFE124A}"/>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DCF72D-E407-40E4-9212-135DEEAAE6D1}" type="datetimeFigureOut">
              <a:rPr lang="zh-CN" altLang="en-US" smtClean="0"/>
              <a:t>2023/11/12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9C26C6-A930-4DDF-89EB-BD010E94B3E6}" type="slidenum">
              <a:rPr lang="zh-CN" altLang="en-US" smtClean="0"/>
              <a:t>‹#›</a:t>
            </a:fld>
            <a:endParaRPr lang="zh-CN" altLang="en-US"/>
          </a:p>
        </p:txBody>
      </p:sp>
    </p:spTree>
    <p:extLst>
      <p:ext uri="{BB962C8B-B14F-4D97-AF65-F5344CB8AC3E}">
        <p14:creationId xmlns:p14="http://schemas.microsoft.com/office/powerpoint/2010/main" val="4290949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9A3514AD-89AF-4360-8F6F-917E241B6E57}" type="datetimeFigureOut">
              <a:rPr lang="zh-CN" altLang="en-US" smtClean="0"/>
              <a:t>2023/11/12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8AF4B7-22EB-494C-9809-6D002AC246A6}" type="slidenum">
              <a:rPr lang="zh-CN" altLang="en-US" smtClean="0"/>
              <a:t>‹#›</a:t>
            </a:fld>
            <a:endParaRPr lang="zh-CN" altLang="en-US"/>
          </a:p>
        </p:txBody>
      </p:sp>
    </p:spTree>
    <p:extLst>
      <p:ext uri="{BB962C8B-B14F-4D97-AF65-F5344CB8AC3E}">
        <p14:creationId xmlns:p14="http://schemas.microsoft.com/office/powerpoint/2010/main" val="1905680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A3514AD-89AF-4360-8F6F-917E241B6E57}" type="datetimeFigureOut">
              <a:rPr lang="zh-CN" altLang="en-US" smtClean="0"/>
              <a:t>2023/11/12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8AF4B7-22EB-494C-9809-6D002AC246A6}" type="slidenum">
              <a:rPr lang="zh-CN" altLang="en-US" smtClean="0"/>
              <a:t>‹#›</a:t>
            </a:fld>
            <a:endParaRPr lang="zh-CN" altLang="en-US"/>
          </a:p>
        </p:txBody>
      </p:sp>
    </p:spTree>
    <p:extLst>
      <p:ext uri="{BB962C8B-B14F-4D97-AF65-F5344CB8AC3E}">
        <p14:creationId xmlns:p14="http://schemas.microsoft.com/office/powerpoint/2010/main" val="4245837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A3514AD-89AF-4360-8F6F-917E241B6E57}" type="datetimeFigureOut">
              <a:rPr lang="zh-CN" altLang="en-US" smtClean="0"/>
              <a:t>2023/11/12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8AF4B7-22EB-494C-9809-6D002AC246A6}" type="slidenum">
              <a:rPr lang="zh-CN" altLang="en-US" smtClean="0"/>
              <a:t>‹#›</a:t>
            </a:fld>
            <a:endParaRPr lang="zh-CN" altLang="en-US"/>
          </a:p>
        </p:txBody>
      </p:sp>
    </p:spTree>
    <p:extLst>
      <p:ext uri="{BB962C8B-B14F-4D97-AF65-F5344CB8AC3E}">
        <p14:creationId xmlns:p14="http://schemas.microsoft.com/office/powerpoint/2010/main" val="4184149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A3514AD-89AF-4360-8F6F-917E241B6E57}" type="datetimeFigureOut">
              <a:rPr lang="zh-CN" altLang="en-US" smtClean="0"/>
              <a:t>2023/11/12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8AF4B7-22EB-494C-9809-6D002AC246A6}" type="slidenum">
              <a:rPr lang="zh-CN" altLang="en-US" smtClean="0"/>
              <a:t>‹#›</a:t>
            </a:fld>
            <a:endParaRPr lang="zh-CN" altLang="en-US"/>
          </a:p>
        </p:txBody>
      </p:sp>
    </p:spTree>
    <p:extLst>
      <p:ext uri="{BB962C8B-B14F-4D97-AF65-F5344CB8AC3E}">
        <p14:creationId xmlns:p14="http://schemas.microsoft.com/office/powerpoint/2010/main" val="742403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A3514AD-89AF-4360-8F6F-917E241B6E57}" type="datetimeFigureOut">
              <a:rPr lang="zh-CN" altLang="en-US" smtClean="0"/>
              <a:t>2023/11/12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8AF4B7-22EB-494C-9809-6D002AC246A6}" type="slidenum">
              <a:rPr lang="zh-CN" altLang="en-US" smtClean="0"/>
              <a:t>‹#›</a:t>
            </a:fld>
            <a:endParaRPr lang="zh-CN" altLang="en-US"/>
          </a:p>
        </p:txBody>
      </p:sp>
    </p:spTree>
    <p:extLst>
      <p:ext uri="{BB962C8B-B14F-4D97-AF65-F5344CB8AC3E}">
        <p14:creationId xmlns:p14="http://schemas.microsoft.com/office/powerpoint/2010/main" val="1912060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A3514AD-89AF-4360-8F6F-917E241B6E57}" type="datetimeFigureOut">
              <a:rPr lang="zh-CN" altLang="en-US" smtClean="0"/>
              <a:t>2023/11/12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8AF4B7-22EB-494C-9809-6D002AC246A6}" type="slidenum">
              <a:rPr lang="zh-CN" altLang="en-US" smtClean="0"/>
              <a:t>‹#›</a:t>
            </a:fld>
            <a:endParaRPr lang="zh-CN" altLang="en-US"/>
          </a:p>
        </p:txBody>
      </p:sp>
    </p:spTree>
    <p:extLst>
      <p:ext uri="{BB962C8B-B14F-4D97-AF65-F5344CB8AC3E}">
        <p14:creationId xmlns:p14="http://schemas.microsoft.com/office/powerpoint/2010/main" val="2799425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A3514AD-89AF-4360-8F6F-917E241B6E57}" type="datetimeFigureOut">
              <a:rPr lang="zh-CN" altLang="en-US" smtClean="0"/>
              <a:t>2023/11/12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18AF4B7-22EB-494C-9809-6D002AC246A6}" type="slidenum">
              <a:rPr lang="zh-CN" altLang="en-US" smtClean="0"/>
              <a:t>‹#›</a:t>
            </a:fld>
            <a:endParaRPr lang="zh-CN" altLang="en-US"/>
          </a:p>
        </p:txBody>
      </p:sp>
    </p:spTree>
    <p:extLst>
      <p:ext uri="{BB962C8B-B14F-4D97-AF65-F5344CB8AC3E}">
        <p14:creationId xmlns:p14="http://schemas.microsoft.com/office/powerpoint/2010/main" val="1576988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A3514AD-89AF-4360-8F6F-917E241B6E57}" type="datetimeFigureOut">
              <a:rPr lang="zh-CN" altLang="en-US" smtClean="0"/>
              <a:t>2023/11/12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18AF4B7-22EB-494C-9809-6D002AC246A6}" type="slidenum">
              <a:rPr lang="zh-CN" altLang="en-US" smtClean="0"/>
              <a:t>‹#›</a:t>
            </a:fld>
            <a:endParaRPr lang="zh-CN" altLang="en-US"/>
          </a:p>
        </p:txBody>
      </p:sp>
    </p:spTree>
    <p:extLst>
      <p:ext uri="{BB962C8B-B14F-4D97-AF65-F5344CB8AC3E}">
        <p14:creationId xmlns:p14="http://schemas.microsoft.com/office/powerpoint/2010/main" val="1596812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A3514AD-89AF-4360-8F6F-917E241B6E57}" type="datetimeFigureOut">
              <a:rPr lang="zh-CN" altLang="en-US" smtClean="0"/>
              <a:t>2023/11/12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18AF4B7-22EB-494C-9809-6D002AC246A6}" type="slidenum">
              <a:rPr lang="zh-CN" altLang="en-US" smtClean="0"/>
              <a:t>‹#›</a:t>
            </a:fld>
            <a:endParaRPr lang="zh-CN" altLang="en-US"/>
          </a:p>
        </p:txBody>
      </p:sp>
    </p:spTree>
    <p:extLst>
      <p:ext uri="{BB962C8B-B14F-4D97-AF65-F5344CB8AC3E}">
        <p14:creationId xmlns:p14="http://schemas.microsoft.com/office/powerpoint/2010/main" val="1293909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A3514AD-89AF-4360-8F6F-917E241B6E57}" type="datetimeFigureOut">
              <a:rPr lang="zh-CN" altLang="en-US" smtClean="0"/>
              <a:t>2023/11/12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8AF4B7-22EB-494C-9809-6D002AC246A6}" type="slidenum">
              <a:rPr lang="zh-CN" altLang="en-US" smtClean="0"/>
              <a:t>‹#›</a:t>
            </a:fld>
            <a:endParaRPr lang="zh-CN" altLang="en-US"/>
          </a:p>
        </p:txBody>
      </p:sp>
    </p:spTree>
    <p:extLst>
      <p:ext uri="{BB962C8B-B14F-4D97-AF65-F5344CB8AC3E}">
        <p14:creationId xmlns:p14="http://schemas.microsoft.com/office/powerpoint/2010/main" val="191344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A3514AD-89AF-4360-8F6F-917E241B6E57}" type="datetimeFigureOut">
              <a:rPr lang="zh-CN" altLang="en-US" smtClean="0"/>
              <a:t>2023/11/12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8AF4B7-22EB-494C-9809-6D002AC246A6}" type="slidenum">
              <a:rPr lang="zh-CN" altLang="en-US" smtClean="0"/>
              <a:t>‹#›</a:t>
            </a:fld>
            <a:endParaRPr lang="zh-CN" altLang="en-US"/>
          </a:p>
        </p:txBody>
      </p:sp>
    </p:spTree>
    <p:extLst>
      <p:ext uri="{BB962C8B-B14F-4D97-AF65-F5344CB8AC3E}">
        <p14:creationId xmlns:p14="http://schemas.microsoft.com/office/powerpoint/2010/main" val="2706035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3514AD-89AF-4360-8F6F-917E241B6E57}" type="datetimeFigureOut">
              <a:rPr lang="zh-CN" altLang="en-US" smtClean="0"/>
              <a:t>2023/11/12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8AF4B7-22EB-494C-9809-6D002AC246A6}" type="slidenum">
              <a:rPr lang="zh-CN" altLang="en-US" smtClean="0"/>
              <a:t>‹#›</a:t>
            </a:fld>
            <a:endParaRPr lang="zh-CN" altLang="en-US"/>
          </a:p>
        </p:txBody>
      </p:sp>
    </p:spTree>
    <p:extLst>
      <p:ext uri="{BB962C8B-B14F-4D97-AF65-F5344CB8AC3E}">
        <p14:creationId xmlns:p14="http://schemas.microsoft.com/office/powerpoint/2010/main" val="1677083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Managing Disks and </a:t>
            </a:r>
            <a:r>
              <a:rPr lang="en-US" altLang="zh-CN" dirty="0" err="1"/>
              <a:t>Filesystems</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252669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EEBDC58-3E1D-A778-A324-D7D7E2B321BB}"/>
              </a:ext>
            </a:extLst>
          </p:cNvPr>
          <p:cNvSpPr>
            <a:spLocks noGrp="1"/>
          </p:cNvSpPr>
          <p:nvPr>
            <p:ph type="title"/>
          </p:nvPr>
        </p:nvSpPr>
        <p:spPr>
          <a:xfrm>
            <a:off x="1371599" y="294538"/>
            <a:ext cx="9895951" cy="1033669"/>
          </a:xfrm>
        </p:spPr>
        <p:txBody>
          <a:bodyPr>
            <a:normAutofit/>
          </a:bodyPr>
          <a:lstStyle/>
          <a:p>
            <a:pPr marL="114300">
              <a:spcBef>
                <a:spcPts val="1000"/>
              </a:spcBef>
            </a:pPr>
            <a:r>
              <a:rPr lang="zh-CN" altLang="en-US" sz="4000">
                <a:solidFill>
                  <a:srgbClr val="FFFFFF"/>
                </a:solidFill>
                <a:latin typeface="等线"/>
              </a:rPr>
              <a:t>为新驱动器分区</a:t>
            </a:r>
            <a:endParaRPr lang="en-US" altLang="zh-CN" sz="4000">
              <a:solidFill>
                <a:srgbClr val="FFFFFF"/>
              </a:solidFill>
              <a:latin typeface="等线"/>
            </a:endParaRPr>
          </a:p>
        </p:txBody>
      </p:sp>
      <p:sp>
        <p:nvSpPr>
          <p:cNvPr id="3" name="内容占位符 2">
            <a:extLst>
              <a:ext uri="{FF2B5EF4-FFF2-40B4-BE49-F238E27FC236}">
                <a16:creationId xmlns:a16="http://schemas.microsoft.com/office/drawing/2014/main" id="{F86A89E3-23D4-9423-0132-4B109C1A11FC}"/>
              </a:ext>
            </a:extLst>
          </p:cNvPr>
          <p:cNvSpPr>
            <a:spLocks noGrp="1"/>
          </p:cNvSpPr>
          <p:nvPr>
            <p:ph idx="1"/>
          </p:nvPr>
        </p:nvSpPr>
        <p:spPr>
          <a:xfrm>
            <a:off x="751667" y="1917825"/>
            <a:ext cx="10834742" cy="2106389"/>
          </a:xfrm>
        </p:spPr>
        <p:txBody>
          <a:bodyPr vert="horz" lIns="91440" tIns="45720" rIns="91440" bIns="45720" rtlCol="0" anchor="ctr">
            <a:normAutofit/>
          </a:bodyPr>
          <a:lstStyle/>
          <a:p>
            <a:pPr marL="514350" indent="-514350">
              <a:buAutoNum type="arabicPeriod"/>
            </a:pPr>
            <a:r>
              <a:rPr lang="zh-CN" sz="3600">
                <a:ea typeface="+mn-lt"/>
                <a:cs typeface="+mn-lt"/>
              </a:rPr>
              <a:t>mklabel gpt</a:t>
            </a:r>
            <a:r>
              <a:rPr lang="zh-CN" altLang="en-US" sz="3600">
                <a:ea typeface="+mn-lt"/>
                <a:cs typeface="+mn-lt"/>
              </a:rPr>
              <a:t> </a:t>
            </a:r>
            <a:r>
              <a:rPr lang="en-US" altLang="zh-CN" sz="3600" dirty="0">
                <a:ea typeface="+mn-lt"/>
                <a:cs typeface="+mn-lt"/>
              </a:rPr>
              <a:t>(</a:t>
            </a:r>
            <a:r>
              <a:rPr lang="en-US" sz="3600" dirty="0" err="1">
                <a:ea typeface="+mn-lt"/>
                <a:cs typeface="+mn-lt"/>
              </a:rPr>
              <a:t>mklabel</a:t>
            </a:r>
            <a:r>
              <a:rPr lang="en-US" sz="3600" dirty="0">
                <a:ea typeface="+mn-lt"/>
                <a:cs typeface="+mn-lt"/>
              </a:rPr>
              <a:t> </a:t>
            </a:r>
            <a:r>
              <a:rPr lang="en-US" sz="3600" dirty="0" err="1">
                <a:ea typeface="+mn-lt"/>
                <a:cs typeface="+mn-lt"/>
              </a:rPr>
              <a:t>msdos</a:t>
            </a:r>
            <a:r>
              <a:rPr lang="en-US" sz="3600" dirty="0">
                <a:ea typeface="+mn-lt"/>
                <a:cs typeface="+mn-lt"/>
              </a:rPr>
              <a:t>)</a:t>
            </a:r>
            <a:endParaRPr lang="en-US" sz="3600">
              <a:ea typeface="等线"/>
            </a:endParaRPr>
          </a:p>
          <a:p>
            <a:pPr marL="514350" indent="-514350">
              <a:buAutoNum type="arabicPeriod"/>
            </a:pPr>
            <a:r>
              <a:rPr lang="en-US" sz="3600" err="1">
                <a:solidFill>
                  <a:srgbClr val="000000"/>
                </a:solidFill>
                <a:ea typeface="+mn-lt"/>
                <a:cs typeface="+mn-lt"/>
              </a:rPr>
              <a:t>mkpart</a:t>
            </a:r>
            <a:r>
              <a:rPr lang="en-US" sz="3600" dirty="0">
                <a:solidFill>
                  <a:srgbClr val="000000"/>
                </a:solidFill>
                <a:ea typeface="+mn-lt"/>
                <a:cs typeface="+mn-lt"/>
              </a:rPr>
              <a:t> [</a:t>
            </a:r>
            <a:r>
              <a:rPr lang="en-US" sz="3600" u="sng" dirty="0">
                <a:solidFill>
                  <a:srgbClr val="000000"/>
                </a:solidFill>
                <a:ea typeface="+mn-lt"/>
                <a:cs typeface="+mn-lt"/>
              </a:rPr>
              <a:t>part-type</a:t>
            </a:r>
            <a:r>
              <a:rPr lang="en-US" sz="3600" dirty="0">
                <a:solidFill>
                  <a:srgbClr val="000000"/>
                </a:solidFill>
                <a:ea typeface="+mn-lt"/>
                <a:cs typeface="+mn-lt"/>
              </a:rPr>
              <a:t> </a:t>
            </a:r>
            <a:r>
              <a:rPr lang="en-US" sz="3600" u="sng" dirty="0">
                <a:solidFill>
                  <a:srgbClr val="000000"/>
                </a:solidFill>
                <a:ea typeface="+mn-lt"/>
                <a:cs typeface="+mn-lt"/>
              </a:rPr>
              <a:t>name</a:t>
            </a:r>
            <a:r>
              <a:rPr lang="en-US" sz="3600" dirty="0">
                <a:solidFill>
                  <a:srgbClr val="000000"/>
                </a:solidFill>
                <a:ea typeface="+mn-lt"/>
                <a:cs typeface="+mn-lt"/>
              </a:rPr>
              <a:t> </a:t>
            </a:r>
            <a:r>
              <a:rPr lang="en-US" sz="3600" u="sng" dirty="0">
                <a:solidFill>
                  <a:srgbClr val="000000"/>
                </a:solidFill>
                <a:ea typeface="+mn-lt"/>
                <a:cs typeface="+mn-lt"/>
              </a:rPr>
              <a:t>fs-type</a:t>
            </a:r>
            <a:r>
              <a:rPr lang="en-US" sz="3600" dirty="0">
                <a:solidFill>
                  <a:srgbClr val="000000"/>
                </a:solidFill>
                <a:ea typeface="+mn-lt"/>
                <a:cs typeface="+mn-lt"/>
              </a:rPr>
              <a:t>] </a:t>
            </a:r>
            <a:r>
              <a:rPr lang="en-US" sz="3600" u="sng" dirty="0">
                <a:solidFill>
                  <a:srgbClr val="000000"/>
                </a:solidFill>
                <a:ea typeface="+mn-lt"/>
                <a:cs typeface="+mn-lt"/>
              </a:rPr>
              <a:t>start</a:t>
            </a:r>
            <a:r>
              <a:rPr lang="en-US" sz="3600" dirty="0">
                <a:solidFill>
                  <a:srgbClr val="000000"/>
                </a:solidFill>
                <a:ea typeface="+mn-lt"/>
                <a:cs typeface="+mn-lt"/>
              </a:rPr>
              <a:t> </a:t>
            </a:r>
            <a:r>
              <a:rPr lang="en-US" sz="3600" u="sng" dirty="0">
                <a:solidFill>
                  <a:srgbClr val="000000"/>
                </a:solidFill>
                <a:ea typeface="+mn-lt"/>
                <a:cs typeface="+mn-lt"/>
              </a:rPr>
              <a:t>end</a:t>
            </a:r>
            <a:endParaRPr lang="en-US" sz="3600" dirty="0">
              <a:solidFill>
                <a:srgbClr val="000000"/>
              </a:solidFill>
              <a:ea typeface="+mn-lt"/>
              <a:cs typeface="+mn-lt"/>
            </a:endParaRPr>
          </a:p>
          <a:p>
            <a:endParaRPr lang="en-US" sz="3200" dirty="0">
              <a:ea typeface="等线"/>
            </a:endParaRPr>
          </a:p>
        </p:txBody>
      </p:sp>
      <p:sp>
        <p:nvSpPr>
          <p:cNvPr id="7" name="文本框 6">
            <a:extLst>
              <a:ext uri="{FF2B5EF4-FFF2-40B4-BE49-F238E27FC236}">
                <a16:creationId xmlns:a16="http://schemas.microsoft.com/office/drawing/2014/main" id="{8E14204C-9D76-75AC-28F7-6E535451272A}"/>
              </a:ext>
            </a:extLst>
          </p:cNvPr>
          <p:cNvSpPr txBox="1"/>
          <p:nvPr/>
        </p:nvSpPr>
        <p:spPr>
          <a:xfrm>
            <a:off x="1426441" y="5298787"/>
            <a:ext cx="54991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dirty="0">
                <a:ea typeface="等线"/>
              </a:rPr>
              <a:t>MiB = Mebibyte = 1024 KiB </a:t>
            </a:r>
            <a:endParaRPr lang="zh-CN" altLang="en-US" dirty="0">
              <a:ea typeface="等线"/>
            </a:endParaRPr>
          </a:p>
          <a:p>
            <a:r>
              <a:rPr lang="en-US" altLang="zh-CN" dirty="0">
                <a:ea typeface="等线"/>
              </a:rPr>
              <a:t>KiB = Kibibyte = 1024 Bytes </a:t>
            </a:r>
            <a:endParaRPr lang="en-US" dirty="0">
              <a:ea typeface="等线"/>
            </a:endParaRPr>
          </a:p>
          <a:p>
            <a:r>
              <a:rPr lang="en-US" altLang="zh-CN" dirty="0">
                <a:ea typeface="等线"/>
              </a:rPr>
              <a:t>MB = Megabyte = 1,000 KB </a:t>
            </a:r>
            <a:endParaRPr lang="en-US">
              <a:ea typeface="等线"/>
            </a:endParaRPr>
          </a:p>
          <a:p>
            <a:r>
              <a:rPr lang="en-US" altLang="zh-CN" dirty="0">
                <a:ea typeface="等线"/>
              </a:rPr>
              <a:t>KB = Kilobyte = 1,000 Bytes</a:t>
            </a:r>
            <a:endParaRPr lang="en-US">
              <a:ea typeface="等线"/>
            </a:endParaRPr>
          </a:p>
        </p:txBody>
      </p:sp>
      <p:sp>
        <p:nvSpPr>
          <p:cNvPr id="4" name="文本框 3">
            <a:extLst>
              <a:ext uri="{FF2B5EF4-FFF2-40B4-BE49-F238E27FC236}">
                <a16:creationId xmlns:a16="http://schemas.microsoft.com/office/drawing/2014/main" id="{6DD7EC4A-72D2-F55D-24D8-1FA910E81373}"/>
              </a:ext>
            </a:extLst>
          </p:cNvPr>
          <p:cNvSpPr txBox="1"/>
          <p:nvPr/>
        </p:nvSpPr>
        <p:spPr>
          <a:xfrm>
            <a:off x="1286740" y="3711286"/>
            <a:ext cx="971376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dirty="0">
                <a:ea typeface="等线"/>
              </a:rPr>
              <a:t>part-type-or-part-label</a:t>
            </a:r>
            <a:r>
              <a:rPr lang="zh-CN" altLang="en-US">
                <a:ea typeface="等线"/>
              </a:rPr>
              <a:t>根据分区表的不同而有不同的解释</a:t>
            </a:r>
            <a:endParaRPr lang="en-US" altLang="zh-CN">
              <a:ea typeface="等线" panose="02010600030101010101" pitchFamily="2" charset="-122"/>
            </a:endParaRPr>
          </a:p>
          <a:p>
            <a:pPr marL="285750" indent="-285750">
              <a:buFont typeface="Arial"/>
              <a:buChar char="•"/>
            </a:pPr>
            <a:r>
              <a:rPr lang="en-US" altLang="zh-CN" dirty="0">
                <a:ea typeface="等线"/>
              </a:rPr>
              <a:t>MBR</a:t>
            </a:r>
            <a:r>
              <a:rPr lang="zh-CN" altLang="en-US">
                <a:ea typeface="等线"/>
              </a:rPr>
              <a:t>：参数被解释为分区类型，可以是主分区、扩展分区或逻辑分区之一。</a:t>
            </a:r>
            <a:r>
              <a:rPr lang="en-US" altLang="zh-CN" dirty="0">
                <a:ea typeface="等线"/>
              </a:rPr>
              <a:t> </a:t>
            </a:r>
            <a:endParaRPr lang="en-US" altLang="zh-CN">
              <a:ea typeface="等线"/>
            </a:endParaRPr>
          </a:p>
          <a:p>
            <a:pPr marL="285750" indent="-285750">
              <a:buFont typeface="Arial"/>
              <a:buChar char="•"/>
            </a:pPr>
            <a:r>
              <a:rPr lang="en-US" altLang="zh-CN" dirty="0">
                <a:ea typeface="等线"/>
              </a:rPr>
              <a:t>GPT</a:t>
            </a:r>
            <a:r>
              <a:rPr lang="zh-CN" altLang="en-US">
                <a:ea typeface="等线"/>
              </a:rPr>
              <a:t>：该参数被解释为</a:t>
            </a:r>
            <a:r>
              <a:rPr lang="en-US" altLang="zh-CN" dirty="0">
                <a:ea typeface="等线"/>
              </a:rPr>
              <a:t> part-label</a:t>
            </a:r>
            <a:r>
              <a:rPr lang="zh-CN" altLang="en-US">
                <a:ea typeface="等线"/>
              </a:rPr>
              <a:t>，用于设置分区的</a:t>
            </a:r>
            <a:r>
              <a:rPr lang="en-US" altLang="zh-CN" dirty="0">
                <a:ea typeface="等线"/>
              </a:rPr>
              <a:t> PARTLABEL </a:t>
            </a:r>
            <a:r>
              <a:rPr lang="zh-CN" altLang="en-US">
                <a:ea typeface="等线"/>
              </a:rPr>
              <a:t>属性。</a:t>
            </a:r>
            <a:r>
              <a:rPr lang="en-US" altLang="zh-CN" dirty="0">
                <a:ea typeface="等线"/>
              </a:rPr>
              <a:t> </a:t>
            </a:r>
          </a:p>
        </p:txBody>
      </p:sp>
    </p:spTree>
    <p:extLst>
      <p:ext uri="{BB962C8B-B14F-4D97-AF65-F5344CB8AC3E}">
        <p14:creationId xmlns:p14="http://schemas.microsoft.com/office/powerpoint/2010/main" val="39591745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8FBD40-6BD0-DD6D-9DEC-198B1F2B8EF5}"/>
              </a:ext>
            </a:extLst>
          </p:cNvPr>
          <p:cNvSpPr>
            <a:spLocks noGrp="1"/>
          </p:cNvSpPr>
          <p:nvPr>
            <p:ph type="title"/>
          </p:nvPr>
        </p:nvSpPr>
        <p:spPr/>
        <p:txBody>
          <a:bodyPr/>
          <a:lstStyle/>
          <a:p>
            <a:r>
              <a:rPr lang="zh-CN" altLang="en-US">
                <a:ea typeface="等线 Light"/>
              </a:rPr>
              <a:t>其他命令</a:t>
            </a:r>
            <a:endParaRPr lang="zh-CN" altLang="en-US"/>
          </a:p>
        </p:txBody>
      </p:sp>
      <p:sp>
        <p:nvSpPr>
          <p:cNvPr id="3" name="内容占位符 2">
            <a:extLst>
              <a:ext uri="{FF2B5EF4-FFF2-40B4-BE49-F238E27FC236}">
                <a16:creationId xmlns:a16="http://schemas.microsoft.com/office/drawing/2014/main" id="{EB6FB24C-C481-5329-48C3-46DF1DFE124A}"/>
              </a:ext>
            </a:extLst>
          </p:cNvPr>
          <p:cNvSpPr>
            <a:spLocks noGrp="1"/>
          </p:cNvSpPr>
          <p:nvPr>
            <p:ph idx="1"/>
          </p:nvPr>
        </p:nvSpPr>
        <p:spPr/>
        <p:txBody>
          <a:bodyPr vert="horz" lIns="91440" tIns="45720" rIns="91440" bIns="45720" rtlCol="0" anchor="t">
            <a:normAutofit/>
          </a:bodyPr>
          <a:lstStyle/>
          <a:p>
            <a:pPr marL="457200" indent="-457200">
              <a:buFont typeface="Arial"/>
            </a:pPr>
            <a:r>
              <a:rPr lang="zh-CN" b="1">
                <a:solidFill>
                  <a:srgbClr val="333333"/>
                </a:solidFill>
              </a:rPr>
              <a:t>help</a:t>
            </a:r>
            <a:endParaRPr lang="zh-CN" altLang="en-US"/>
          </a:p>
          <a:p>
            <a:pPr marL="0" indent="0">
              <a:buNone/>
            </a:pPr>
            <a:r>
              <a:rPr lang="zh-CN">
                <a:latin typeface="Consolas"/>
                <a:ea typeface="等线"/>
              </a:rPr>
              <a:t>(parted) </a:t>
            </a:r>
            <a:r>
              <a:rPr lang="zh-CN" i="1">
                <a:latin typeface="Consolas"/>
                <a:ea typeface="等线"/>
              </a:rPr>
              <a:t>help mklabel</a:t>
            </a:r>
            <a:endParaRPr lang="zh-CN" altLang="en-US" b="1">
              <a:solidFill>
                <a:srgbClr val="333333"/>
              </a:solidFill>
              <a:latin typeface="等线"/>
              <a:ea typeface="等线"/>
            </a:endParaRPr>
          </a:p>
          <a:p>
            <a:r>
              <a:rPr lang="zh-CN" b="1">
                <a:solidFill>
                  <a:srgbClr val="000000"/>
                </a:solidFill>
                <a:ea typeface="+mn-lt"/>
                <a:cs typeface="+mn-lt"/>
              </a:rPr>
              <a:t> quit</a:t>
            </a:r>
            <a:endParaRPr lang="zh-CN">
              <a:ea typeface="+mn-lt"/>
              <a:cs typeface="+mn-lt"/>
            </a:endParaRPr>
          </a:p>
          <a:p>
            <a:pPr marL="457200" indent="-457200"/>
            <a:r>
              <a:rPr lang="en-US" altLang="zh-CN" b="1" dirty="0">
                <a:solidFill>
                  <a:srgbClr val="333333"/>
                </a:solidFill>
                <a:latin typeface="等线"/>
                <a:ea typeface="等线"/>
              </a:rPr>
              <a:t>print</a:t>
            </a:r>
            <a:r>
              <a:rPr lang="zh-CN" altLang="en-US" b="1" dirty="0">
                <a:solidFill>
                  <a:srgbClr val="333333"/>
                </a:solidFill>
                <a:ea typeface="等线"/>
              </a:rPr>
              <a:t> </a:t>
            </a:r>
            <a:r>
              <a:rPr lang="en-US" altLang="zh-CN" b="1" dirty="0">
                <a:solidFill>
                  <a:srgbClr val="333333"/>
                </a:solidFill>
                <a:ea typeface="等线"/>
              </a:rPr>
              <a:t>[number]</a:t>
            </a:r>
          </a:p>
          <a:p>
            <a:pPr marL="457200" indent="-457200"/>
            <a:r>
              <a:rPr lang="en-US" altLang="zh-CN" b="1" dirty="0">
                <a:solidFill>
                  <a:srgbClr val="333333"/>
                </a:solidFill>
                <a:latin typeface="等线"/>
                <a:ea typeface="等线"/>
              </a:rPr>
              <a:t>rm number</a:t>
            </a:r>
          </a:p>
          <a:p>
            <a:pPr marL="457200" indent="-457200"/>
            <a:endParaRPr lang="en-US" altLang="zh-CN" b="1" dirty="0">
              <a:solidFill>
                <a:srgbClr val="333333"/>
              </a:solidFill>
              <a:latin typeface="等线"/>
              <a:ea typeface="等线"/>
            </a:endParaRPr>
          </a:p>
        </p:txBody>
      </p:sp>
    </p:spTree>
    <p:extLst>
      <p:ext uri="{BB962C8B-B14F-4D97-AF65-F5344CB8AC3E}">
        <p14:creationId xmlns:p14="http://schemas.microsoft.com/office/powerpoint/2010/main" val="17614643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a:t>显示所有可用硬盘</a:t>
            </a:r>
            <a:r>
              <a:rPr lang="zh-CN" altLang="en-US" dirty="0" smtClean="0"/>
              <a:t>的相关信息</a:t>
            </a:r>
            <a:endParaRPr lang="zh-CN" altLang="en-US" dirty="0"/>
          </a:p>
        </p:txBody>
      </p:sp>
      <p:pic>
        <p:nvPicPr>
          <p:cNvPr id="4" name="图片 3"/>
          <p:cNvPicPr>
            <a:picLocks noChangeAspect="1"/>
          </p:cNvPicPr>
          <p:nvPr/>
        </p:nvPicPr>
        <p:blipFill>
          <a:blip r:embed="rId2"/>
          <a:stretch>
            <a:fillRect/>
          </a:stretch>
        </p:blipFill>
        <p:spPr>
          <a:xfrm>
            <a:off x="1084518" y="2299406"/>
            <a:ext cx="7334627" cy="3403775"/>
          </a:xfrm>
          <a:prstGeom prst="rect">
            <a:avLst/>
          </a:prstGeom>
        </p:spPr>
      </p:pic>
    </p:spTree>
    <p:extLst>
      <p:ext uri="{BB962C8B-B14F-4D97-AF65-F5344CB8AC3E}">
        <p14:creationId xmlns:p14="http://schemas.microsoft.com/office/powerpoint/2010/main" val="10520314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3F29798-D584-4792-9B62-3F5F5C36D61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A1430B1C-9F5A-250C-764D-9562302E3174}"/>
              </a:ext>
            </a:extLst>
          </p:cNvPr>
          <p:cNvSpPr>
            <a:spLocks noGrp="1"/>
          </p:cNvSpPr>
          <p:nvPr>
            <p:ph type="title"/>
          </p:nvPr>
        </p:nvSpPr>
        <p:spPr>
          <a:xfrm>
            <a:off x="838200" y="562271"/>
            <a:ext cx="10515600" cy="1128417"/>
          </a:xfrm>
        </p:spPr>
        <p:txBody>
          <a:bodyPr vert="horz" lIns="91440" tIns="45720" rIns="91440" bIns="45720" rtlCol="0" anchor="ctr">
            <a:normAutofit/>
          </a:bodyPr>
          <a:lstStyle/>
          <a:p>
            <a:r>
              <a:rPr lang="en-US" altLang="zh-CN" sz="5200"/>
              <a:t>Interactive Mode</a:t>
            </a:r>
          </a:p>
        </p:txBody>
      </p:sp>
      <p:pic>
        <p:nvPicPr>
          <p:cNvPr id="5" name="图片 4"/>
          <p:cNvPicPr>
            <a:picLocks noChangeAspect="1"/>
          </p:cNvPicPr>
          <p:nvPr/>
        </p:nvPicPr>
        <p:blipFill>
          <a:blip r:embed="rId2"/>
          <a:stretch>
            <a:fillRect/>
          </a:stretch>
        </p:blipFill>
        <p:spPr>
          <a:xfrm>
            <a:off x="1001635" y="1527049"/>
            <a:ext cx="7837213" cy="2328210"/>
          </a:xfrm>
          <a:prstGeom prst="rect">
            <a:avLst/>
          </a:prstGeom>
        </p:spPr>
      </p:pic>
      <p:pic>
        <p:nvPicPr>
          <p:cNvPr id="9" name="图片 8"/>
          <p:cNvPicPr>
            <a:picLocks noChangeAspect="1"/>
          </p:cNvPicPr>
          <p:nvPr/>
        </p:nvPicPr>
        <p:blipFill>
          <a:blip r:embed="rId3"/>
          <a:stretch>
            <a:fillRect/>
          </a:stretch>
        </p:blipFill>
        <p:spPr>
          <a:xfrm>
            <a:off x="1011615" y="4635703"/>
            <a:ext cx="7817252" cy="1994002"/>
          </a:xfrm>
          <a:prstGeom prst="rect">
            <a:avLst/>
          </a:prstGeom>
        </p:spPr>
      </p:pic>
      <p:sp>
        <p:nvSpPr>
          <p:cNvPr id="10" name="文本框 9"/>
          <p:cNvSpPr txBox="1"/>
          <p:nvPr/>
        </p:nvSpPr>
        <p:spPr>
          <a:xfrm>
            <a:off x="1001635" y="4023360"/>
            <a:ext cx="4411613"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显示分区</a:t>
            </a:r>
            <a:r>
              <a:rPr lang="zh-CN" altLang="en-US" dirty="0"/>
              <a:t>表</a:t>
            </a:r>
          </a:p>
        </p:txBody>
      </p:sp>
    </p:spTree>
    <p:extLst>
      <p:ext uri="{BB962C8B-B14F-4D97-AF65-F5344CB8AC3E}">
        <p14:creationId xmlns:p14="http://schemas.microsoft.com/office/powerpoint/2010/main" val="251169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29651" y="822960"/>
            <a:ext cx="4411613"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选择其他磁盘</a:t>
            </a:r>
            <a:endParaRPr lang="zh-CN" altLang="en-US" dirty="0"/>
          </a:p>
        </p:txBody>
      </p:sp>
      <p:pic>
        <p:nvPicPr>
          <p:cNvPr id="6" name="图片 5"/>
          <p:cNvPicPr>
            <a:picLocks noChangeAspect="1"/>
          </p:cNvPicPr>
          <p:nvPr/>
        </p:nvPicPr>
        <p:blipFill>
          <a:blip r:embed="rId2"/>
          <a:stretch>
            <a:fillRect/>
          </a:stretch>
        </p:blipFill>
        <p:spPr>
          <a:xfrm>
            <a:off x="1441023" y="1296998"/>
            <a:ext cx="6731346" cy="2051155"/>
          </a:xfrm>
          <a:prstGeom prst="rect">
            <a:avLst/>
          </a:prstGeom>
        </p:spPr>
      </p:pic>
      <p:sp>
        <p:nvSpPr>
          <p:cNvPr id="7" name="矩形 6"/>
          <p:cNvSpPr/>
          <p:nvPr/>
        </p:nvSpPr>
        <p:spPr>
          <a:xfrm>
            <a:off x="1365504" y="3979640"/>
            <a:ext cx="6096000" cy="1477328"/>
          </a:xfrm>
          <a:prstGeom prst="rect">
            <a:avLst/>
          </a:prstGeom>
        </p:spPr>
        <p:txBody>
          <a:bodyPr>
            <a:spAutoFit/>
          </a:bodyPr>
          <a:lstStyle/>
          <a:p>
            <a:r>
              <a:rPr lang="zh-CN" altLang="en-US" dirty="0"/>
              <a:t>[root@kvm ~]# parted /dev/sdb</a:t>
            </a:r>
          </a:p>
          <a:p>
            <a:r>
              <a:rPr lang="zh-CN" altLang="en-US" dirty="0"/>
              <a:t>GNU Parted 3.1</a:t>
            </a:r>
          </a:p>
          <a:p>
            <a:r>
              <a:rPr lang="zh-CN" altLang="en-US" dirty="0"/>
              <a:t>Using /dev/sdb</a:t>
            </a:r>
          </a:p>
          <a:p>
            <a:r>
              <a:rPr lang="zh-CN" altLang="en-US" dirty="0"/>
              <a:t>Welcome to GNU Parted! Type 'help' to view a list of commands.</a:t>
            </a:r>
          </a:p>
        </p:txBody>
      </p:sp>
    </p:spTree>
    <p:extLst>
      <p:ext uri="{BB962C8B-B14F-4D97-AF65-F5344CB8AC3E}">
        <p14:creationId xmlns:p14="http://schemas.microsoft.com/office/powerpoint/2010/main" val="9038902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57083" y="293547"/>
            <a:ext cx="4411613"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创建新的分区表</a:t>
            </a:r>
            <a:endParaRPr lang="zh-CN" altLang="en-US" dirty="0"/>
          </a:p>
        </p:txBody>
      </p:sp>
      <p:pic>
        <p:nvPicPr>
          <p:cNvPr id="5" name="图片 4"/>
          <p:cNvPicPr>
            <a:picLocks noChangeAspect="1"/>
          </p:cNvPicPr>
          <p:nvPr/>
        </p:nvPicPr>
        <p:blipFill>
          <a:blip r:embed="rId2"/>
          <a:stretch>
            <a:fillRect/>
          </a:stretch>
        </p:blipFill>
        <p:spPr>
          <a:xfrm>
            <a:off x="1240454" y="754319"/>
            <a:ext cx="8656484" cy="2682609"/>
          </a:xfrm>
          <a:prstGeom prst="rect">
            <a:avLst/>
          </a:prstGeom>
        </p:spPr>
      </p:pic>
      <p:sp>
        <p:nvSpPr>
          <p:cNvPr id="6" name="文本框 5"/>
          <p:cNvSpPr txBox="1"/>
          <p:nvPr/>
        </p:nvSpPr>
        <p:spPr>
          <a:xfrm>
            <a:off x="1240454" y="3528368"/>
            <a:ext cx="4411613"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创建新的分区</a:t>
            </a:r>
            <a:endParaRPr lang="zh-CN" altLang="en-US" dirty="0"/>
          </a:p>
        </p:txBody>
      </p:sp>
      <p:pic>
        <p:nvPicPr>
          <p:cNvPr id="7" name="图片 6"/>
          <p:cNvPicPr>
            <a:picLocks noChangeAspect="1"/>
          </p:cNvPicPr>
          <p:nvPr/>
        </p:nvPicPr>
        <p:blipFill>
          <a:blip r:embed="rId3"/>
          <a:stretch>
            <a:fillRect/>
          </a:stretch>
        </p:blipFill>
        <p:spPr>
          <a:xfrm>
            <a:off x="1240454" y="3989140"/>
            <a:ext cx="8580202" cy="2588051"/>
          </a:xfrm>
          <a:prstGeom prst="rect">
            <a:avLst/>
          </a:prstGeom>
        </p:spPr>
      </p:pic>
    </p:spTree>
    <p:extLst>
      <p:ext uri="{BB962C8B-B14F-4D97-AF65-F5344CB8AC3E}">
        <p14:creationId xmlns:p14="http://schemas.microsoft.com/office/powerpoint/2010/main" val="36580224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143000" y="878891"/>
            <a:ext cx="7868709" cy="4314613"/>
          </a:xfrm>
          <a:prstGeom prst="rect">
            <a:avLst/>
          </a:prstGeom>
        </p:spPr>
      </p:pic>
      <p:sp>
        <p:nvSpPr>
          <p:cNvPr id="6" name="矩形 5"/>
          <p:cNvSpPr/>
          <p:nvPr/>
        </p:nvSpPr>
        <p:spPr>
          <a:xfrm>
            <a:off x="1143000" y="5419267"/>
            <a:ext cx="10155936" cy="646331"/>
          </a:xfrm>
          <a:prstGeom prst="rect">
            <a:avLst/>
          </a:prstGeom>
        </p:spPr>
        <p:txBody>
          <a:bodyPr wrap="square">
            <a:spAutoFit/>
          </a:bodyPr>
          <a:lstStyle/>
          <a:p>
            <a:pPr marL="285750" indent="-285750">
              <a:buFont typeface="Arial" panose="020B0604020202020204" pitchFamily="34" charset="0"/>
              <a:buChar char="•"/>
            </a:pPr>
            <a:r>
              <a:rPr lang="zh-CN" altLang="en-US" dirty="0" smtClean="0"/>
              <a:t>删除分区</a:t>
            </a:r>
            <a:endParaRPr lang="en-US" altLang="zh-CN" dirty="0" smtClean="0"/>
          </a:p>
          <a:p>
            <a:r>
              <a:rPr lang="en-US" altLang="zh-CN" dirty="0" smtClean="0"/>
              <a:t>(</a:t>
            </a:r>
            <a:r>
              <a:rPr lang="en-US" altLang="zh-CN" dirty="0"/>
              <a:t>parted)</a:t>
            </a:r>
            <a:r>
              <a:rPr lang="en-US" altLang="zh-CN" dirty="0" err="1"/>
              <a:t>rm</a:t>
            </a:r>
            <a:r>
              <a:rPr lang="en-US" altLang="zh-CN" dirty="0"/>
              <a:t> 1               #</a:t>
            </a:r>
            <a:r>
              <a:rPr lang="en-US" altLang="zh-CN" dirty="0" err="1"/>
              <a:t>rm</a:t>
            </a:r>
            <a:r>
              <a:rPr lang="zh-CN" altLang="en-US" dirty="0"/>
              <a:t>后面使用分区的号码，就是用</a:t>
            </a:r>
            <a:r>
              <a:rPr lang="en-US" altLang="zh-CN" dirty="0"/>
              <a:t>print</a:t>
            </a:r>
            <a:r>
              <a:rPr lang="zh-CN" altLang="en-US" dirty="0"/>
              <a:t>打印出来的</a:t>
            </a:r>
            <a:r>
              <a:rPr lang="en-US" altLang="zh-CN" dirty="0"/>
              <a:t>Number</a:t>
            </a:r>
            <a:endParaRPr lang="zh-CN" altLang="en-US" dirty="0"/>
          </a:p>
        </p:txBody>
      </p:sp>
      <p:sp>
        <p:nvSpPr>
          <p:cNvPr id="7" name="文本框 6"/>
          <p:cNvSpPr txBox="1"/>
          <p:nvPr/>
        </p:nvSpPr>
        <p:spPr>
          <a:xfrm>
            <a:off x="1057574" y="283796"/>
            <a:ext cx="4411613"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创建新的分区</a:t>
            </a:r>
            <a:r>
              <a:rPr lang="en-US" altLang="zh-CN" dirty="0" smtClean="0"/>
              <a:t>(</a:t>
            </a:r>
            <a:r>
              <a:rPr lang="zh-CN" altLang="en-US" dirty="0" smtClean="0"/>
              <a:t>交互方式</a:t>
            </a:r>
            <a:r>
              <a:rPr lang="en-US" altLang="zh-CN" dirty="0" smtClean="0"/>
              <a:t>)</a:t>
            </a:r>
            <a:endParaRPr lang="zh-CN" altLang="en-US" dirty="0"/>
          </a:p>
        </p:txBody>
      </p:sp>
    </p:spTree>
    <p:extLst>
      <p:ext uri="{BB962C8B-B14F-4D97-AF65-F5344CB8AC3E}">
        <p14:creationId xmlns:p14="http://schemas.microsoft.com/office/powerpoint/2010/main" val="35379075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检查分区</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写入完成后</a:t>
            </a:r>
            <a:r>
              <a:rPr lang="zh-CN" altLang="en-US" dirty="0" smtClean="0"/>
              <a:t>，可以</a:t>
            </a:r>
            <a:r>
              <a:rPr lang="en-US" altLang="zh-CN" dirty="0" smtClean="0"/>
              <a:t>/</a:t>
            </a:r>
            <a:r>
              <a:rPr lang="en-US" altLang="zh-CN" dirty="0" err="1" smtClean="0"/>
              <a:t>proc</a:t>
            </a:r>
            <a:r>
              <a:rPr lang="en-US" altLang="zh-CN" dirty="0" smtClean="0"/>
              <a:t>/partitions </a:t>
            </a:r>
            <a:r>
              <a:rPr lang="zh-CN" altLang="en-US" dirty="0"/>
              <a:t>中搜索 </a:t>
            </a:r>
            <a:r>
              <a:rPr lang="en-US" altLang="zh-CN" dirty="0" err="1" smtClean="0"/>
              <a:t>sdb</a:t>
            </a:r>
            <a:r>
              <a:rPr lang="zh-CN" altLang="en-US" dirty="0" smtClean="0"/>
              <a:t>设备如果没有则运行 </a:t>
            </a:r>
            <a:r>
              <a:rPr lang="en-US" altLang="zh-CN" dirty="0" err="1"/>
              <a:t>partprobe</a:t>
            </a:r>
            <a:r>
              <a:rPr lang="en-US" altLang="zh-CN" dirty="0"/>
              <a:t> /dev/</a:t>
            </a:r>
            <a:r>
              <a:rPr lang="en-US" altLang="zh-CN" dirty="0" err="1"/>
              <a:t>sdb</a:t>
            </a:r>
            <a:r>
              <a:rPr lang="en-US" altLang="zh-CN" dirty="0"/>
              <a:t> </a:t>
            </a:r>
            <a:r>
              <a:rPr lang="zh-CN" altLang="en-US" dirty="0"/>
              <a:t>命令或 重启计算机</a:t>
            </a:r>
            <a:r>
              <a:rPr lang="zh-CN" altLang="en-US" dirty="0" smtClean="0"/>
              <a:t>。</a:t>
            </a:r>
            <a:r>
              <a:rPr lang="en-US" altLang="zh-CN" dirty="0" smtClean="0"/>
              <a:t/>
            </a:r>
            <a:br>
              <a:rPr lang="en-US" altLang="zh-CN" dirty="0" smtClean="0"/>
            </a:br>
            <a:r>
              <a:rPr lang="en-US" altLang="zh-CN" dirty="0" smtClean="0"/>
              <a:t># </a:t>
            </a:r>
            <a:r>
              <a:rPr lang="en-US" altLang="zh-CN" dirty="0" err="1"/>
              <a:t>grep</a:t>
            </a:r>
            <a:r>
              <a:rPr lang="en-US" altLang="zh-CN" dirty="0"/>
              <a:t> </a:t>
            </a:r>
            <a:r>
              <a:rPr lang="en-US" altLang="zh-CN" dirty="0" err="1"/>
              <a:t>sdb</a:t>
            </a:r>
            <a:r>
              <a:rPr lang="en-US" altLang="zh-CN" dirty="0"/>
              <a:t> /</a:t>
            </a:r>
            <a:r>
              <a:rPr lang="en-US" altLang="zh-CN" dirty="0" err="1" smtClean="0"/>
              <a:t>proc</a:t>
            </a:r>
            <a:r>
              <a:rPr lang="en-US" altLang="zh-CN" dirty="0" smtClean="0"/>
              <a:t>/partitions</a:t>
            </a:r>
          </a:p>
          <a:p>
            <a:endParaRPr lang="en-US" altLang="zh-CN" dirty="0"/>
          </a:p>
          <a:p>
            <a:endParaRPr lang="en-US" altLang="zh-CN" dirty="0" smtClean="0"/>
          </a:p>
          <a:p>
            <a:endParaRPr lang="en-US" altLang="zh-CN" dirty="0"/>
          </a:p>
          <a:p>
            <a:pPr marL="0" indent="0">
              <a:buNone/>
            </a:pPr>
            <a:r>
              <a:rPr lang="en-US" altLang="zh-CN" dirty="0" smtClean="0"/>
              <a:t/>
            </a:r>
            <a:br>
              <a:rPr lang="en-US" altLang="zh-CN" dirty="0" smtClean="0"/>
            </a:br>
            <a:r>
              <a:rPr lang="en-US" altLang="zh-CN" dirty="0" smtClean="0"/>
              <a:t/>
            </a:r>
            <a:br>
              <a:rPr lang="en-US" altLang="zh-CN" dirty="0" smtClean="0"/>
            </a:br>
            <a:r>
              <a:rPr lang="en-US" altLang="zh-CN" dirty="0" smtClean="0"/>
              <a:t>  #</a:t>
            </a:r>
            <a:r>
              <a:rPr lang="en-US" altLang="zh-CN" dirty="0" err="1"/>
              <a:t>partprobe</a:t>
            </a:r>
            <a:r>
              <a:rPr lang="en-US" altLang="zh-CN" dirty="0"/>
              <a:t> /dev/</a:t>
            </a:r>
            <a:r>
              <a:rPr lang="en-US" altLang="zh-CN" dirty="0" err="1"/>
              <a:t>sdb</a:t>
            </a:r>
            <a:endParaRPr lang="zh-CN" altLang="en-US" dirty="0"/>
          </a:p>
          <a:p>
            <a:pPr marL="0" indent="0">
              <a:buNone/>
            </a:pPr>
            <a:r>
              <a:rPr lang="en-US" altLang="zh-CN" dirty="0"/>
              <a:t/>
            </a:r>
            <a:br>
              <a:rPr lang="en-US" altLang="zh-CN" dirty="0"/>
            </a:br>
            <a:endParaRPr lang="zh-CN" altLang="en-US" dirty="0"/>
          </a:p>
        </p:txBody>
      </p:sp>
      <p:pic>
        <p:nvPicPr>
          <p:cNvPr id="4" name="图片 3"/>
          <p:cNvPicPr>
            <a:picLocks noChangeAspect="1"/>
          </p:cNvPicPr>
          <p:nvPr/>
        </p:nvPicPr>
        <p:blipFill>
          <a:blip r:embed="rId2"/>
          <a:stretch>
            <a:fillRect/>
          </a:stretch>
        </p:blipFill>
        <p:spPr>
          <a:xfrm>
            <a:off x="1096180" y="3117834"/>
            <a:ext cx="7358411" cy="1408446"/>
          </a:xfrm>
          <a:prstGeom prst="rect">
            <a:avLst/>
          </a:prstGeom>
        </p:spPr>
      </p:pic>
    </p:spTree>
    <p:extLst>
      <p:ext uri="{BB962C8B-B14F-4D97-AF65-F5344CB8AC3E}">
        <p14:creationId xmlns:p14="http://schemas.microsoft.com/office/powerpoint/2010/main" val="1416091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ea typeface="等线 Light"/>
              </a:rPr>
              <a:t>分区格式化</a:t>
            </a:r>
            <a:endParaRPr lang="zh-CN" altLang="en-US" dirty="0">
              <a:ea typeface="等线 Light"/>
            </a:endParaRPr>
          </a:p>
        </p:txBody>
      </p:sp>
      <p:sp>
        <p:nvSpPr>
          <p:cNvPr id="3" name="内容占位符 2"/>
          <p:cNvSpPr>
            <a:spLocks noGrp="1"/>
          </p:cNvSpPr>
          <p:nvPr>
            <p:ph idx="1"/>
          </p:nvPr>
        </p:nvSpPr>
        <p:spPr>
          <a:xfrm>
            <a:off x="838200" y="1825625"/>
            <a:ext cx="5091820" cy="4351338"/>
          </a:xfrm>
        </p:spPr>
        <p:txBody>
          <a:bodyPr/>
          <a:lstStyle/>
          <a:p>
            <a:pPr marL="0" indent="0">
              <a:buNone/>
            </a:pPr>
            <a:r>
              <a:rPr lang="fr-FR" altLang="zh-CN" dirty="0"/>
              <a:t>mkfs -t [fs type] [target device]</a:t>
            </a:r>
          </a:p>
          <a:p>
            <a:pPr marL="0" indent="0">
              <a:buNone/>
            </a:pPr>
            <a:r>
              <a:rPr lang="fr-FR" altLang="zh-CN" dirty="0"/>
              <a:t>mkfs.[fs type] [target device]</a:t>
            </a:r>
          </a:p>
          <a:p>
            <a:r>
              <a:rPr lang="en-US" altLang="zh-CN" dirty="0"/>
              <a:t>File </a:t>
            </a:r>
            <a:r>
              <a:rPr lang="en-US" altLang="zh-CN" dirty="0" err="1"/>
              <a:t>sytem</a:t>
            </a:r>
            <a:r>
              <a:rPr lang="en-US" altLang="zh-CN" dirty="0"/>
              <a:t> type</a:t>
            </a:r>
            <a:endParaRPr lang="fr-FR" altLang="zh-CN" dirty="0"/>
          </a:p>
          <a:p>
            <a:pPr lvl="1"/>
            <a:r>
              <a:rPr lang="en-US" altLang="zh-CN" dirty="0"/>
              <a:t>FAT*</a:t>
            </a:r>
          </a:p>
          <a:p>
            <a:pPr lvl="1"/>
            <a:r>
              <a:rPr lang="en-US" altLang="zh-CN" dirty="0"/>
              <a:t>NTFS</a:t>
            </a:r>
          </a:p>
          <a:p>
            <a:pPr lvl="1"/>
            <a:r>
              <a:rPr lang="en-US" altLang="zh-CN" dirty="0"/>
              <a:t>APFS</a:t>
            </a:r>
          </a:p>
          <a:p>
            <a:pPr lvl="1"/>
            <a:r>
              <a:rPr lang="en-US" altLang="zh-CN" dirty="0"/>
              <a:t>HFS*</a:t>
            </a:r>
          </a:p>
          <a:p>
            <a:pPr lvl="1"/>
            <a:r>
              <a:rPr lang="en-US" altLang="zh-CN" dirty="0" err="1"/>
              <a:t>ext</a:t>
            </a:r>
            <a:r>
              <a:rPr lang="en-US" altLang="zh-CN" dirty="0"/>
              <a:t>*</a:t>
            </a:r>
          </a:p>
          <a:p>
            <a:pPr lvl="1"/>
            <a:endParaRPr lang="en-US" altLang="zh-CN" dirty="0"/>
          </a:p>
          <a:p>
            <a:pPr marL="0" indent="0">
              <a:buNone/>
            </a:pPr>
            <a:endParaRPr lang="fr-FR" altLang="zh-CN" dirty="0"/>
          </a:p>
          <a:p>
            <a:pPr marL="0" indent="0">
              <a:buNone/>
            </a:pPr>
            <a:endParaRPr lang="fr-FR" altLang="zh-CN" dirty="0"/>
          </a:p>
          <a:p>
            <a:pPr marL="0" indent="0">
              <a:buNone/>
            </a:pPr>
            <a:endParaRPr lang="zh-CN" altLang="en-US" dirty="0"/>
          </a:p>
        </p:txBody>
      </p:sp>
      <p:sp>
        <p:nvSpPr>
          <p:cNvPr id="5" name="Rectangle 2"/>
          <p:cNvSpPr>
            <a:spLocks noChangeArrowheads="1"/>
          </p:cNvSpPr>
          <p:nvPr/>
        </p:nvSpPr>
        <p:spPr bwMode="auto">
          <a:xfrm>
            <a:off x="6310266" y="3419818"/>
            <a:ext cx="556863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rgbClr val="14182C"/>
                </a:solidFill>
                <a:effectLst/>
                <a:latin typeface="Arial Unicode MS"/>
                <a:ea typeface="var(--font-family-monospace)"/>
              </a:rPr>
              <a:t>#</a:t>
            </a:r>
            <a:r>
              <a:rPr kumimoji="0" lang="zh-CN" altLang="zh-CN" sz="3200" b="0" i="0" u="none" strike="noStrike" cap="none" normalizeH="0" baseline="0" dirty="0">
                <a:ln>
                  <a:noFill/>
                </a:ln>
                <a:solidFill>
                  <a:srgbClr val="14182C"/>
                </a:solidFill>
                <a:effectLst/>
                <a:latin typeface="Arial Unicode MS"/>
                <a:ea typeface="var(--font-family-monospace)"/>
              </a:rPr>
              <a:t>mkfs /dev/sdb1</a:t>
            </a:r>
            <a:endParaRPr kumimoji="0" lang="en-US" altLang="zh-CN" sz="3200" b="0" i="0" u="none" strike="noStrike" cap="none" normalizeH="0" baseline="0" dirty="0">
              <a:ln>
                <a:noFill/>
              </a:ln>
              <a:solidFill>
                <a:srgbClr val="14182C"/>
              </a:solidFill>
              <a:effectLst/>
              <a:latin typeface="Arial Unicode MS"/>
              <a:ea typeface="var(--font-family-monospace)"/>
            </a:endParaRPr>
          </a:p>
          <a:p>
            <a:pPr eaLnBrk="0" fontAlgn="base" hangingPunct="0">
              <a:spcBef>
                <a:spcPct val="0"/>
              </a:spcBef>
              <a:spcAft>
                <a:spcPct val="0"/>
              </a:spcAft>
            </a:pPr>
            <a:r>
              <a:rPr lang="en-US" altLang="zh-CN" sz="3200" dirty="0">
                <a:solidFill>
                  <a:srgbClr val="14182C"/>
                </a:solidFill>
                <a:latin typeface="Arial Unicode MS"/>
                <a:ea typeface="var(--font-family-monospace)"/>
              </a:rPr>
              <a:t>#</a:t>
            </a:r>
            <a:r>
              <a:rPr lang="en-US" altLang="zh-CN" sz="3200" dirty="0" err="1">
                <a:solidFill>
                  <a:srgbClr val="14182C"/>
                </a:solidFill>
                <a:latin typeface="Arial Unicode MS"/>
                <a:ea typeface="var(--font-family-monospace)"/>
              </a:rPr>
              <a:t>mkfs</a:t>
            </a:r>
            <a:r>
              <a:rPr lang="en-US" altLang="zh-CN" sz="3200" dirty="0">
                <a:solidFill>
                  <a:srgbClr val="14182C"/>
                </a:solidFill>
                <a:latin typeface="Arial Unicode MS"/>
                <a:ea typeface="var(--font-family-monospace)"/>
              </a:rPr>
              <a:t> -t ext4 /dev/sdb1</a:t>
            </a:r>
          </a:p>
          <a:p>
            <a:pPr eaLnBrk="0" fontAlgn="base" hangingPunct="0">
              <a:spcBef>
                <a:spcPct val="0"/>
              </a:spcBef>
              <a:spcAft>
                <a:spcPct val="0"/>
              </a:spcAft>
            </a:pPr>
            <a:r>
              <a:rPr lang="en-US" altLang="zh-CN" sz="3200" dirty="0">
                <a:solidFill>
                  <a:srgbClr val="14182C"/>
                </a:solidFill>
                <a:latin typeface="Arial Unicode MS"/>
                <a:ea typeface="var(--font-family-monospace)"/>
              </a:rPr>
              <a:t>#mkfs.ext4 /dev/sdb1</a:t>
            </a:r>
            <a:endParaRPr lang="zh-CN" altLang="zh-CN" sz="3200" dirty="0">
              <a:solidFill>
                <a:srgbClr val="14182C"/>
              </a:solidFill>
              <a:latin typeface="Arial Unicode MS"/>
              <a:ea typeface="var(--font-family-monospace)"/>
            </a:endParaRPr>
          </a:p>
        </p:txBody>
      </p:sp>
    </p:spTree>
    <p:extLst>
      <p:ext uri="{BB962C8B-B14F-4D97-AF65-F5344CB8AC3E}">
        <p14:creationId xmlns:p14="http://schemas.microsoft.com/office/powerpoint/2010/main" val="21984150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10312"/>
            <a:ext cx="10515600" cy="5966651"/>
          </a:xfrm>
        </p:spPr>
        <p:txBody>
          <a:bodyPr vert="horz" lIns="91440" tIns="45720" rIns="91440" bIns="45720" rtlCol="0" anchor="t">
            <a:normAutofit/>
          </a:bodyPr>
          <a:lstStyle/>
          <a:p>
            <a:r>
              <a:rPr lang="en-US" dirty="0" err="1">
                <a:ea typeface="+mn-lt"/>
                <a:cs typeface="+mn-lt"/>
              </a:rPr>
              <a:t>挂载命令挂载存储设备或文件系统，使其可被访问并附加到现有目录结构中</a:t>
            </a:r>
            <a:r>
              <a:rPr lang="en-US" altLang="zh-CN" dirty="0">
                <a:ea typeface="等线"/>
              </a:rPr>
              <a:t>.</a:t>
            </a:r>
            <a:endParaRPr lang="zh-CN" altLang="en-US" dirty="0">
              <a:ea typeface="等线"/>
            </a:endParaRPr>
          </a:p>
        </p:txBody>
      </p:sp>
      <p:graphicFrame>
        <p:nvGraphicFramePr>
          <p:cNvPr id="50" name="Object 2"/>
          <p:cNvGraphicFramePr>
            <a:graphicFrameLocks noChangeAspect="1"/>
          </p:cNvGraphicFramePr>
          <p:nvPr>
            <p:extLst>
              <p:ext uri="{D42A27DB-BD31-4B8C-83A1-F6EECF244321}">
                <p14:modId xmlns:p14="http://schemas.microsoft.com/office/powerpoint/2010/main" val="2611211812"/>
              </p:ext>
            </p:extLst>
          </p:nvPr>
        </p:nvGraphicFramePr>
        <p:xfrm>
          <a:off x="2028920" y="1865376"/>
          <a:ext cx="7525268" cy="4484615"/>
        </p:xfrm>
        <a:graphic>
          <a:graphicData uri="http://schemas.openxmlformats.org/presentationml/2006/ole">
            <mc:AlternateContent xmlns:mc="http://schemas.openxmlformats.org/markup-compatibility/2006">
              <mc:Choice xmlns:v="urn:schemas-microsoft-com:vml" Requires="v">
                <p:oleObj spid="_x0000_s1042" name="Visio" r:id="rId3" imgW="11185920" imgH="6666201" progId="">
                  <p:embed/>
                </p:oleObj>
              </mc:Choice>
              <mc:Fallback>
                <p:oleObj name="Visio" r:id="rId3" imgW="11185920" imgH="6666201" progId="">
                  <p:embed/>
                  <p:pic>
                    <p:nvPicPr>
                      <p:cNvPr id="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8920" y="1865376"/>
                        <a:ext cx="7525268" cy="448461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6070249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DAAE4CDD-124C-4DCF-9584-B6033B545D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686834" y="1153572"/>
            <a:ext cx="3200400" cy="4461163"/>
          </a:xfrm>
        </p:spPr>
        <p:txBody>
          <a:bodyPr>
            <a:normAutofit/>
          </a:bodyPr>
          <a:lstStyle/>
          <a:p>
            <a:r>
              <a:rPr lang="zh-CN" altLang="en-US">
                <a:solidFill>
                  <a:srgbClr val="FFFFFF"/>
                </a:solidFill>
              </a:rPr>
              <a:t>硬盘接口方式</a:t>
            </a:r>
          </a:p>
        </p:txBody>
      </p:sp>
      <p:sp>
        <p:nvSpPr>
          <p:cNvPr id="12" name="Arc 11">
            <a:extLst>
              <a:ext uri="{FF2B5EF4-FFF2-40B4-BE49-F238E27FC236}">
                <a16:creationId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内容占位符 2"/>
          <p:cNvSpPr>
            <a:spLocks noGrp="1"/>
          </p:cNvSpPr>
          <p:nvPr>
            <p:ph idx="1"/>
          </p:nvPr>
        </p:nvSpPr>
        <p:spPr>
          <a:xfrm>
            <a:off x="4447308" y="591344"/>
            <a:ext cx="6906491" cy="5585619"/>
          </a:xfrm>
        </p:spPr>
        <p:txBody>
          <a:bodyPr anchor="ctr">
            <a:normAutofit/>
          </a:bodyPr>
          <a:lstStyle/>
          <a:p>
            <a:r>
              <a:rPr lang="zh-CN" altLang="en-US"/>
              <a:t>接口类型</a:t>
            </a:r>
            <a:endParaRPr lang="en-US" altLang="zh-CN"/>
          </a:p>
          <a:p>
            <a:pPr lvl="1"/>
            <a:r>
              <a:rPr lang="en-US" altLang="zh-CN"/>
              <a:t>Parallel Advanced Technology Attachment (PATA)</a:t>
            </a:r>
          </a:p>
          <a:p>
            <a:pPr lvl="1"/>
            <a:r>
              <a:rPr lang="en-US" altLang="zh-CN"/>
              <a:t>Serial Advanced Technology Attachment (SATA)</a:t>
            </a:r>
          </a:p>
          <a:p>
            <a:pPr lvl="1"/>
            <a:r>
              <a:rPr lang="en-US" altLang="zh-CN"/>
              <a:t>Small Computer System Interface (SCSI)</a:t>
            </a:r>
          </a:p>
          <a:p>
            <a:pPr lvl="1"/>
            <a:r>
              <a:rPr lang="en-US" altLang="zh-CN" err="1"/>
              <a:t>NVMe</a:t>
            </a:r>
            <a:r>
              <a:rPr lang="en-US" altLang="zh-CN"/>
              <a:t> (Non-volatile Memory Express)</a:t>
            </a:r>
          </a:p>
          <a:p>
            <a:r>
              <a:rPr lang="zh-CN" altLang="en-US"/>
              <a:t>硬盘类型</a:t>
            </a:r>
            <a:endParaRPr lang="en-US" altLang="zh-CN"/>
          </a:p>
          <a:p>
            <a:pPr lvl="1" fontAlgn="base"/>
            <a:r>
              <a:rPr lang="en-US" altLang="zh-CN"/>
              <a:t>Hard Disk Drive (HDD)</a:t>
            </a:r>
          </a:p>
          <a:p>
            <a:pPr lvl="1" fontAlgn="base"/>
            <a:r>
              <a:rPr lang="en-US" altLang="zh-CN"/>
              <a:t>Solid State Drive (SSD)</a:t>
            </a:r>
          </a:p>
          <a:p>
            <a:pPr lvl="1"/>
            <a:endParaRPr lang="zh-CN" altLang="en-US"/>
          </a:p>
        </p:txBody>
      </p:sp>
    </p:spTree>
    <p:extLst>
      <p:ext uri="{BB962C8B-B14F-4D97-AF65-F5344CB8AC3E}">
        <p14:creationId xmlns:p14="http://schemas.microsoft.com/office/powerpoint/2010/main" val="2349291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ea typeface="等线 Light"/>
              </a:rPr>
              <a:t>mount命令</a:t>
            </a:r>
            <a:endParaRPr lang="zh-CN" altLang="en-US" dirty="0"/>
          </a:p>
        </p:txBody>
      </p:sp>
      <p:sp>
        <p:nvSpPr>
          <p:cNvPr id="3" name="内容占位符 2"/>
          <p:cNvSpPr>
            <a:spLocks noGrp="1"/>
          </p:cNvSpPr>
          <p:nvPr>
            <p:ph idx="1"/>
          </p:nvPr>
        </p:nvSpPr>
        <p:spPr/>
        <p:txBody>
          <a:bodyPr/>
          <a:lstStyle/>
          <a:p>
            <a:pPr marL="0" indent="0">
              <a:buNone/>
            </a:pPr>
            <a:r>
              <a:rPr lang="en-US" altLang="zh-CN" dirty="0"/>
              <a:t>mount [OPTION...] DEVICE_NAME DIRECTORY</a:t>
            </a:r>
          </a:p>
          <a:p>
            <a:pPr marL="0" indent="0">
              <a:buNone/>
            </a:pPr>
            <a:endParaRPr lang="en-US" altLang="zh-CN" dirty="0"/>
          </a:p>
          <a:p>
            <a:pPr marL="0" indent="0">
              <a:buNone/>
            </a:pPr>
            <a:r>
              <a:rPr lang="en-US" altLang="zh-CN" dirty="0"/>
              <a:t>#mount /dev/sdb1 /</a:t>
            </a:r>
            <a:r>
              <a:rPr lang="en-US" altLang="zh-CN" dirty="0" err="1"/>
              <a:t>mnt</a:t>
            </a:r>
            <a:r>
              <a:rPr lang="en-US" altLang="zh-CN" dirty="0"/>
              <a:t>/media</a:t>
            </a:r>
          </a:p>
          <a:p>
            <a:pPr marL="0" indent="0">
              <a:buNone/>
            </a:pPr>
            <a:r>
              <a:rPr lang="en-US" altLang="zh-CN" dirty="0"/>
              <a:t>#mount -t ext4 /dev/vdb1 /</a:t>
            </a:r>
            <a:r>
              <a:rPr lang="en-US" altLang="zh-CN" dirty="0" err="1"/>
              <a:t>mnt</a:t>
            </a:r>
            <a:endParaRPr lang="en-US" altLang="zh-CN" dirty="0"/>
          </a:p>
          <a:p>
            <a:pPr>
              <a:spcBef>
                <a:spcPts val="675"/>
              </a:spcBef>
              <a:buNone/>
            </a:pPr>
            <a:endParaRPr lang="en-US" altLang="zh-CN" dirty="0"/>
          </a:p>
          <a:p>
            <a:pPr>
              <a:spcBef>
                <a:spcPts val="675"/>
              </a:spcBef>
              <a:buNone/>
            </a:pPr>
            <a:endParaRPr lang="en-US" altLang="zh-CN" dirty="0"/>
          </a:p>
          <a:p>
            <a:endParaRPr lang="zh-CN" altLang="en-US" dirty="0"/>
          </a:p>
        </p:txBody>
      </p:sp>
    </p:spTree>
    <p:extLst>
      <p:ext uri="{BB962C8B-B14F-4D97-AF65-F5344CB8AC3E}">
        <p14:creationId xmlns:p14="http://schemas.microsoft.com/office/powerpoint/2010/main" val="18198403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Mounting a disk image in loopback</a:t>
            </a:r>
          </a:p>
          <a:p>
            <a:endParaRPr lang="en-US" altLang="zh-CN" dirty="0"/>
          </a:p>
          <a:p>
            <a:endParaRPr lang="en-US" altLang="zh-CN" dirty="0"/>
          </a:p>
          <a:p>
            <a:pPr marL="0" indent="0">
              <a:buNone/>
            </a:pPr>
            <a:r>
              <a:rPr lang="en-GB" altLang="zh-CN" dirty="0"/>
              <a:t># </a:t>
            </a:r>
            <a:r>
              <a:rPr lang="en-GB" altLang="zh-CN" dirty="0" err="1"/>
              <a:t>mkdir</a:t>
            </a:r>
            <a:r>
              <a:rPr lang="en-GB" altLang="zh-CN" dirty="0"/>
              <a:t> /</a:t>
            </a:r>
            <a:r>
              <a:rPr lang="en-GB" altLang="zh-CN" dirty="0" err="1"/>
              <a:t>mnt</a:t>
            </a:r>
            <a:r>
              <a:rPr lang="en-GB" altLang="zh-CN" dirty="0"/>
              <a:t>/</a:t>
            </a:r>
            <a:r>
              <a:rPr lang="en-GB" altLang="zh-CN" dirty="0" err="1"/>
              <a:t>mydvdimage</a:t>
            </a:r>
            <a:endParaRPr lang="en-GB" altLang="zh-CN" dirty="0"/>
          </a:p>
          <a:p>
            <a:pPr marL="0" indent="0">
              <a:buNone/>
            </a:pPr>
            <a:r>
              <a:rPr lang="en-GB" altLang="zh-CN" dirty="0"/>
              <a:t># mount -o loop whatever-i686-disc1.iso /</a:t>
            </a:r>
            <a:r>
              <a:rPr lang="en-GB" altLang="zh-CN" dirty="0" err="1"/>
              <a:t>mnt</a:t>
            </a:r>
            <a:r>
              <a:rPr lang="en-GB" altLang="zh-CN" dirty="0"/>
              <a:t>/</a:t>
            </a:r>
            <a:r>
              <a:rPr lang="en-GB" altLang="zh-CN" dirty="0" err="1"/>
              <a:t>mydvdimage</a:t>
            </a:r>
            <a:endParaRPr lang="en-US" altLang="zh-CN" dirty="0"/>
          </a:p>
          <a:p>
            <a:endParaRPr lang="zh-CN" altLang="en-US" dirty="0"/>
          </a:p>
        </p:txBody>
      </p:sp>
    </p:spTree>
    <p:extLst>
      <p:ext uri="{BB962C8B-B14F-4D97-AF65-F5344CB8AC3E}">
        <p14:creationId xmlns:p14="http://schemas.microsoft.com/office/powerpoint/2010/main" val="42009873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latin typeface="等线 Light"/>
                <a:ea typeface="+mj-lt"/>
              </a:rPr>
              <a:t>umount命令</a:t>
            </a:r>
            <a:endParaRPr lang="zh-CN" altLang="en-US" dirty="0" err="1"/>
          </a:p>
        </p:txBody>
      </p:sp>
      <p:sp>
        <p:nvSpPr>
          <p:cNvPr id="3" name="内容占位符 2"/>
          <p:cNvSpPr>
            <a:spLocks noGrp="1"/>
          </p:cNvSpPr>
          <p:nvPr>
            <p:ph idx="1"/>
          </p:nvPr>
        </p:nvSpPr>
        <p:spPr/>
        <p:txBody>
          <a:bodyPr vert="horz" lIns="91440" tIns="45720" rIns="91440" bIns="45720" rtlCol="0" anchor="t">
            <a:normAutofit/>
          </a:bodyPr>
          <a:lstStyle/>
          <a:p>
            <a:endParaRPr lang="en-US" altLang="zh-CN" dirty="0">
              <a:ea typeface="等线" panose="02010600030101010101" pitchFamily="2" charset="-122"/>
            </a:endParaRPr>
          </a:p>
          <a:p>
            <a:pPr>
              <a:spcBef>
                <a:spcPts val="675"/>
              </a:spcBef>
              <a:buNone/>
            </a:pPr>
            <a:r>
              <a:rPr lang="en-US" altLang="zh-CN" dirty="0"/>
              <a:t># </a:t>
            </a:r>
            <a:r>
              <a:rPr lang="en-US" altLang="zh-CN" dirty="0" err="1"/>
              <a:t>umount</a:t>
            </a:r>
            <a:r>
              <a:rPr lang="en-US" altLang="zh-CN" dirty="0"/>
              <a:t> /dev/hda6</a:t>
            </a:r>
          </a:p>
          <a:p>
            <a:pPr>
              <a:spcBef>
                <a:spcPts val="675"/>
              </a:spcBef>
              <a:buNone/>
            </a:pPr>
            <a:r>
              <a:rPr lang="en-US" altLang="zh-CN" dirty="0"/>
              <a:t># </a:t>
            </a:r>
            <a:r>
              <a:rPr lang="en-US" altLang="zh-CN" dirty="0" err="1"/>
              <a:t>umount</a:t>
            </a:r>
            <a:r>
              <a:rPr lang="en-US" altLang="zh-CN" dirty="0"/>
              <a:t> /dev/sdb1</a:t>
            </a:r>
          </a:p>
          <a:p>
            <a:endParaRPr lang="en-US" altLang="zh-CN" dirty="0"/>
          </a:p>
          <a:p>
            <a:r>
              <a:rPr lang="en-US" dirty="0" err="1">
                <a:ea typeface="+mn-lt"/>
                <a:cs typeface="+mn-lt"/>
              </a:rPr>
              <a:t>一般来说，最好使用目录名，因为如果设备挂载在多个位置，umount</a:t>
            </a:r>
            <a:r>
              <a:rPr lang="en-US" dirty="0">
                <a:ea typeface="+mn-lt"/>
                <a:cs typeface="+mn-lt"/>
              </a:rPr>
              <a:t> </a:t>
            </a:r>
            <a:r>
              <a:rPr lang="en-US" dirty="0" err="1">
                <a:ea typeface="+mn-lt"/>
                <a:cs typeface="+mn-lt"/>
              </a:rPr>
              <a:t>命令就会失败</a:t>
            </a:r>
            <a:r>
              <a:rPr lang="en-US" dirty="0">
                <a:ea typeface="+mn-lt"/>
                <a:cs typeface="+mn-lt"/>
              </a:rPr>
              <a:t>。</a:t>
            </a:r>
            <a:endParaRPr lang="zh-CN" altLang="en-US" dirty="0"/>
          </a:p>
        </p:txBody>
      </p:sp>
    </p:spTree>
    <p:extLst>
      <p:ext uri="{BB962C8B-B14F-4D97-AF65-F5344CB8AC3E}">
        <p14:creationId xmlns:p14="http://schemas.microsoft.com/office/powerpoint/2010/main" val="25588893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Using Logical Volume Manager Partitions</a:t>
            </a:r>
            <a:endParaRPr lang="zh-CN" altLang="en-US" dirty="0"/>
          </a:p>
        </p:txBody>
      </p:sp>
      <p:sp>
        <p:nvSpPr>
          <p:cNvPr id="3" name="内容占位符 2"/>
          <p:cNvSpPr>
            <a:spLocks noGrp="1"/>
          </p:cNvSpPr>
          <p:nvPr>
            <p:ph idx="1"/>
          </p:nvPr>
        </p:nvSpPr>
        <p:spPr/>
        <p:txBody>
          <a:bodyPr vert="horz" lIns="91440" tIns="45720" rIns="91440" bIns="45720" rtlCol="0" anchor="t">
            <a:normAutofit/>
          </a:bodyPr>
          <a:lstStyle/>
          <a:p>
            <a:r>
              <a:rPr lang="en-US" dirty="0" err="1">
                <a:ea typeface="+mn-lt"/>
                <a:cs typeface="+mn-lt"/>
              </a:rPr>
              <a:t>逻辑卷管理器（LVM）在处理不断变化的存储需求方面提供了极大的灵活性和效率</a:t>
            </a:r>
            <a:r>
              <a:rPr lang="en-US" dirty="0">
                <a:ea typeface="+mn-lt"/>
                <a:cs typeface="+mn-lt"/>
              </a:rPr>
              <a:t>。</a:t>
            </a:r>
            <a:endParaRPr lang="zh-CN" altLang="en-US" dirty="0"/>
          </a:p>
          <a:p>
            <a:endParaRPr lang="en-US"/>
          </a:p>
          <a:p>
            <a:r>
              <a:rPr lang="en-US" dirty="0" err="1">
                <a:ea typeface="+mn-lt"/>
                <a:cs typeface="+mn-lt"/>
              </a:rPr>
              <a:t>通过</a:t>
            </a:r>
            <a:r>
              <a:rPr lang="en-US" dirty="0">
                <a:ea typeface="+mn-lt"/>
                <a:cs typeface="+mn-lt"/>
              </a:rPr>
              <a:t> </a:t>
            </a:r>
            <a:r>
              <a:rPr lang="en-US" dirty="0" err="1">
                <a:ea typeface="+mn-lt"/>
                <a:cs typeface="+mn-lt"/>
              </a:rPr>
              <a:t>LVM，物理磁盘分区被添加到称为卷组的空间池中</a:t>
            </a:r>
            <a:r>
              <a:rPr lang="en-US" dirty="0">
                <a:ea typeface="+mn-lt"/>
                <a:cs typeface="+mn-lt"/>
              </a:rPr>
              <a:t>。</a:t>
            </a:r>
            <a:endParaRPr lang="en-US" dirty="0"/>
          </a:p>
          <a:p>
            <a:endParaRPr lang="en-US"/>
          </a:p>
          <a:p>
            <a:r>
              <a:rPr lang="en-US" dirty="0" err="1">
                <a:ea typeface="+mn-lt"/>
                <a:cs typeface="+mn-lt"/>
              </a:rPr>
              <a:t>逻辑卷根据需要从卷组中分配空间</a:t>
            </a:r>
            <a:endParaRPr lang="zh-CN" dirty="0" err="1"/>
          </a:p>
        </p:txBody>
      </p:sp>
    </p:spTree>
    <p:extLst>
      <p:ext uri="{BB962C8B-B14F-4D97-AF65-F5344CB8AC3E}">
        <p14:creationId xmlns:p14="http://schemas.microsoft.com/office/powerpoint/2010/main" val="9788398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1" name="Rectangle 6150">
            <a:extLst>
              <a:ext uri="{FF2B5EF4-FFF2-40B4-BE49-F238E27FC236}">
                <a16:creationId xmlns:a16="http://schemas.microsoft.com/office/drawing/2014/main" id="{F3060C83-F051-4F0E-ABAD-AA0DFC48B2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53" name="Freeform: Shape 6152">
            <a:extLst>
              <a:ext uri="{FF2B5EF4-FFF2-40B4-BE49-F238E27FC236}">
                <a16:creationId xmlns:a16="http://schemas.microsoft.com/office/drawing/2014/main" id="{83C98ABE-055B-441F-B07E-44F97F083C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55" name="Rectangle 6154">
            <a:extLst>
              <a:ext uri="{FF2B5EF4-FFF2-40B4-BE49-F238E27FC236}">
                <a16:creationId xmlns:a16="http://schemas.microsoft.com/office/drawing/2014/main" id="{29FDB030-9B49-4CED-8CCD-4D99382388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7" name="Rectangle 6156">
            <a:extLst>
              <a:ext uri="{FF2B5EF4-FFF2-40B4-BE49-F238E27FC236}">
                <a16:creationId xmlns:a16="http://schemas.microsoft.com/office/drawing/2014/main" id="{3783CA14-24A1-485C-8B30-D6A5D87987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9" name="Freeform: Shape 6158">
            <a:extLst>
              <a:ext uri="{FF2B5EF4-FFF2-40B4-BE49-F238E27FC236}">
                <a16:creationId xmlns:a16="http://schemas.microsoft.com/office/drawing/2014/main" id="{9A97C86A-04D6-40F7-AE84-31AB43E6A8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161" name="Isosceles Triangle 6160">
            <a:extLst>
              <a:ext uri="{FF2B5EF4-FFF2-40B4-BE49-F238E27FC236}">
                <a16:creationId xmlns:a16="http://schemas.microsoft.com/office/drawing/2014/main" id="{FF9F2414-84E8-453E-B1F3-389FDE8192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92343" y="643467"/>
            <a:ext cx="6207314"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163" name="Isosceles Triangle 6162">
            <a:extLst>
              <a:ext uri="{FF2B5EF4-FFF2-40B4-BE49-F238E27FC236}">
                <a16:creationId xmlns:a16="http://schemas.microsoft.com/office/drawing/2014/main" id="{3ECA69A1-7536-43AC-85EF-C7106179F5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40951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835094" y="1243760"/>
            <a:ext cx="10110841" cy="4288360"/>
          </a:xfrm>
          <a:prstGeom prst="rect">
            <a:avLst/>
          </a:prstGeom>
        </p:spPr>
      </p:pic>
    </p:spTree>
    <p:extLst>
      <p:ext uri="{BB962C8B-B14F-4D97-AF65-F5344CB8AC3E}">
        <p14:creationId xmlns:p14="http://schemas.microsoft.com/office/powerpoint/2010/main" val="1092638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vert="horz" lIns="91440" tIns="45720" rIns="91440" bIns="45720" rtlCol="0" anchor="t">
            <a:normAutofit/>
          </a:bodyPr>
          <a:lstStyle/>
          <a:p>
            <a:r>
              <a:rPr lang="en-US" altLang="zh-CN" dirty="0"/>
              <a:t>Creating LVM logical volumes</a:t>
            </a:r>
          </a:p>
          <a:p>
            <a:pPr lvl="1"/>
            <a:r>
              <a:rPr lang="en-US" dirty="0">
                <a:ea typeface="+mn-lt"/>
                <a:cs typeface="+mn-lt"/>
              </a:rPr>
              <a:t>LVM </a:t>
            </a:r>
            <a:r>
              <a:rPr lang="en-US" err="1">
                <a:ea typeface="+mn-lt"/>
                <a:cs typeface="+mn-lt"/>
              </a:rPr>
              <a:t>逻辑卷自上而下使用，但它们是自下而上创建的</a:t>
            </a:r>
            <a:r>
              <a:rPr lang="en-US" dirty="0">
                <a:ea typeface="+mn-lt"/>
                <a:cs typeface="+mn-lt"/>
              </a:rPr>
              <a:t>。</a:t>
            </a:r>
          </a:p>
          <a:p>
            <a:pPr lvl="1"/>
            <a:r>
              <a:rPr lang="en-US" dirty="0" err="1">
                <a:ea typeface="+mn-lt"/>
                <a:cs typeface="+mn-lt"/>
              </a:rPr>
              <a:t>首先创建一个或多个物理卷</a:t>
            </a:r>
            <a:r>
              <a:rPr lang="en-US" dirty="0">
                <a:ea typeface="+mn-lt"/>
                <a:cs typeface="+mn-lt"/>
              </a:rPr>
              <a:t> (</a:t>
            </a:r>
            <a:r>
              <a:rPr lang="en-US" dirty="0" err="1">
                <a:ea typeface="+mn-lt"/>
                <a:cs typeface="+mn-lt"/>
              </a:rPr>
              <a:t>pv</a:t>
            </a:r>
            <a:r>
              <a:rPr lang="en-US" dirty="0">
                <a:ea typeface="+mn-lt"/>
                <a:cs typeface="+mn-lt"/>
              </a:rPr>
              <a:t>)，</a:t>
            </a:r>
            <a:r>
              <a:rPr lang="en-US" dirty="0" err="1">
                <a:ea typeface="+mn-lt"/>
                <a:cs typeface="+mn-lt"/>
              </a:rPr>
              <a:t>使用物理卷创建卷组</a:t>
            </a:r>
            <a:r>
              <a:rPr lang="en-US" dirty="0">
                <a:ea typeface="+mn-lt"/>
                <a:cs typeface="+mn-lt"/>
              </a:rPr>
              <a:t> (vg)，</a:t>
            </a:r>
            <a:r>
              <a:rPr lang="en-US" dirty="0" err="1">
                <a:ea typeface="+mn-lt"/>
                <a:cs typeface="+mn-lt"/>
              </a:rPr>
              <a:t>然后从卷组创建逻辑卷</a:t>
            </a:r>
            <a:r>
              <a:rPr lang="en-US" dirty="0">
                <a:ea typeface="+mn-lt"/>
                <a:cs typeface="+mn-lt"/>
              </a:rPr>
              <a:t> (lv)。</a:t>
            </a:r>
            <a:endParaRPr lang="zh-CN" dirty="0"/>
          </a:p>
        </p:txBody>
      </p:sp>
    </p:spTree>
    <p:extLst>
      <p:ext uri="{BB962C8B-B14F-4D97-AF65-F5344CB8AC3E}">
        <p14:creationId xmlns:p14="http://schemas.microsoft.com/office/powerpoint/2010/main" val="4431684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0368" y="452673"/>
            <a:ext cx="11280618" cy="5724290"/>
          </a:xfrm>
        </p:spPr>
        <p:txBody>
          <a:bodyPr/>
          <a:lstStyle/>
          <a:p>
            <a:pPr marL="514350" indent="-514350">
              <a:buFont typeface="+mj-lt"/>
              <a:buAutoNum type="arabicPeriod"/>
            </a:pPr>
            <a:r>
              <a:rPr lang="en-US" altLang="zh-CN" b="1" dirty="0" err="1"/>
              <a:t>pvcreate</a:t>
            </a:r>
            <a:r>
              <a:rPr lang="en-US" altLang="zh-CN" dirty="0"/>
              <a:t> [Physical Volume Name]  </a:t>
            </a:r>
            <a:br>
              <a:rPr lang="en-US" altLang="zh-CN" dirty="0"/>
            </a:br>
            <a:r>
              <a:rPr lang="en-US" altLang="zh-CN" b="1" dirty="0" err="1"/>
              <a:t>pvs</a:t>
            </a:r>
            <a:r>
              <a:rPr lang="en-US" altLang="zh-CN" dirty="0"/>
              <a:t> or </a:t>
            </a:r>
            <a:r>
              <a:rPr lang="en-US" altLang="zh-CN" b="1" dirty="0" err="1"/>
              <a:t>pvdisplay</a:t>
            </a:r>
            <a:r>
              <a:rPr lang="en-US" altLang="zh-CN" dirty="0"/>
              <a:t> </a:t>
            </a:r>
          </a:p>
          <a:p>
            <a:pPr marL="514350" indent="-514350">
              <a:buFont typeface="+mj-lt"/>
              <a:buAutoNum type="arabicPeriod"/>
            </a:pPr>
            <a:r>
              <a:rPr lang="en-US" altLang="zh-CN" b="1" dirty="0" err="1"/>
              <a:t>vgcreate</a:t>
            </a:r>
            <a:r>
              <a:rPr lang="en-US" altLang="zh-CN" dirty="0"/>
              <a:t> [Volume Group Name] [Physical Volume Name]</a:t>
            </a:r>
            <a:br>
              <a:rPr lang="en-US" altLang="zh-CN" dirty="0"/>
            </a:br>
            <a:r>
              <a:rPr lang="en-US" altLang="zh-CN" b="1" dirty="0" err="1"/>
              <a:t>vgs</a:t>
            </a:r>
            <a:r>
              <a:rPr lang="en-US" altLang="zh-CN" dirty="0"/>
              <a:t> [Volume Group Name] or </a:t>
            </a:r>
            <a:br>
              <a:rPr lang="en-US" altLang="zh-CN" dirty="0"/>
            </a:br>
            <a:r>
              <a:rPr lang="en-US" altLang="zh-CN" b="1" dirty="0" err="1"/>
              <a:t>vgdisplay</a:t>
            </a:r>
            <a:r>
              <a:rPr lang="en-US" altLang="zh-CN" dirty="0"/>
              <a:t> [Volume Group Name]</a:t>
            </a:r>
            <a:br>
              <a:rPr lang="en-US" altLang="zh-CN" dirty="0"/>
            </a:br>
            <a:r>
              <a:rPr lang="en-US" altLang="zh-CN" b="1" dirty="0" err="1"/>
              <a:t>vgextend</a:t>
            </a:r>
            <a:r>
              <a:rPr lang="en-US" altLang="zh-CN" dirty="0"/>
              <a:t> [Existing Volume Group Name] [Physical Volume Name] </a:t>
            </a:r>
          </a:p>
          <a:p>
            <a:pPr marL="514350" indent="-514350">
              <a:buFont typeface="+mj-lt"/>
              <a:buAutoNum type="arabicPeriod"/>
            </a:pPr>
            <a:r>
              <a:rPr lang="en-US" altLang="zh-CN" dirty="0"/>
              <a:t> </a:t>
            </a:r>
            <a:r>
              <a:rPr lang="en-US" altLang="zh-CN" b="1" dirty="0" err="1"/>
              <a:t>lvcreate</a:t>
            </a:r>
            <a:r>
              <a:rPr lang="en-US" altLang="zh-CN" dirty="0"/>
              <a:t> –n [Logical Volume Name] –L [Logical Volume Size] [Name of the Volume Group where the LV to be created]</a:t>
            </a:r>
            <a:br>
              <a:rPr lang="en-US" altLang="zh-CN" dirty="0"/>
            </a:br>
            <a:r>
              <a:rPr lang="en-US" altLang="zh-CN" b="1" dirty="0" err="1"/>
              <a:t>lvs</a:t>
            </a:r>
            <a:r>
              <a:rPr lang="en-US" altLang="zh-CN" dirty="0"/>
              <a:t> </a:t>
            </a:r>
            <a:r>
              <a:rPr lang="en-US" altLang="zh-CN" sz="2400" dirty="0"/>
              <a:t>/dev/[Name of the Volume Group where LV resides]/[LV name]</a:t>
            </a:r>
            <a:r>
              <a:rPr lang="en-US" altLang="zh-CN" dirty="0"/>
              <a:t> or</a:t>
            </a:r>
            <a:br>
              <a:rPr lang="en-US" altLang="zh-CN" dirty="0"/>
            </a:br>
            <a:r>
              <a:rPr lang="en-US" altLang="zh-CN" b="1" dirty="0" err="1"/>
              <a:t>lvdisplay</a:t>
            </a:r>
            <a:r>
              <a:rPr lang="en-US" altLang="zh-CN" dirty="0"/>
              <a:t> /dev</a:t>
            </a:r>
            <a:r>
              <a:rPr lang="en-US" altLang="zh-CN" sz="2400" dirty="0"/>
              <a:t>/[Name of the Volume Group where LV resides]/[LV name] </a:t>
            </a:r>
          </a:p>
          <a:p>
            <a:pPr marL="514350" indent="-514350">
              <a:buFont typeface="+mj-lt"/>
              <a:buAutoNum type="arabicPeriod"/>
            </a:pPr>
            <a:r>
              <a:rPr lang="en-US" altLang="zh-CN" sz="2400" b="1" dirty="0" err="1"/>
              <a:t>mkfs</a:t>
            </a:r>
            <a:r>
              <a:rPr lang="en-US" altLang="zh-CN" sz="2400" dirty="0"/>
              <a:t> –t </a:t>
            </a:r>
            <a:r>
              <a:rPr lang="en-US" altLang="zh-CN" sz="2000" dirty="0"/>
              <a:t>[File System Type] /dev/[Name of the Volume Group where LV resides]/[LV name]</a:t>
            </a:r>
          </a:p>
          <a:p>
            <a:pPr marL="514350" indent="-514350">
              <a:buFont typeface="+mj-lt"/>
              <a:buAutoNum type="arabicPeriod"/>
            </a:pPr>
            <a:r>
              <a:rPr lang="en-US" altLang="zh-CN" dirty="0"/>
              <a:t>mount DEVICE_NAME DIRECTORY</a:t>
            </a:r>
          </a:p>
          <a:p>
            <a:pPr marL="514350" indent="-514350">
              <a:buFont typeface="+mj-lt"/>
              <a:buAutoNum type="arabicPeriod"/>
            </a:pPr>
            <a:r>
              <a:rPr lang="en-US" altLang="zh-CN" dirty="0" err="1"/>
              <a:t>df</a:t>
            </a:r>
            <a:r>
              <a:rPr lang="en-US" altLang="zh-CN" dirty="0"/>
              <a:t> -h DIRECTORY</a:t>
            </a:r>
          </a:p>
          <a:p>
            <a:pPr marL="514350" indent="-514350">
              <a:buFont typeface="+mj-lt"/>
              <a:buAutoNum type="arabicPeriod"/>
            </a:pPr>
            <a:endParaRPr lang="zh-CN" altLang="en-US" dirty="0"/>
          </a:p>
        </p:txBody>
      </p:sp>
    </p:spTree>
    <p:extLst>
      <p:ext uri="{BB962C8B-B14F-4D97-AF65-F5344CB8AC3E}">
        <p14:creationId xmlns:p14="http://schemas.microsoft.com/office/powerpoint/2010/main" val="32179293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07406"/>
            <a:ext cx="10515600" cy="5769557"/>
          </a:xfrm>
        </p:spPr>
        <p:txBody>
          <a:bodyPr>
            <a:normAutofit fontScale="77500" lnSpcReduction="20000"/>
          </a:bodyPr>
          <a:lstStyle/>
          <a:p>
            <a:pPr marL="0" indent="0">
              <a:buNone/>
            </a:pPr>
            <a:r>
              <a:rPr lang="en-US" altLang="zh-CN" dirty="0" smtClean="0"/>
              <a:t># </a:t>
            </a:r>
            <a:r>
              <a:rPr lang="en-US" altLang="zh-CN" b="1" dirty="0" err="1"/>
              <a:t>pvcreate</a:t>
            </a:r>
            <a:r>
              <a:rPr lang="en-US" altLang="zh-CN" b="1" dirty="0"/>
              <a:t> /</a:t>
            </a:r>
            <a:r>
              <a:rPr lang="en-US" altLang="zh-CN" b="1" dirty="0" smtClean="0"/>
              <a:t>dev/sdb1 /dev/sdb2</a:t>
            </a:r>
          </a:p>
          <a:p>
            <a:pPr marL="514350" indent="-514350">
              <a:buFont typeface="+mj-lt"/>
              <a:buAutoNum type="arabicPeriod"/>
            </a:pPr>
            <a:endParaRPr lang="en-US" altLang="zh-CN" b="1" dirty="0"/>
          </a:p>
          <a:p>
            <a:pPr marL="0" indent="0">
              <a:buNone/>
            </a:pPr>
            <a:endParaRPr lang="en-US" altLang="zh-CN" b="1" dirty="0"/>
          </a:p>
          <a:p>
            <a:pPr marL="0" indent="0">
              <a:buNone/>
            </a:pPr>
            <a:r>
              <a:rPr lang="en-US" altLang="zh-CN" dirty="0" smtClean="0"/>
              <a:t>#</a:t>
            </a:r>
            <a:r>
              <a:rPr lang="en-US" altLang="zh-CN" b="1" dirty="0" err="1" smtClean="0"/>
              <a:t>vgcreate</a:t>
            </a:r>
            <a:r>
              <a:rPr lang="en-US" altLang="zh-CN" b="1" dirty="0" smtClean="0"/>
              <a:t> </a:t>
            </a:r>
            <a:r>
              <a:rPr lang="en-US" altLang="zh-CN" b="1" dirty="0"/>
              <a:t>myvg0 /</a:t>
            </a:r>
            <a:r>
              <a:rPr lang="en-US" altLang="zh-CN" b="1" dirty="0" smtClean="0"/>
              <a:t>dev/sdb1 /dev/dsb2</a:t>
            </a:r>
          </a:p>
          <a:p>
            <a:pPr marL="0" indent="0">
              <a:buNone/>
            </a:pPr>
            <a:r>
              <a:rPr lang="en-US" altLang="zh-CN" dirty="0" smtClean="0"/>
              <a:t># </a:t>
            </a:r>
            <a:r>
              <a:rPr lang="en-US" altLang="zh-CN" b="1" dirty="0" err="1"/>
              <a:t>vgdisplay</a:t>
            </a:r>
            <a:r>
              <a:rPr lang="en-US" altLang="zh-CN" b="1" dirty="0"/>
              <a:t> myvg0</a:t>
            </a:r>
          </a:p>
          <a:p>
            <a:pPr marL="514350" indent="-514350">
              <a:buFont typeface="+mj-lt"/>
              <a:buAutoNum type="arabicPeriod"/>
            </a:pPr>
            <a:endParaRPr lang="en-US" altLang="zh-CN" b="1" dirty="0" smtClean="0"/>
          </a:p>
          <a:p>
            <a:pPr marL="0" indent="0">
              <a:buNone/>
            </a:pPr>
            <a:r>
              <a:rPr lang="en-US" altLang="zh-CN" b="1" dirty="0" smtClean="0"/>
              <a:t>#</a:t>
            </a:r>
            <a:r>
              <a:rPr lang="en-US" altLang="zh-CN" b="1" dirty="0" err="1" smtClean="0"/>
              <a:t>lvcreate</a:t>
            </a:r>
            <a:r>
              <a:rPr lang="en-US" altLang="zh-CN" b="1" dirty="0" smtClean="0"/>
              <a:t> </a:t>
            </a:r>
            <a:r>
              <a:rPr lang="en-US" altLang="zh-CN" b="1" dirty="0"/>
              <a:t>-n music -L </a:t>
            </a:r>
            <a:r>
              <a:rPr lang="en-US" altLang="zh-CN" b="1" dirty="0" smtClean="0"/>
              <a:t>1M myvg0</a:t>
            </a:r>
          </a:p>
          <a:p>
            <a:pPr marL="0" indent="0">
              <a:buNone/>
            </a:pPr>
            <a:r>
              <a:rPr lang="en-US" altLang="zh-CN" b="1" dirty="0"/>
              <a:t/>
            </a:r>
            <a:br>
              <a:rPr lang="en-US" altLang="zh-CN" b="1" dirty="0"/>
            </a:br>
            <a:endParaRPr lang="en-US" altLang="zh-CN" b="1" dirty="0" smtClean="0"/>
          </a:p>
          <a:p>
            <a:pPr marL="0" indent="0">
              <a:buNone/>
            </a:pPr>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r>
              <a:rPr lang="en-US" altLang="zh-CN" dirty="0" smtClean="0"/>
              <a:t># </a:t>
            </a:r>
            <a:r>
              <a:rPr lang="en-US" altLang="zh-CN" b="1" dirty="0" err="1"/>
              <a:t>mkfs</a:t>
            </a:r>
            <a:r>
              <a:rPr lang="en-US" altLang="zh-CN" b="1" dirty="0"/>
              <a:t> -t ext4 /dev/mapper/myvg0-music</a:t>
            </a:r>
            <a:br>
              <a:rPr lang="en-US" altLang="zh-CN" b="1" dirty="0"/>
            </a:br>
            <a:r>
              <a:rPr lang="en-US" altLang="zh-CN" dirty="0"/>
              <a:t># </a:t>
            </a:r>
            <a:r>
              <a:rPr lang="en-US" altLang="zh-CN" b="1" dirty="0" err="1"/>
              <a:t>mkdir</a:t>
            </a:r>
            <a:r>
              <a:rPr lang="en-US" altLang="zh-CN" b="1" dirty="0"/>
              <a:t> /</a:t>
            </a:r>
            <a:r>
              <a:rPr lang="en-US" altLang="zh-CN" b="1" dirty="0" err="1"/>
              <a:t>mnt</a:t>
            </a:r>
            <a:r>
              <a:rPr lang="en-US" altLang="zh-CN" b="1" dirty="0"/>
              <a:t>/</a:t>
            </a:r>
            <a:r>
              <a:rPr lang="en-US" altLang="zh-CN" b="1" dirty="0" err="1"/>
              <a:t>mymusic</a:t>
            </a:r>
            <a:r>
              <a:rPr lang="en-US" altLang="zh-CN" b="1" dirty="0"/>
              <a:t/>
            </a:r>
            <a:br>
              <a:rPr lang="en-US" altLang="zh-CN" b="1" dirty="0"/>
            </a:br>
            <a:r>
              <a:rPr lang="en-US" altLang="zh-CN" dirty="0"/>
              <a:t># </a:t>
            </a:r>
            <a:r>
              <a:rPr lang="en-US" altLang="zh-CN" b="1" dirty="0"/>
              <a:t>mount /dev/mapper/myvg0-music /</a:t>
            </a:r>
            <a:r>
              <a:rPr lang="en-US" altLang="zh-CN" b="1" dirty="0" err="1"/>
              <a:t>mnt</a:t>
            </a:r>
            <a:r>
              <a:rPr lang="en-US" altLang="zh-CN" b="1" dirty="0"/>
              <a:t>/</a:t>
            </a:r>
            <a:r>
              <a:rPr lang="en-US" altLang="zh-CN" b="1" dirty="0" err="1"/>
              <a:t>mymusic</a:t>
            </a:r>
            <a:r>
              <a:rPr lang="en-US" altLang="zh-CN" dirty="0"/>
              <a:t/>
            </a:r>
            <a:br>
              <a:rPr lang="en-US" altLang="zh-CN" dirty="0"/>
            </a:br>
            <a:endParaRPr lang="zh-CN" altLang="en-US" dirty="0"/>
          </a:p>
        </p:txBody>
      </p:sp>
      <p:pic>
        <p:nvPicPr>
          <p:cNvPr id="2" name="图片 1"/>
          <p:cNvPicPr>
            <a:picLocks noChangeAspect="1"/>
          </p:cNvPicPr>
          <p:nvPr/>
        </p:nvPicPr>
        <p:blipFill>
          <a:blip r:embed="rId2"/>
          <a:stretch>
            <a:fillRect/>
          </a:stretch>
        </p:blipFill>
        <p:spPr>
          <a:xfrm>
            <a:off x="1136756" y="887285"/>
            <a:ext cx="4959244" cy="517787"/>
          </a:xfrm>
          <a:prstGeom prst="rect">
            <a:avLst/>
          </a:prstGeom>
        </p:spPr>
      </p:pic>
      <p:pic>
        <p:nvPicPr>
          <p:cNvPr id="4" name="图片 3"/>
          <p:cNvPicPr>
            <a:picLocks noChangeAspect="1"/>
          </p:cNvPicPr>
          <p:nvPr/>
        </p:nvPicPr>
        <p:blipFill>
          <a:blip r:embed="rId3"/>
          <a:stretch>
            <a:fillRect/>
          </a:stretch>
        </p:blipFill>
        <p:spPr>
          <a:xfrm>
            <a:off x="1101101" y="2920524"/>
            <a:ext cx="6645278" cy="743319"/>
          </a:xfrm>
          <a:prstGeom prst="rect">
            <a:avLst/>
          </a:prstGeom>
        </p:spPr>
      </p:pic>
      <p:pic>
        <p:nvPicPr>
          <p:cNvPr id="5" name="图片 4"/>
          <p:cNvPicPr>
            <a:picLocks noChangeAspect="1"/>
          </p:cNvPicPr>
          <p:nvPr/>
        </p:nvPicPr>
        <p:blipFill>
          <a:blip r:embed="rId4"/>
          <a:stretch>
            <a:fillRect/>
          </a:stretch>
        </p:blipFill>
        <p:spPr>
          <a:xfrm>
            <a:off x="1101101" y="3865488"/>
            <a:ext cx="4675063" cy="777244"/>
          </a:xfrm>
          <a:prstGeom prst="rect">
            <a:avLst/>
          </a:prstGeom>
        </p:spPr>
      </p:pic>
      <p:pic>
        <p:nvPicPr>
          <p:cNvPr id="7" name="图片 6"/>
          <p:cNvPicPr>
            <a:picLocks noChangeAspect="1"/>
          </p:cNvPicPr>
          <p:nvPr/>
        </p:nvPicPr>
        <p:blipFill>
          <a:blip r:embed="rId5"/>
          <a:stretch>
            <a:fillRect/>
          </a:stretch>
        </p:blipFill>
        <p:spPr>
          <a:xfrm>
            <a:off x="7894873" y="4731953"/>
            <a:ext cx="4120343" cy="1445010"/>
          </a:xfrm>
          <a:prstGeom prst="rect">
            <a:avLst/>
          </a:prstGeom>
        </p:spPr>
      </p:pic>
    </p:spTree>
    <p:extLst>
      <p:ext uri="{BB962C8B-B14F-4D97-AF65-F5344CB8AC3E}">
        <p14:creationId xmlns:p14="http://schemas.microsoft.com/office/powerpoint/2010/main" val="28839932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Growing LVM logical volumes</a:t>
            </a:r>
            <a:endParaRPr lang="zh-CN" altLang="en-US"/>
          </a:p>
        </p:txBody>
      </p:sp>
      <p:sp>
        <p:nvSpPr>
          <p:cNvPr id="3" name="内容占位符 2"/>
          <p:cNvSpPr>
            <a:spLocks noGrp="1"/>
          </p:cNvSpPr>
          <p:nvPr>
            <p:ph idx="1"/>
          </p:nvPr>
        </p:nvSpPr>
        <p:spPr/>
        <p:txBody>
          <a:bodyPr/>
          <a:lstStyle/>
          <a:p>
            <a:pPr marL="514350" indent="-514350">
              <a:buFont typeface="+mj-lt"/>
              <a:buAutoNum type="arabicPeriod"/>
            </a:pPr>
            <a:r>
              <a:rPr lang="en-US" altLang="zh-CN" dirty="0"/>
              <a:t># </a:t>
            </a:r>
            <a:r>
              <a:rPr lang="en-US" altLang="zh-CN" b="1" dirty="0" err="1"/>
              <a:t>vgdisplay</a:t>
            </a:r>
            <a:r>
              <a:rPr lang="en-US" altLang="zh-CN" b="1" dirty="0"/>
              <a:t> myvg0</a:t>
            </a:r>
          </a:p>
          <a:p>
            <a:pPr marL="514350" indent="-514350">
              <a:buFont typeface="+mj-lt"/>
              <a:buAutoNum type="arabicPeriod"/>
            </a:pPr>
            <a:r>
              <a:rPr lang="en-US" altLang="zh-CN" dirty="0"/>
              <a:t># </a:t>
            </a:r>
            <a:r>
              <a:rPr lang="en-US" altLang="zh-CN" b="1" dirty="0" err="1"/>
              <a:t>lvextend</a:t>
            </a:r>
            <a:r>
              <a:rPr lang="en-US" altLang="zh-CN" b="1" dirty="0"/>
              <a:t> -L +1G /dev/mapper/myvg0-music</a:t>
            </a:r>
          </a:p>
          <a:p>
            <a:pPr marL="514350" indent="-514350">
              <a:buFont typeface="+mj-lt"/>
              <a:buAutoNum type="arabicPeriod"/>
            </a:pPr>
            <a:r>
              <a:rPr lang="en-US" altLang="zh-CN" dirty="0"/>
              <a:t># </a:t>
            </a:r>
            <a:r>
              <a:rPr lang="en-US" altLang="zh-CN" b="1" dirty="0"/>
              <a:t>resize2fs -p /dev/mapper/myvg0-music</a:t>
            </a:r>
          </a:p>
          <a:p>
            <a:pPr marL="514350" indent="-514350">
              <a:buFont typeface="+mj-lt"/>
              <a:buAutoNum type="arabicPeriod"/>
            </a:pPr>
            <a:r>
              <a:rPr lang="en-US" altLang="zh-CN" dirty="0"/>
              <a:t># </a:t>
            </a:r>
            <a:r>
              <a:rPr lang="en-US" altLang="zh-CN" b="1" dirty="0" err="1"/>
              <a:t>df</a:t>
            </a:r>
            <a:r>
              <a:rPr lang="en-US" altLang="zh-CN" b="1" dirty="0"/>
              <a:t> -h /</a:t>
            </a:r>
            <a:r>
              <a:rPr lang="en-US" altLang="zh-CN" b="1" dirty="0" err="1"/>
              <a:t>mnt</a:t>
            </a:r>
            <a:r>
              <a:rPr lang="en-US" altLang="zh-CN" b="1" dirty="0"/>
              <a:t>/</a:t>
            </a:r>
            <a:r>
              <a:rPr lang="en-US" altLang="zh-CN" b="1" dirty="0" err="1"/>
              <a:t>mymusic</a:t>
            </a:r>
            <a:r>
              <a:rPr lang="en-US" altLang="zh-CN" b="1" dirty="0"/>
              <a:t>/</a:t>
            </a:r>
            <a:endParaRPr lang="zh-CN" altLang="en-US" dirty="0"/>
          </a:p>
        </p:txBody>
      </p:sp>
    </p:spTree>
    <p:extLst>
      <p:ext uri="{BB962C8B-B14F-4D97-AF65-F5344CB8AC3E}">
        <p14:creationId xmlns:p14="http://schemas.microsoft.com/office/powerpoint/2010/main" val="6935530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Partitioning Hard Disks</a:t>
            </a:r>
            <a:endParaRPr lang="zh-CN" altLang="en-US" dirty="0"/>
          </a:p>
        </p:txBody>
      </p:sp>
      <p:sp>
        <p:nvSpPr>
          <p:cNvPr id="3" name="内容占位符 2"/>
          <p:cNvSpPr>
            <a:spLocks noGrp="1"/>
          </p:cNvSpPr>
          <p:nvPr>
            <p:ph idx="1"/>
          </p:nvPr>
        </p:nvSpPr>
        <p:spPr>
          <a:xfrm>
            <a:off x="838200" y="1344168"/>
            <a:ext cx="10515600" cy="5129784"/>
          </a:xfrm>
        </p:spPr>
        <p:txBody>
          <a:bodyPr/>
          <a:lstStyle/>
          <a:p>
            <a:r>
              <a:rPr lang="en-US" altLang="zh-CN" i="1" dirty="0"/>
              <a:t>Master Boot Record (MBR) partition tables</a:t>
            </a:r>
            <a:r>
              <a:rPr lang="en-US" altLang="zh-CN" dirty="0"/>
              <a:t>(BIOS)</a:t>
            </a:r>
          </a:p>
          <a:p>
            <a:pPr lvl="1"/>
            <a:endParaRPr lang="en-US" altLang="zh-CN" i="1" dirty="0"/>
          </a:p>
          <a:p>
            <a:pPr lvl="1"/>
            <a:endParaRPr lang="en-US" altLang="zh-CN" i="1" dirty="0"/>
          </a:p>
          <a:p>
            <a:pPr lvl="1"/>
            <a:endParaRPr lang="en-US" altLang="zh-CN" i="1" dirty="0"/>
          </a:p>
          <a:p>
            <a:pPr lvl="1"/>
            <a:endParaRPr lang="en-US" altLang="zh-CN" i="1" dirty="0"/>
          </a:p>
          <a:p>
            <a:pPr lvl="1"/>
            <a:endParaRPr lang="en-US" altLang="zh-CN" i="1" dirty="0"/>
          </a:p>
          <a:p>
            <a:pPr lvl="1"/>
            <a:endParaRPr lang="en-US" altLang="zh-CN" i="1" dirty="0"/>
          </a:p>
          <a:p>
            <a:pPr lvl="1"/>
            <a:endParaRPr lang="en-US" altLang="zh-CN" i="1" dirty="0"/>
          </a:p>
        </p:txBody>
      </p:sp>
      <p:pic>
        <p:nvPicPr>
          <p:cNvPr id="5" name="Picture 2" descr="https://neosmart.net/wiki/wp-content/uploads/sites/5/2015/01/Master-Boot-Record-1024x4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8175" y="2593161"/>
            <a:ext cx="6150991" cy="2498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7076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系统启动挂装表</a:t>
            </a:r>
            <a:endParaRPr lang="zh-CN" altLang="en-US" dirty="0"/>
          </a:p>
        </p:txBody>
      </p:sp>
      <p:sp>
        <p:nvSpPr>
          <p:cNvPr id="3" name="文本占位符 2"/>
          <p:cNvSpPr>
            <a:spLocks noGrp="1"/>
          </p:cNvSpPr>
          <p:nvPr>
            <p:ph type="body" idx="1"/>
          </p:nvPr>
        </p:nvSpPr>
        <p:spPr/>
        <p:txBody>
          <a:bodyPr/>
          <a:lstStyle/>
          <a:p>
            <a:endParaRPr lang="zh-CN" altLang="en-US"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30</a:t>
            </a:fld>
            <a:endParaRPr lang="en-US" altLang="zh-CN"/>
          </a:p>
        </p:txBody>
      </p:sp>
    </p:spTree>
    <p:extLst>
      <p:ext uri="{BB962C8B-B14F-4D97-AF65-F5344CB8AC3E}">
        <p14:creationId xmlns:p14="http://schemas.microsoft.com/office/powerpoint/2010/main" val="16846755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系统启动时</a:t>
            </a:r>
            <a:r>
              <a:rPr lang="en-US" altLang="zh-CN" dirty="0" smtClean="0"/>
              <a:t/>
            </a:r>
            <a:br>
              <a:rPr lang="en-US" altLang="zh-CN" dirty="0" smtClean="0"/>
            </a:br>
            <a:r>
              <a:rPr lang="zh-CN" altLang="en-US" dirty="0" smtClean="0"/>
              <a:t>自动挂装文件系统</a:t>
            </a:r>
            <a:endParaRPr lang="zh-CN" altLang="en-US" dirty="0"/>
          </a:p>
        </p:txBody>
      </p:sp>
      <p:sp>
        <p:nvSpPr>
          <p:cNvPr id="3" name="内容占位符 2"/>
          <p:cNvSpPr>
            <a:spLocks noGrp="1"/>
          </p:cNvSpPr>
          <p:nvPr>
            <p:ph idx="1"/>
          </p:nvPr>
        </p:nvSpPr>
        <p:spPr>
          <a:xfrm>
            <a:off x="1097280" y="1993392"/>
            <a:ext cx="9113520" cy="4137534"/>
          </a:xfrm>
        </p:spPr>
        <p:txBody>
          <a:bodyPr/>
          <a:lstStyle/>
          <a:p>
            <a:pPr>
              <a:lnSpc>
                <a:spcPct val="93000"/>
              </a:lnSpc>
            </a:pPr>
            <a:r>
              <a:rPr lang="zh-CN" altLang="en-GB" dirty="0" smtClean="0"/>
              <a:t>/</a:t>
            </a:r>
            <a:r>
              <a:rPr lang="en-GB" altLang="zh-CN" dirty="0" smtClean="0"/>
              <a:t>etc/</a:t>
            </a:r>
            <a:r>
              <a:rPr lang="en-GB" altLang="zh-CN" dirty="0" err="1" smtClean="0"/>
              <a:t>fstab</a:t>
            </a:r>
            <a:endParaRPr lang="zh-CN" altLang="en-GB" dirty="0" smtClean="0"/>
          </a:p>
          <a:p>
            <a:pPr lvl="1">
              <a:lnSpc>
                <a:spcPct val="90000"/>
              </a:lnSpc>
            </a:pPr>
            <a:r>
              <a:rPr lang="en-US" altLang="zh-CN" sz="3200" dirty="0" err="1">
                <a:solidFill>
                  <a:srgbClr val="FF3300"/>
                </a:solidFill>
                <a:ea typeface="黑体" pitchFamily="49" charset="-122"/>
              </a:rPr>
              <a:t>fstab</a:t>
            </a:r>
            <a:r>
              <a:rPr lang="en-US" altLang="zh-CN" dirty="0" smtClean="0">
                <a:ea typeface="黑体" pitchFamily="49" charset="-122"/>
              </a:rPr>
              <a:t> (file system table) </a:t>
            </a:r>
            <a:r>
              <a:rPr lang="zh-CN" altLang="en-US" dirty="0" smtClean="0">
                <a:ea typeface="黑体" pitchFamily="49" charset="-122"/>
              </a:rPr>
              <a:t>是一个纯文本文件，开机后，系统会自动搜索该文件中的内容，对列于该文件中的文件系统进行自动挂载。</a:t>
            </a:r>
          </a:p>
          <a:p>
            <a:pPr lvl="1">
              <a:lnSpc>
                <a:spcPct val="90000"/>
              </a:lnSpc>
            </a:pPr>
            <a:r>
              <a:rPr lang="zh-CN" altLang="en-US" dirty="0" smtClean="0"/>
              <a:t>系统重启时保留文件系统体系结构</a:t>
            </a:r>
          </a:p>
          <a:p>
            <a:pPr lvl="1">
              <a:lnSpc>
                <a:spcPct val="90000"/>
              </a:lnSpc>
            </a:pPr>
            <a:r>
              <a:rPr lang="zh-CN" altLang="en-US" dirty="0" smtClean="0"/>
              <a:t>配置文件系统体系结构</a:t>
            </a:r>
          </a:p>
          <a:p>
            <a:pPr lvl="1">
              <a:lnSpc>
                <a:spcPct val="90000"/>
              </a:lnSpc>
            </a:pPr>
            <a:r>
              <a:rPr lang="zh-CN" altLang="en-US" dirty="0" smtClean="0"/>
              <a:t>被 </a:t>
            </a:r>
            <a:r>
              <a:rPr lang="en-US" altLang="zh-CN" dirty="0" smtClean="0"/>
              <a:t>mount</a:t>
            </a:r>
            <a:r>
              <a:rPr lang="zh-CN" altLang="en-US" dirty="0" smtClean="0"/>
              <a:t>、</a:t>
            </a:r>
            <a:r>
              <a:rPr lang="en-US" altLang="zh-CN" dirty="0" err="1" smtClean="0"/>
              <a:t>fsck</a:t>
            </a:r>
            <a:r>
              <a:rPr lang="en-US" altLang="zh-CN" dirty="0" smtClean="0"/>
              <a:t> </a:t>
            </a:r>
            <a:r>
              <a:rPr lang="zh-CN" altLang="en-US" dirty="0" smtClean="0"/>
              <a:t>和其它程序使用</a:t>
            </a:r>
            <a:endParaRPr lang="en-US" altLang="zh-CN" dirty="0" smtClean="0"/>
          </a:p>
          <a:p>
            <a:pPr lvl="1">
              <a:lnSpc>
                <a:spcPct val="90000"/>
              </a:lnSpc>
            </a:pPr>
            <a:r>
              <a:rPr lang="zh-CN" altLang="en-US" dirty="0" smtClean="0"/>
              <a:t>使用 </a:t>
            </a:r>
            <a:r>
              <a:rPr lang="en-US" altLang="zh-CN" dirty="0" smtClean="0"/>
              <a:t>mount -a </a:t>
            </a:r>
            <a:r>
              <a:rPr lang="zh-CN" altLang="en-US" dirty="0" smtClean="0"/>
              <a:t>命令挂载 </a:t>
            </a:r>
            <a:r>
              <a:rPr lang="en-US" altLang="zh-CN" dirty="0" smtClean="0"/>
              <a:t>/etc/</a:t>
            </a:r>
            <a:r>
              <a:rPr lang="en-US" altLang="zh-CN" dirty="0" err="1" smtClean="0"/>
              <a:t>fstab</a:t>
            </a:r>
            <a:r>
              <a:rPr lang="en-US" altLang="zh-CN" dirty="0" smtClean="0"/>
              <a:t> </a:t>
            </a:r>
            <a:r>
              <a:rPr lang="zh-CN" altLang="en-US" dirty="0" smtClean="0"/>
              <a:t>中的所有文件系统</a:t>
            </a:r>
          </a:p>
          <a:p>
            <a:pPr lvl="1">
              <a:lnSpc>
                <a:spcPct val="90000"/>
              </a:lnSpc>
            </a:pPr>
            <a:r>
              <a:rPr lang="zh-CN" altLang="en-US" dirty="0" smtClean="0"/>
              <a:t>可以在设备栏使用文件系统卷标</a:t>
            </a:r>
            <a:endParaRPr lang="zh-CN" altLang="en-US"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31</a:t>
            </a:fld>
            <a:endParaRPr lang="en-US" altLang="zh-CN" dirty="0"/>
          </a:p>
        </p:txBody>
      </p:sp>
    </p:spTree>
    <p:extLst>
      <p:ext uri="{BB962C8B-B14F-4D97-AF65-F5344CB8AC3E}">
        <p14:creationId xmlns:p14="http://schemas.microsoft.com/office/powerpoint/2010/main" val="19071983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/etc/</a:t>
            </a:r>
            <a:r>
              <a:rPr lang="en-US" altLang="zh-CN" dirty="0" err="1" smtClean="0"/>
              <a:t>fstab</a:t>
            </a:r>
            <a:r>
              <a:rPr lang="zh-CN" altLang="en-US" dirty="0" smtClean="0"/>
              <a:t>文件的格式</a:t>
            </a:r>
            <a:endParaRPr lang="zh-CN" altLang="en-US" dirty="0"/>
          </a:p>
        </p:txBody>
      </p:sp>
      <p:sp>
        <p:nvSpPr>
          <p:cNvPr id="3" name="内容占位符 2"/>
          <p:cNvSpPr>
            <a:spLocks noGrp="1"/>
          </p:cNvSpPr>
          <p:nvPr>
            <p:ph idx="1"/>
          </p:nvPr>
        </p:nvSpPr>
        <p:spPr>
          <a:xfrm>
            <a:off x="1981200" y="1412776"/>
            <a:ext cx="8219256" cy="1944216"/>
          </a:xfrm>
        </p:spPr>
        <p:txBody>
          <a:bodyPr/>
          <a:lstStyle/>
          <a:p>
            <a:pPr algn="just">
              <a:lnSpc>
                <a:spcPct val="90000"/>
              </a:lnSpc>
            </a:pPr>
            <a:r>
              <a:rPr lang="zh-CN" altLang="en-GB" dirty="0" smtClean="0"/>
              <a:t>/</a:t>
            </a:r>
            <a:r>
              <a:rPr lang="en-GB" altLang="zh-CN" dirty="0" smtClean="0"/>
              <a:t>etc/</a:t>
            </a:r>
            <a:r>
              <a:rPr lang="en-GB" altLang="zh-CN" dirty="0" err="1" smtClean="0"/>
              <a:t>fstab</a:t>
            </a:r>
            <a:r>
              <a:rPr lang="zh-CN" altLang="en-US" dirty="0" smtClean="0">
                <a:latin typeface="Times New Roman" pitchFamily="18" charset="0"/>
              </a:rPr>
              <a:t>包含的信息</a:t>
            </a:r>
            <a:endParaRPr lang="en-US" altLang="zh-CN" dirty="0" smtClean="0">
              <a:latin typeface="Times New Roman" pitchFamily="18" charset="0"/>
            </a:endParaRPr>
          </a:p>
          <a:p>
            <a:pPr lvl="1" algn="just">
              <a:lnSpc>
                <a:spcPct val="90000"/>
              </a:lnSpc>
            </a:pPr>
            <a:r>
              <a:rPr lang="zh-CN" altLang="en-US" dirty="0" smtClean="0"/>
              <a:t>每一行说明一个文件系统的挂载信息</a:t>
            </a:r>
            <a:endParaRPr lang="en-US" altLang="zh-CN" dirty="0" smtClean="0"/>
          </a:p>
          <a:p>
            <a:pPr lvl="1" algn="just">
              <a:lnSpc>
                <a:spcPct val="90000"/>
              </a:lnSpc>
            </a:pPr>
            <a:r>
              <a:rPr lang="zh-CN" altLang="en-US" dirty="0" smtClean="0"/>
              <a:t>每一行由 </a:t>
            </a:r>
            <a:r>
              <a:rPr lang="en-US" altLang="zh-CN" dirty="0" smtClean="0">
                <a:solidFill>
                  <a:srgbClr val="0070C0"/>
                </a:solidFill>
              </a:rPr>
              <a:t>6</a:t>
            </a:r>
            <a:r>
              <a:rPr lang="en-US" altLang="zh-CN" dirty="0" smtClean="0"/>
              <a:t> </a:t>
            </a:r>
            <a:r>
              <a:rPr lang="zh-CN" altLang="en-US" dirty="0" smtClean="0"/>
              <a:t>列信息组成，列与列之间用 </a:t>
            </a:r>
            <a:r>
              <a:rPr lang="en-US" altLang="zh-CN" dirty="0" smtClean="0"/>
              <a:t>TAB </a:t>
            </a:r>
            <a:r>
              <a:rPr lang="zh-CN" altLang="en-US" dirty="0" smtClean="0"/>
              <a:t>键隔开，一般格式如下：</a:t>
            </a:r>
          </a:p>
          <a:p>
            <a:pPr lvl="1">
              <a:buNone/>
            </a:pPr>
            <a:endParaRPr lang="zh-CN" altLang="en-US"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32</a:t>
            </a:fld>
            <a:endParaRPr lang="en-US" altLang="zh-CN" dirty="0"/>
          </a:p>
        </p:txBody>
      </p:sp>
      <p:sp>
        <p:nvSpPr>
          <p:cNvPr id="7" name="Rectangle 11"/>
          <p:cNvSpPr>
            <a:spLocks noChangeArrowheads="1"/>
          </p:cNvSpPr>
          <p:nvPr/>
        </p:nvSpPr>
        <p:spPr bwMode="auto">
          <a:xfrm>
            <a:off x="2063552" y="3573016"/>
            <a:ext cx="7848600" cy="533400"/>
          </a:xfrm>
          <a:prstGeom prst="rect">
            <a:avLst/>
          </a:prstGeom>
          <a:noFill/>
          <a:ln w="9525">
            <a:noFill/>
            <a:miter lim="800000"/>
            <a:headEnd/>
            <a:tailEnd/>
          </a:ln>
          <a:effectLst/>
        </p:spPr>
        <p:txBody>
          <a:bodyPr/>
          <a:lstStyle/>
          <a:p>
            <a:pPr>
              <a:spcBef>
                <a:spcPct val="20000"/>
              </a:spcBef>
              <a:buClr>
                <a:schemeClr val="hlink"/>
              </a:buClr>
              <a:buFont typeface="Wingdings" pitchFamily="2" charset="2"/>
              <a:buNone/>
            </a:pPr>
            <a:r>
              <a:rPr lang="zh-CN" altLang="en-US" sz="2400" b="1" dirty="0">
                <a:solidFill>
                  <a:srgbClr val="006600"/>
                </a:solidFill>
                <a:latin typeface="Courier New" pitchFamily="49" charset="0"/>
                <a:ea typeface="黑体" pitchFamily="49" charset="-122"/>
              </a:rPr>
              <a:t>/</a:t>
            </a:r>
            <a:r>
              <a:rPr lang="en-US" altLang="zh-CN" sz="2400" b="1" dirty="0">
                <a:solidFill>
                  <a:srgbClr val="006600"/>
                </a:solidFill>
                <a:latin typeface="Courier New" pitchFamily="49" charset="0"/>
                <a:ea typeface="黑体" pitchFamily="49" charset="-122"/>
              </a:rPr>
              <a:t>dev/sda10   </a:t>
            </a:r>
            <a:r>
              <a:rPr lang="en-US" altLang="zh-CN" sz="2400" b="1" dirty="0">
                <a:latin typeface="Courier New" pitchFamily="49" charset="0"/>
                <a:ea typeface="黑体" pitchFamily="49" charset="-122"/>
              </a:rPr>
              <a:t>/opt</a:t>
            </a:r>
            <a:r>
              <a:rPr lang="en-US" altLang="zh-CN" sz="2400" b="1" dirty="0">
                <a:solidFill>
                  <a:srgbClr val="006600"/>
                </a:solidFill>
                <a:latin typeface="Courier New" pitchFamily="49" charset="0"/>
                <a:ea typeface="黑体" pitchFamily="49" charset="-122"/>
              </a:rPr>
              <a:t>	ext4  </a:t>
            </a:r>
            <a:r>
              <a:rPr lang="en-US" altLang="zh-CN" sz="2400" b="1" dirty="0">
                <a:latin typeface="Courier New" pitchFamily="49" charset="0"/>
                <a:ea typeface="黑体" pitchFamily="49" charset="-122"/>
              </a:rPr>
              <a:t>defaults</a:t>
            </a:r>
            <a:r>
              <a:rPr lang="en-US" altLang="zh-CN" sz="2400" b="1" dirty="0">
                <a:solidFill>
                  <a:srgbClr val="006600"/>
                </a:solidFill>
                <a:latin typeface="Courier New" pitchFamily="49" charset="0"/>
                <a:ea typeface="黑体" pitchFamily="49" charset="-122"/>
              </a:rPr>
              <a:t>	 0  </a:t>
            </a:r>
            <a:r>
              <a:rPr lang="en-US" altLang="zh-CN" sz="2400" b="1" dirty="0">
                <a:latin typeface="Courier New" pitchFamily="49" charset="0"/>
                <a:ea typeface="黑体" pitchFamily="49" charset="-122"/>
              </a:rPr>
              <a:t>0</a:t>
            </a:r>
          </a:p>
        </p:txBody>
      </p:sp>
      <p:grpSp>
        <p:nvGrpSpPr>
          <p:cNvPr id="8" name="Group 30"/>
          <p:cNvGrpSpPr>
            <a:grpSpLocks/>
          </p:cNvGrpSpPr>
          <p:nvPr/>
        </p:nvGrpSpPr>
        <p:grpSpPr bwMode="auto">
          <a:xfrm>
            <a:off x="2063553" y="4004815"/>
            <a:ext cx="1944687" cy="1111249"/>
            <a:chOff x="521" y="3203"/>
            <a:chExt cx="1225" cy="700"/>
          </a:xfrm>
        </p:grpSpPr>
        <p:sp>
          <p:nvSpPr>
            <p:cNvPr id="9" name="Line 12"/>
            <p:cNvSpPr>
              <a:spLocks noChangeShapeType="1"/>
            </p:cNvSpPr>
            <p:nvPr/>
          </p:nvSpPr>
          <p:spPr bwMode="auto">
            <a:xfrm flipH="1">
              <a:off x="839" y="3249"/>
              <a:ext cx="91" cy="333"/>
            </a:xfrm>
            <a:prstGeom prst="line">
              <a:avLst/>
            </a:prstGeom>
            <a:noFill/>
            <a:ln w="28575">
              <a:solidFill>
                <a:schemeClr val="hlink"/>
              </a:solidFill>
              <a:miter lim="800000"/>
              <a:headEnd/>
              <a:tailEnd type="triangle" w="med" len="med"/>
            </a:ln>
            <a:effectLst/>
          </p:spPr>
          <p:txBody>
            <a:bodyPr wrap="none"/>
            <a:lstStyle/>
            <a:p>
              <a:endParaRPr lang="zh-CN" altLang="en-US"/>
            </a:p>
          </p:txBody>
        </p:sp>
        <p:sp>
          <p:nvSpPr>
            <p:cNvPr id="10" name="Text Box 13"/>
            <p:cNvSpPr txBox="1">
              <a:spLocks noChangeArrowheads="1"/>
            </p:cNvSpPr>
            <p:nvPr/>
          </p:nvSpPr>
          <p:spPr bwMode="auto">
            <a:xfrm>
              <a:off x="521" y="3612"/>
              <a:ext cx="771" cy="291"/>
            </a:xfrm>
            <a:prstGeom prst="rect">
              <a:avLst/>
            </a:prstGeom>
            <a:noFill/>
            <a:ln w="9525">
              <a:solidFill>
                <a:schemeClr val="tx1"/>
              </a:solidFill>
              <a:miter lim="800000"/>
              <a:headEnd/>
              <a:tailEnd/>
            </a:ln>
            <a:effectLst/>
          </p:spPr>
          <p:txBody>
            <a:bodyPr wrap="square">
              <a:spAutoFit/>
            </a:bodyPr>
            <a:lstStyle/>
            <a:p>
              <a:pPr>
                <a:spcBef>
                  <a:spcPct val="50000"/>
                </a:spcBef>
              </a:pPr>
              <a:r>
                <a:rPr lang="zh-CN" altLang="en-US" sz="2400" dirty="0">
                  <a:solidFill>
                    <a:srgbClr val="0000CC"/>
                  </a:solidFill>
                  <a:ea typeface="黑体" pitchFamily="49" charset="-122"/>
                </a:rPr>
                <a:t>设备名</a:t>
              </a:r>
            </a:p>
          </p:txBody>
        </p:sp>
        <p:sp>
          <p:nvSpPr>
            <p:cNvPr id="11" name="Line 24"/>
            <p:cNvSpPr>
              <a:spLocks noChangeShapeType="1"/>
            </p:cNvSpPr>
            <p:nvPr/>
          </p:nvSpPr>
          <p:spPr bwMode="auto">
            <a:xfrm>
              <a:off x="567" y="3203"/>
              <a:ext cx="1179" cy="0"/>
            </a:xfrm>
            <a:prstGeom prst="line">
              <a:avLst/>
            </a:prstGeom>
            <a:noFill/>
            <a:ln w="28575">
              <a:solidFill>
                <a:schemeClr val="tx1"/>
              </a:solidFill>
              <a:miter lim="800000"/>
              <a:headEnd/>
              <a:tailEnd/>
            </a:ln>
            <a:effectLst/>
          </p:spPr>
          <p:txBody>
            <a:bodyPr wrap="none"/>
            <a:lstStyle/>
            <a:p>
              <a:endParaRPr lang="zh-CN" altLang="en-US"/>
            </a:p>
          </p:txBody>
        </p:sp>
      </p:grpSp>
      <p:grpSp>
        <p:nvGrpSpPr>
          <p:cNvPr id="12" name="Group 31"/>
          <p:cNvGrpSpPr>
            <a:grpSpLocks/>
          </p:cNvGrpSpPr>
          <p:nvPr/>
        </p:nvGrpSpPr>
        <p:grpSpPr bwMode="auto">
          <a:xfrm>
            <a:off x="3511352" y="4004817"/>
            <a:ext cx="1865312" cy="1101725"/>
            <a:chOff x="1433" y="3203"/>
            <a:chExt cx="1175" cy="694"/>
          </a:xfrm>
        </p:grpSpPr>
        <p:sp>
          <p:nvSpPr>
            <p:cNvPr id="13" name="Line 14"/>
            <p:cNvSpPr>
              <a:spLocks noChangeShapeType="1"/>
            </p:cNvSpPr>
            <p:nvPr/>
          </p:nvSpPr>
          <p:spPr bwMode="auto">
            <a:xfrm flipH="1">
              <a:off x="1701" y="3249"/>
              <a:ext cx="499" cy="333"/>
            </a:xfrm>
            <a:prstGeom prst="line">
              <a:avLst/>
            </a:prstGeom>
            <a:noFill/>
            <a:ln w="28575">
              <a:solidFill>
                <a:srgbClr val="FF3300"/>
              </a:solidFill>
              <a:miter lim="800000"/>
              <a:headEnd/>
              <a:tailEnd type="triangle" w="med" len="med"/>
            </a:ln>
            <a:effectLst/>
          </p:spPr>
          <p:txBody>
            <a:bodyPr wrap="none"/>
            <a:lstStyle/>
            <a:p>
              <a:endParaRPr lang="zh-CN" altLang="en-US"/>
            </a:p>
          </p:txBody>
        </p:sp>
        <p:sp>
          <p:nvSpPr>
            <p:cNvPr id="14" name="Text Box 15"/>
            <p:cNvSpPr txBox="1">
              <a:spLocks noChangeArrowheads="1"/>
            </p:cNvSpPr>
            <p:nvPr/>
          </p:nvSpPr>
          <p:spPr bwMode="auto">
            <a:xfrm>
              <a:off x="1433" y="3603"/>
              <a:ext cx="768" cy="294"/>
            </a:xfrm>
            <a:prstGeom prst="rect">
              <a:avLst/>
            </a:prstGeom>
            <a:noFill/>
            <a:ln w="9525">
              <a:solidFill>
                <a:schemeClr val="tx1"/>
              </a:solidFill>
              <a:miter lim="800000"/>
              <a:headEnd/>
              <a:tailEnd/>
            </a:ln>
            <a:effectLst/>
          </p:spPr>
          <p:txBody>
            <a:bodyPr>
              <a:spAutoFit/>
            </a:bodyPr>
            <a:lstStyle/>
            <a:p>
              <a:pPr>
                <a:spcBef>
                  <a:spcPct val="50000"/>
                </a:spcBef>
              </a:pPr>
              <a:r>
                <a:rPr lang="zh-CN" altLang="en-US" sz="2400" dirty="0">
                  <a:solidFill>
                    <a:srgbClr val="0000CC"/>
                  </a:solidFill>
                  <a:ea typeface="黑体" pitchFamily="49" charset="-122"/>
                </a:rPr>
                <a:t>挂载点</a:t>
              </a:r>
            </a:p>
          </p:txBody>
        </p:sp>
        <p:sp>
          <p:nvSpPr>
            <p:cNvPr id="15" name="Line 25"/>
            <p:cNvSpPr>
              <a:spLocks noChangeShapeType="1"/>
            </p:cNvSpPr>
            <p:nvPr/>
          </p:nvSpPr>
          <p:spPr bwMode="auto">
            <a:xfrm>
              <a:off x="2018" y="3203"/>
              <a:ext cx="590" cy="0"/>
            </a:xfrm>
            <a:prstGeom prst="line">
              <a:avLst/>
            </a:prstGeom>
            <a:noFill/>
            <a:ln w="28575">
              <a:solidFill>
                <a:schemeClr val="tx1"/>
              </a:solidFill>
              <a:miter lim="800000"/>
              <a:headEnd/>
              <a:tailEnd/>
            </a:ln>
            <a:effectLst/>
          </p:spPr>
          <p:txBody>
            <a:bodyPr wrap="none"/>
            <a:lstStyle/>
            <a:p>
              <a:endParaRPr lang="zh-CN" altLang="en-US"/>
            </a:p>
          </p:txBody>
        </p:sp>
      </p:grpSp>
      <p:grpSp>
        <p:nvGrpSpPr>
          <p:cNvPr id="16" name="Group 32"/>
          <p:cNvGrpSpPr>
            <a:grpSpLocks/>
          </p:cNvGrpSpPr>
          <p:nvPr/>
        </p:nvGrpSpPr>
        <p:grpSpPr bwMode="auto">
          <a:xfrm>
            <a:off x="5087739" y="4004816"/>
            <a:ext cx="1441450" cy="1408112"/>
            <a:chOff x="2426" y="3203"/>
            <a:chExt cx="908" cy="887"/>
          </a:xfrm>
        </p:grpSpPr>
        <p:sp>
          <p:nvSpPr>
            <p:cNvPr id="17" name="Line 16"/>
            <p:cNvSpPr>
              <a:spLocks noChangeShapeType="1"/>
            </p:cNvSpPr>
            <p:nvPr/>
          </p:nvSpPr>
          <p:spPr bwMode="auto">
            <a:xfrm flipH="1">
              <a:off x="2744" y="3249"/>
              <a:ext cx="272" cy="317"/>
            </a:xfrm>
            <a:prstGeom prst="line">
              <a:avLst/>
            </a:prstGeom>
            <a:noFill/>
            <a:ln w="28575">
              <a:solidFill>
                <a:srgbClr val="FF3300"/>
              </a:solidFill>
              <a:miter lim="800000"/>
              <a:headEnd/>
              <a:tailEnd type="triangle" w="med" len="med"/>
            </a:ln>
            <a:effectLst/>
          </p:spPr>
          <p:txBody>
            <a:bodyPr wrap="none"/>
            <a:lstStyle/>
            <a:p>
              <a:endParaRPr lang="zh-CN" altLang="en-US"/>
            </a:p>
          </p:txBody>
        </p:sp>
        <p:sp>
          <p:nvSpPr>
            <p:cNvPr id="18" name="Text Box 17"/>
            <p:cNvSpPr txBox="1">
              <a:spLocks noChangeArrowheads="1"/>
            </p:cNvSpPr>
            <p:nvPr/>
          </p:nvSpPr>
          <p:spPr bwMode="auto">
            <a:xfrm>
              <a:off x="2426" y="3566"/>
              <a:ext cx="726" cy="524"/>
            </a:xfrm>
            <a:prstGeom prst="rect">
              <a:avLst/>
            </a:prstGeom>
            <a:noFill/>
            <a:ln w="9525">
              <a:solidFill>
                <a:schemeClr val="tx1"/>
              </a:solidFill>
              <a:miter lim="800000"/>
              <a:headEnd/>
              <a:tailEnd/>
            </a:ln>
            <a:effectLst/>
          </p:spPr>
          <p:txBody>
            <a:bodyPr wrap="square">
              <a:spAutoFit/>
            </a:bodyPr>
            <a:lstStyle/>
            <a:p>
              <a:pPr>
                <a:spcBef>
                  <a:spcPct val="50000"/>
                </a:spcBef>
              </a:pPr>
              <a:r>
                <a:rPr lang="zh-CN" altLang="en-US" sz="2400" dirty="0">
                  <a:solidFill>
                    <a:srgbClr val="0000CC"/>
                  </a:solidFill>
                  <a:ea typeface="黑体" pitchFamily="49" charset="-122"/>
                </a:rPr>
                <a:t>文件系统类型</a:t>
              </a:r>
            </a:p>
          </p:txBody>
        </p:sp>
        <p:sp>
          <p:nvSpPr>
            <p:cNvPr id="19" name="Line 26"/>
            <p:cNvSpPr>
              <a:spLocks noChangeShapeType="1"/>
            </p:cNvSpPr>
            <p:nvPr/>
          </p:nvSpPr>
          <p:spPr bwMode="auto">
            <a:xfrm>
              <a:off x="2835" y="3203"/>
              <a:ext cx="499" cy="0"/>
            </a:xfrm>
            <a:prstGeom prst="line">
              <a:avLst/>
            </a:prstGeom>
            <a:noFill/>
            <a:ln w="28575">
              <a:solidFill>
                <a:schemeClr val="tx1"/>
              </a:solidFill>
              <a:miter lim="800000"/>
              <a:headEnd/>
              <a:tailEnd/>
            </a:ln>
            <a:effectLst/>
          </p:spPr>
          <p:txBody>
            <a:bodyPr wrap="none"/>
            <a:lstStyle/>
            <a:p>
              <a:endParaRPr lang="zh-CN" altLang="en-US"/>
            </a:p>
          </p:txBody>
        </p:sp>
      </p:grpSp>
      <p:grpSp>
        <p:nvGrpSpPr>
          <p:cNvPr id="20" name="Group 33"/>
          <p:cNvGrpSpPr>
            <a:grpSpLocks/>
          </p:cNvGrpSpPr>
          <p:nvPr/>
        </p:nvGrpSpPr>
        <p:grpSpPr bwMode="auto">
          <a:xfrm>
            <a:off x="6600628" y="4004817"/>
            <a:ext cx="1728787" cy="1704975"/>
            <a:chOff x="3379" y="3203"/>
            <a:chExt cx="1089" cy="1074"/>
          </a:xfrm>
        </p:grpSpPr>
        <p:sp>
          <p:nvSpPr>
            <p:cNvPr id="21" name="Line 18"/>
            <p:cNvSpPr>
              <a:spLocks noChangeShapeType="1"/>
            </p:cNvSpPr>
            <p:nvPr/>
          </p:nvSpPr>
          <p:spPr bwMode="auto">
            <a:xfrm flipH="1">
              <a:off x="3696" y="3249"/>
              <a:ext cx="91" cy="272"/>
            </a:xfrm>
            <a:prstGeom prst="line">
              <a:avLst/>
            </a:prstGeom>
            <a:noFill/>
            <a:ln w="28575">
              <a:solidFill>
                <a:srgbClr val="FF3300"/>
              </a:solidFill>
              <a:miter lim="800000"/>
              <a:headEnd/>
              <a:tailEnd type="triangle" w="med" len="med"/>
            </a:ln>
            <a:effectLst/>
          </p:spPr>
          <p:txBody>
            <a:bodyPr wrap="none"/>
            <a:lstStyle/>
            <a:p>
              <a:endParaRPr lang="zh-CN" altLang="en-US"/>
            </a:p>
          </p:txBody>
        </p:sp>
        <p:sp>
          <p:nvSpPr>
            <p:cNvPr id="22" name="Text Box 19"/>
            <p:cNvSpPr txBox="1">
              <a:spLocks noChangeArrowheads="1"/>
            </p:cNvSpPr>
            <p:nvPr/>
          </p:nvSpPr>
          <p:spPr bwMode="auto">
            <a:xfrm>
              <a:off x="3379" y="3521"/>
              <a:ext cx="589" cy="756"/>
            </a:xfrm>
            <a:prstGeom prst="rect">
              <a:avLst/>
            </a:prstGeom>
            <a:noFill/>
            <a:ln w="9525">
              <a:solidFill>
                <a:schemeClr val="tx1"/>
              </a:solidFill>
              <a:miter lim="800000"/>
              <a:headEnd/>
              <a:tailEnd/>
            </a:ln>
            <a:effectLst/>
          </p:spPr>
          <p:txBody>
            <a:bodyPr wrap="square">
              <a:spAutoFit/>
            </a:bodyPr>
            <a:lstStyle/>
            <a:p>
              <a:pPr>
                <a:spcBef>
                  <a:spcPct val="50000"/>
                </a:spcBef>
              </a:pPr>
              <a:r>
                <a:rPr lang="zh-CN" altLang="en-US" sz="2400" dirty="0">
                  <a:solidFill>
                    <a:srgbClr val="0000CC"/>
                  </a:solidFill>
                  <a:ea typeface="黑体" pitchFamily="49" charset="-122"/>
                </a:rPr>
                <a:t>挂装选项列表</a:t>
              </a:r>
            </a:p>
          </p:txBody>
        </p:sp>
        <p:sp>
          <p:nvSpPr>
            <p:cNvPr id="23" name="Line 27"/>
            <p:cNvSpPr>
              <a:spLocks noChangeShapeType="1"/>
            </p:cNvSpPr>
            <p:nvPr/>
          </p:nvSpPr>
          <p:spPr bwMode="auto">
            <a:xfrm>
              <a:off x="3560" y="3203"/>
              <a:ext cx="908" cy="0"/>
            </a:xfrm>
            <a:prstGeom prst="line">
              <a:avLst/>
            </a:prstGeom>
            <a:noFill/>
            <a:ln w="28575">
              <a:solidFill>
                <a:schemeClr val="tx1"/>
              </a:solidFill>
              <a:miter lim="800000"/>
              <a:headEnd/>
              <a:tailEnd/>
            </a:ln>
            <a:effectLst/>
          </p:spPr>
          <p:txBody>
            <a:bodyPr wrap="none"/>
            <a:lstStyle/>
            <a:p>
              <a:endParaRPr lang="zh-CN" altLang="en-US"/>
            </a:p>
          </p:txBody>
        </p:sp>
      </p:grpSp>
      <p:grpSp>
        <p:nvGrpSpPr>
          <p:cNvPr id="24" name="Group 34"/>
          <p:cNvGrpSpPr>
            <a:grpSpLocks/>
          </p:cNvGrpSpPr>
          <p:nvPr/>
        </p:nvGrpSpPr>
        <p:grpSpPr bwMode="auto">
          <a:xfrm>
            <a:off x="7753152" y="4004816"/>
            <a:ext cx="1223962" cy="1776412"/>
            <a:chOff x="4105" y="3203"/>
            <a:chExt cx="771" cy="1119"/>
          </a:xfrm>
        </p:grpSpPr>
        <p:sp>
          <p:nvSpPr>
            <p:cNvPr id="25" name="Line 20"/>
            <p:cNvSpPr>
              <a:spLocks noChangeShapeType="1"/>
            </p:cNvSpPr>
            <p:nvPr/>
          </p:nvSpPr>
          <p:spPr bwMode="auto">
            <a:xfrm flipH="1">
              <a:off x="4558" y="3249"/>
              <a:ext cx="182" cy="272"/>
            </a:xfrm>
            <a:prstGeom prst="line">
              <a:avLst/>
            </a:prstGeom>
            <a:noFill/>
            <a:ln w="28575">
              <a:solidFill>
                <a:srgbClr val="FF3300"/>
              </a:solidFill>
              <a:miter lim="800000"/>
              <a:headEnd/>
              <a:tailEnd type="triangle" w="med" len="med"/>
            </a:ln>
            <a:effectLst/>
          </p:spPr>
          <p:txBody>
            <a:bodyPr wrap="none"/>
            <a:lstStyle/>
            <a:p>
              <a:endParaRPr lang="zh-CN" altLang="en-US"/>
            </a:p>
          </p:txBody>
        </p:sp>
        <p:sp>
          <p:nvSpPr>
            <p:cNvPr id="26" name="Text Box 21"/>
            <p:cNvSpPr txBox="1">
              <a:spLocks noChangeArrowheads="1"/>
            </p:cNvSpPr>
            <p:nvPr/>
          </p:nvSpPr>
          <p:spPr bwMode="auto">
            <a:xfrm>
              <a:off x="4105" y="3566"/>
              <a:ext cx="771" cy="756"/>
            </a:xfrm>
            <a:prstGeom prst="rect">
              <a:avLst/>
            </a:prstGeom>
            <a:noFill/>
            <a:ln w="9525">
              <a:solidFill>
                <a:schemeClr val="tx1"/>
              </a:solidFill>
              <a:miter lim="800000"/>
              <a:headEnd/>
              <a:tailEnd/>
            </a:ln>
            <a:effectLst/>
          </p:spPr>
          <p:txBody>
            <a:bodyPr>
              <a:spAutoFit/>
            </a:bodyPr>
            <a:lstStyle/>
            <a:p>
              <a:pPr>
                <a:spcBef>
                  <a:spcPct val="50000"/>
                </a:spcBef>
              </a:pPr>
              <a:r>
                <a:rPr lang="en-US" altLang="zh-CN" sz="2400" dirty="0">
                  <a:solidFill>
                    <a:srgbClr val="0000CC"/>
                  </a:solidFill>
                  <a:ea typeface="黑体" pitchFamily="49" charset="-122"/>
                </a:rPr>
                <a:t>dump</a:t>
              </a:r>
              <a:r>
                <a:rPr lang="zh-CN" altLang="en-US" sz="2400" dirty="0">
                  <a:solidFill>
                    <a:srgbClr val="0000CC"/>
                  </a:solidFill>
                  <a:ea typeface="黑体" pitchFamily="49" charset="-122"/>
                </a:rPr>
                <a:t>时是否记录</a:t>
              </a:r>
              <a:endParaRPr lang="en-US" altLang="zh-CN" sz="2400" dirty="0">
                <a:solidFill>
                  <a:srgbClr val="0000CC"/>
                </a:solidFill>
                <a:ea typeface="黑体" pitchFamily="49" charset="-122"/>
              </a:endParaRPr>
            </a:p>
          </p:txBody>
        </p:sp>
        <p:sp>
          <p:nvSpPr>
            <p:cNvPr id="27" name="Line 28"/>
            <p:cNvSpPr>
              <a:spLocks noChangeShapeType="1"/>
            </p:cNvSpPr>
            <p:nvPr/>
          </p:nvSpPr>
          <p:spPr bwMode="auto">
            <a:xfrm>
              <a:off x="4672" y="3203"/>
              <a:ext cx="204" cy="0"/>
            </a:xfrm>
            <a:prstGeom prst="line">
              <a:avLst/>
            </a:prstGeom>
            <a:noFill/>
            <a:ln w="28575">
              <a:solidFill>
                <a:schemeClr val="tx1"/>
              </a:solidFill>
              <a:miter lim="800000"/>
              <a:headEnd/>
              <a:tailEnd/>
            </a:ln>
            <a:effectLst/>
          </p:spPr>
          <p:txBody>
            <a:bodyPr wrap="none"/>
            <a:lstStyle/>
            <a:p>
              <a:endParaRPr lang="zh-CN" altLang="en-US"/>
            </a:p>
          </p:txBody>
        </p:sp>
      </p:grpSp>
      <p:grpSp>
        <p:nvGrpSpPr>
          <p:cNvPr id="28" name="Group 35"/>
          <p:cNvGrpSpPr>
            <a:grpSpLocks/>
          </p:cNvGrpSpPr>
          <p:nvPr/>
        </p:nvGrpSpPr>
        <p:grpSpPr bwMode="auto">
          <a:xfrm>
            <a:off x="9121585" y="4004816"/>
            <a:ext cx="935038" cy="1776412"/>
            <a:chOff x="4967" y="3203"/>
            <a:chExt cx="589" cy="1119"/>
          </a:xfrm>
        </p:grpSpPr>
        <p:sp>
          <p:nvSpPr>
            <p:cNvPr id="29" name="Line 22"/>
            <p:cNvSpPr>
              <a:spLocks noChangeShapeType="1"/>
            </p:cNvSpPr>
            <p:nvPr/>
          </p:nvSpPr>
          <p:spPr bwMode="auto">
            <a:xfrm>
              <a:off x="5129" y="3219"/>
              <a:ext cx="19" cy="347"/>
            </a:xfrm>
            <a:prstGeom prst="line">
              <a:avLst/>
            </a:prstGeom>
            <a:noFill/>
            <a:ln w="28575">
              <a:solidFill>
                <a:srgbClr val="FF3300"/>
              </a:solidFill>
              <a:miter lim="800000"/>
              <a:headEnd/>
              <a:tailEnd type="triangle" w="med" len="med"/>
            </a:ln>
            <a:effectLst/>
          </p:spPr>
          <p:txBody>
            <a:bodyPr wrap="none"/>
            <a:lstStyle/>
            <a:p>
              <a:endParaRPr lang="zh-CN" altLang="en-US"/>
            </a:p>
          </p:txBody>
        </p:sp>
        <p:sp>
          <p:nvSpPr>
            <p:cNvPr id="30" name="Text Box 23"/>
            <p:cNvSpPr txBox="1">
              <a:spLocks noChangeArrowheads="1"/>
            </p:cNvSpPr>
            <p:nvPr/>
          </p:nvSpPr>
          <p:spPr bwMode="auto">
            <a:xfrm>
              <a:off x="4967" y="3566"/>
              <a:ext cx="589" cy="756"/>
            </a:xfrm>
            <a:prstGeom prst="rect">
              <a:avLst/>
            </a:prstGeom>
            <a:noFill/>
            <a:ln w="9525">
              <a:solidFill>
                <a:schemeClr val="tx1"/>
              </a:solidFill>
              <a:miter lim="800000"/>
              <a:headEnd/>
              <a:tailEnd/>
            </a:ln>
            <a:effectLst/>
          </p:spPr>
          <p:txBody>
            <a:bodyPr wrap="square">
              <a:spAutoFit/>
            </a:bodyPr>
            <a:lstStyle/>
            <a:p>
              <a:pPr>
                <a:spcBef>
                  <a:spcPct val="50000"/>
                </a:spcBef>
              </a:pPr>
              <a:r>
                <a:rPr lang="en-US" altLang="zh-CN" sz="2400" dirty="0" err="1">
                  <a:solidFill>
                    <a:srgbClr val="0000CC"/>
                  </a:solidFill>
                  <a:ea typeface="黑体" pitchFamily="49" charset="-122"/>
                </a:rPr>
                <a:t>fsck</a:t>
              </a:r>
              <a:r>
                <a:rPr lang="zh-CN" altLang="en-US" sz="2400" dirty="0">
                  <a:solidFill>
                    <a:srgbClr val="0000CC"/>
                  </a:solidFill>
                  <a:ea typeface="黑体" pitchFamily="49" charset="-122"/>
                </a:rPr>
                <a:t>时的顺序</a:t>
              </a:r>
            </a:p>
          </p:txBody>
        </p:sp>
        <p:sp>
          <p:nvSpPr>
            <p:cNvPr id="31" name="Line 29"/>
            <p:cNvSpPr>
              <a:spLocks noChangeShapeType="1"/>
            </p:cNvSpPr>
            <p:nvPr/>
          </p:nvSpPr>
          <p:spPr bwMode="auto">
            <a:xfrm>
              <a:off x="5012" y="3203"/>
              <a:ext cx="227" cy="0"/>
            </a:xfrm>
            <a:prstGeom prst="line">
              <a:avLst/>
            </a:prstGeom>
            <a:noFill/>
            <a:ln w="28575">
              <a:solidFill>
                <a:schemeClr val="tx1"/>
              </a:solidFill>
              <a:miter lim="800000"/>
              <a:headEnd/>
              <a:tailEnd/>
            </a:ln>
            <a:effectLst/>
          </p:spPr>
          <p:txBody>
            <a:bodyPr wrap="none"/>
            <a:lstStyle/>
            <a:p>
              <a:endParaRPr lang="zh-CN" altLang="en-US"/>
            </a:p>
          </p:txBody>
        </p:sp>
      </p:grpSp>
    </p:spTree>
    <p:extLst>
      <p:ext uri="{BB962C8B-B14F-4D97-AF65-F5344CB8AC3E}">
        <p14:creationId xmlns:p14="http://schemas.microsoft.com/office/powerpoint/2010/main" val="3800442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500"/>
                                        <p:tgtEl>
                                          <p:spTgt spid="16"/>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up)">
                                      <p:cBhvr>
                                        <p:cTn id="26" dur="500"/>
                                        <p:tgtEl>
                                          <p:spTgt spid="20"/>
                                        </p:tgtEl>
                                      </p:cBhvr>
                                    </p:animEffect>
                                  </p:childTnLst>
                                </p:cTn>
                              </p:par>
                            </p:childTnLst>
                          </p:cTn>
                        </p:par>
                        <p:par>
                          <p:cTn id="27" fill="hold">
                            <p:stCondLst>
                              <p:cond delay="1000"/>
                            </p:stCondLst>
                            <p:childTnLst>
                              <p:par>
                                <p:cTn id="28" presetID="22" presetClass="entr" presetSubtype="1" fill="hold"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up)">
                                      <p:cBhvr>
                                        <p:cTn id="30" dur="500"/>
                                        <p:tgtEl>
                                          <p:spTgt spid="24"/>
                                        </p:tgtEl>
                                      </p:cBhvr>
                                    </p:animEffect>
                                  </p:childTnLst>
                                </p:cTn>
                              </p:par>
                            </p:childTnLst>
                          </p:cTn>
                        </p:par>
                        <p:par>
                          <p:cTn id="31" fill="hold">
                            <p:stCondLst>
                              <p:cond delay="1500"/>
                            </p:stCondLst>
                            <p:childTnLst>
                              <p:par>
                                <p:cTn id="32" presetID="22" presetClass="entr" presetSubtype="1" fill="hold" nodeType="after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up)">
                                      <p:cBhvr>
                                        <p:cTn id="3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/etc/</a:t>
            </a:r>
            <a:r>
              <a:rPr lang="en-US" altLang="zh-CN" dirty="0" err="1" smtClean="0"/>
              <a:t>fstab</a:t>
            </a:r>
            <a:r>
              <a:rPr lang="zh-CN" altLang="en-US" dirty="0" smtClean="0"/>
              <a:t>文件的列信息</a:t>
            </a:r>
            <a:endParaRPr lang="zh-CN" altLang="en-US" dirty="0"/>
          </a:p>
        </p:txBody>
      </p:sp>
      <p:sp>
        <p:nvSpPr>
          <p:cNvPr id="3" name="内容占位符 2"/>
          <p:cNvSpPr>
            <a:spLocks noGrp="1"/>
          </p:cNvSpPr>
          <p:nvPr>
            <p:ph idx="1"/>
          </p:nvPr>
        </p:nvSpPr>
        <p:spPr>
          <a:xfrm>
            <a:off x="1981200" y="2492897"/>
            <a:ext cx="8363272" cy="3638029"/>
          </a:xfrm>
        </p:spPr>
        <p:txBody>
          <a:bodyPr/>
          <a:lstStyle/>
          <a:p>
            <a:r>
              <a:rPr lang="en-US" altLang="zh-CN" sz="2400" dirty="0" err="1"/>
              <a:t>fs_spec</a:t>
            </a:r>
            <a:r>
              <a:rPr lang="zh-CN" altLang="en-US" sz="2400" dirty="0"/>
              <a:t>：设备或远程文件系统 </a:t>
            </a:r>
          </a:p>
          <a:p>
            <a:r>
              <a:rPr lang="en-US" altLang="zh-CN" sz="2400" dirty="0" err="1"/>
              <a:t>fs_file</a:t>
            </a:r>
            <a:r>
              <a:rPr lang="zh-CN" altLang="en-US" sz="2400" dirty="0"/>
              <a:t>：挂装点目录 </a:t>
            </a:r>
          </a:p>
          <a:p>
            <a:r>
              <a:rPr lang="en-US" altLang="zh-CN" sz="2400" dirty="0" err="1"/>
              <a:t>fs_type</a:t>
            </a:r>
            <a:r>
              <a:rPr lang="zh-CN" altLang="en-US" sz="2400" dirty="0"/>
              <a:t>：文件系统类型 </a:t>
            </a:r>
          </a:p>
          <a:p>
            <a:r>
              <a:rPr lang="en-US" altLang="zh-CN" sz="2400" dirty="0" err="1"/>
              <a:t>fs_options</a:t>
            </a:r>
            <a:r>
              <a:rPr lang="zh-CN" altLang="en-US" sz="2400" dirty="0"/>
              <a:t>：文件系统挂载选项 </a:t>
            </a:r>
          </a:p>
          <a:p>
            <a:r>
              <a:rPr lang="en-US" altLang="zh-CN" sz="2400" dirty="0" err="1"/>
              <a:t>fs_dump</a:t>
            </a:r>
            <a:r>
              <a:rPr lang="zh-CN" altLang="en-US" sz="2400" dirty="0"/>
              <a:t>：被”</a:t>
            </a:r>
            <a:r>
              <a:rPr lang="en-US" altLang="zh-CN" sz="2400" dirty="0"/>
              <a:t>dump”</a:t>
            </a:r>
            <a:r>
              <a:rPr lang="zh-CN" altLang="en-US" sz="2400" dirty="0"/>
              <a:t>命令使用来检查一个文件系统应该以多快频率进行转储，若不需要转储则该字段为“</a:t>
            </a:r>
            <a:r>
              <a:rPr lang="en-US" altLang="zh-CN" sz="2400" dirty="0"/>
              <a:t>0” </a:t>
            </a:r>
          </a:p>
          <a:p>
            <a:r>
              <a:rPr lang="en-US" altLang="zh-CN" sz="2400" dirty="0" err="1"/>
              <a:t>fs_pass</a:t>
            </a:r>
            <a:r>
              <a:rPr lang="zh-CN" altLang="en-US" sz="2400" dirty="0"/>
              <a:t>：被”</a:t>
            </a:r>
            <a:r>
              <a:rPr lang="en-US" altLang="zh-CN" sz="2400" dirty="0" err="1"/>
              <a:t>fsck</a:t>
            </a:r>
            <a:r>
              <a:rPr lang="en-US" altLang="zh-CN" sz="2400" dirty="0"/>
              <a:t>”</a:t>
            </a:r>
            <a:r>
              <a:rPr lang="zh-CN" altLang="en-US" sz="2400" dirty="0"/>
              <a:t>命令用来决定在启动时需要被扫描的文件系统的顺序，若无需在启动时扫描则该字段为“</a:t>
            </a:r>
            <a:r>
              <a:rPr lang="en-US" altLang="zh-CN" sz="2400" dirty="0"/>
              <a:t>0”</a:t>
            </a:r>
            <a:endParaRPr lang="zh-CN" altLang="en-US"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33</a:t>
            </a:fld>
            <a:endParaRPr lang="en-US" altLang="zh-CN" dirty="0"/>
          </a:p>
        </p:txBody>
      </p:sp>
      <p:sp>
        <p:nvSpPr>
          <p:cNvPr id="7" name="TextBox 6"/>
          <p:cNvSpPr txBox="1"/>
          <p:nvPr/>
        </p:nvSpPr>
        <p:spPr>
          <a:xfrm>
            <a:off x="1981200" y="1418680"/>
            <a:ext cx="8208912" cy="76944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200" dirty="0">
                <a:solidFill>
                  <a:srgbClr val="002060"/>
                </a:solidFill>
              </a:rPr>
              <a:t>分区或</a:t>
            </a:r>
            <a:r>
              <a:rPr lang="en-US" altLang="zh-CN" sz="2200" dirty="0">
                <a:solidFill>
                  <a:srgbClr val="002060"/>
                </a:solidFill>
              </a:rPr>
              <a:t>LV  </a:t>
            </a:r>
            <a:r>
              <a:rPr lang="zh-CN" altLang="en-US" sz="2200" dirty="0">
                <a:solidFill>
                  <a:srgbClr val="002060"/>
                </a:solidFill>
              </a:rPr>
              <a:t>挂装点 文件系统类型 挂装选项    备份频率   检查顺序</a:t>
            </a:r>
          </a:p>
          <a:p>
            <a:r>
              <a:rPr lang="en-US" altLang="zh-CN" sz="2200" dirty="0" err="1">
                <a:solidFill>
                  <a:srgbClr val="002060"/>
                </a:solidFill>
              </a:rPr>
              <a:t>fs_spec</a:t>
            </a:r>
            <a:r>
              <a:rPr lang="en-US" altLang="zh-CN" sz="2200" dirty="0">
                <a:solidFill>
                  <a:srgbClr val="002060"/>
                </a:solidFill>
              </a:rPr>
              <a:t>     </a:t>
            </a:r>
            <a:r>
              <a:rPr lang="en-US" altLang="zh-CN" sz="2200" dirty="0" err="1">
                <a:solidFill>
                  <a:srgbClr val="002060"/>
                </a:solidFill>
              </a:rPr>
              <a:t>fs_file</a:t>
            </a:r>
            <a:r>
              <a:rPr lang="en-US" altLang="zh-CN" sz="2200" dirty="0">
                <a:solidFill>
                  <a:srgbClr val="002060"/>
                </a:solidFill>
              </a:rPr>
              <a:t>   </a:t>
            </a:r>
            <a:r>
              <a:rPr lang="en-US" altLang="zh-CN" sz="2200" dirty="0" err="1">
                <a:solidFill>
                  <a:srgbClr val="002060"/>
                </a:solidFill>
              </a:rPr>
              <a:t>fs_type</a:t>
            </a:r>
            <a:r>
              <a:rPr lang="en-US" altLang="zh-CN" sz="2200" dirty="0">
                <a:solidFill>
                  <a:srgbClr val="002060"/>
                </a:solidFill>
              </a:rPr>
              <a:t>          </a:t>
            </a:r>
            <a:r>
              <a:rPr lang="en-US" altLang="zh-CN" sz="2200" dirty="0" err="1">
                <a:solidFill>
                  <a:srgbClr val="002060"/>
                </a:solidFill>
              </a:rPr>
              <a:t>fs_options</a:t>
            </a:r>
            <a:r>
              <a:rPr lang="en-US" altLang="zh-CN" sz="2200" dirty="0">
                <a:solidFill>
                  <a:srgbClr val="002060"/>
                </a:solidFill>
              </a:rPr>
              <a:t>   </a:t>
            </a:r>
            <a:r>
              <a:rPr lang="en-US" altLang="zh-CN" sz="2200" dirty="0" err="1">
                <a:solidFill>
                  <a:srgbClr val="002060"/>
                </a:solidFill>
              </a:rPr>
              <a:t>fs_dump</a:t>
            </a:r>
            <a:r>
              <a:rPr lang="en-US" altLang="zh-CN" sz="2200" dirty="0">
                <a:solidFill>
                  <a:srgbClr val="002060"/>
                </a:solidFill>
              </a:rPr>
              <a:t>   </a:t>
            </a:r>
            <a:r>
              <a:rPr lang="en-US" altLang="zh-CN" sz="2200" dirty="0" err="1">
                <a:solidFill>
                  <a:srgbClr val="002060"/>
                </a:solidFill>
              </a:rPr>
              <a:t>fs_pass</a:t>
            </a:r>
            <a:endParaRPr lang="zh-CN" altLang="en-US" sz="2200" dirty="0">
              <a:solidFill>
                <a:srgbClr val="002060"/>
              </a:solidFill>
            </a:endParaRPr>
          </a:p>
        </p:txBody>
      </p:sp>
    </p:spTree>
    <p:extLst>
      <p:ext uri="{BB962C8B-B14F-4D97-AF65-F5344CB8AC3E}">
        <p14:creationId xmlns:p14="http://schemas.microsoft.com/office/powerpoint/2010/main" val="28851321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047" y="223390"/>
            <a:ext cx="7925906" cy="6411220"/>
          </a:xfrm>
          <a:prstGeom prst="rect">
            <a:avLst/>
          </a:prstGeom>
        </p:spPr>
      </p:pic>
    </p:spTree>
    <p:extLst>
      <p:ext uri="{BB962C8B-B14F-4D97-AF65-F5344CB8AC3E}">
        <p14:creationId xmlns:p14="http://schemas.microsoft.com/office/powerpoint/2010/main" val="22437878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磁盘限额</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35</a:t>
            </a:fld>
            <a:endParaRPr lang="en-US" altLang="zh-CN"/>
          </a:p>
        </p:txBody>
      </p:sp>
    </p:spTree>
    <p:extLst>
      <p:ext uri="{BB962C8B-B14F-4D97-AF65-F5344CB8AC3E}">
        <p14:creationId xmlns:p14="http://schemas.microsoft.com/office/powerpoint/2010/main" val="38869251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磁盘限额</a:t>
            </a:r>
            <a:endParaRPr lang="zh-CN" altLang="en-US" dirty="0"/>
          </a:p>
        </p:txBody>
      </p:sp>
      <p:sp>
        <p:nvSpPr>
          <p:cNvPr id="3" name="内容占位符 2"/>
          <p:cNvSpPr>
            <a:spLocks noGrp="1"/>
          </p:cNvSpPr>
          <p:nvPr>
            <p:ph idx="1"/>
          </p:nvPr>
        </p:nvSpPr>
        <p:spPr/>
        <p:txBody>
          <a:bodyPr/>
          <a:lstStyle/>
          <a:p>
            <a:r>
              <a:rPr lang="zh-CN" altLang="en-US" dirty="0" smtClean="0"/>
              <a:t>磁盘限额是系统管理员用来监控和限制用户或组对磁盘的使用的工具。 </a:t>
            </a:r>
          </a:p>
          <a:p>
            <a:r>
              <a:rPr lang="zh-CN" altLang="en-US" dirty="0" smtClean="0"/>
              <a:t>磁盘限额可以从两方面限制</a:t>
            </a:r>
          </a:p>
          <a:p>
            <a:pPr lvl="1"/>
            <a:r>
              <a:rPr lang="zh-CN" altLang="en-US" dirty="0" smtClean="0"/>
              <a:t>限制用户或组可以拥有的</a:t>
            </a:r>
            <a:r>
              <a:rPr lang="en-US" altLang="zh-CN" dirty="0" err="1" smtClean="0"/>
              <a:t>inode</a:t>
            </a:r>
            <a:r>
              <a:rPr lang="zh-CN" altLang="en-US" dirty="0" smtClean="0"/>
              <a:t>数（即文件个数） </a:t>
            </a:r>
          </a:p>
          <a:p>
            <a:pPr lvl="1"/>
            <a:r>
              <a:rPr lang="zh-CN" altLang="en-US" dirty="0" smtClean="0"/>
              <a:t>限制分配给用户或组的磁盘块的数目</a:t>
            </a:r>
          </a:p>
          <a:p>
            <a:r>
              <a:rPr lang="zh-CN" altLang="en-US" dirty="0" smtClean="0">
                <a:solidFill>
                  <a:srgbClr val="0000FF"/>
                </a:solidFill>
              </a:rPr>
              <a:t>磁盘配额是以每一使用者，每一文件系统为基础的。如果使用者可以在超过一个以上的文件系统上建立文件，那么必须在每一文件系统上分别设定。</a:t>
            </a:r>
            <a:r>
              <a:rPr lang="zh-CN" altLang="en-US" dirty="0" smtClean="0"/>
              <a:t> </a:t>
            </a:r>
            <a:endParaRPr lang="zh-CN" altLang="en-US"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36</a:t>
            </a:fld>
            <a:endParaRPr lang="en-US" altLang="zh-CN" dirty="0"/>
          </a:p>
        </p:txBody>
      </p:sp>
    </p:spTree>
    <p:extLst>
      <p:ext uri="{BB962C8B-B14F-4D97-AF65-F5344CB8AC3E}">
        <p14:creationId xmlns:p14="http://schemas.microsoft.com/office/powerpoint/2010/main" val="5157199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磁盘限额的限制策略</a:t>
            </a:r>
            <a:endParaRPr lang="zh-CN" altLang="en-US" dirty="0"/>
          </a:p>
        </p:txBody>
      </p:sp>
      <p:sp>
        <p:nvSpPr>
          <p:cNvPr id="3" name="内容占位符 2"/>
          <p:cNvSpPr>
            <a:spLocks noGrp="1"/>
          </p:cNvSpPr>
          <p:nvPr>
            <p:ph idx="1"/>
          </p:nvPr>
        </p:nvSpPr>
        <p:spPr/>
        <p:txBody>
          <a:bodyPr/>
          <a:lstStyle/>
          <a:p>
            <a:pPr>
              <a:lnSpc>
                <a:spcPct val="90000"/>
              </a:lnSpc>
            </a:pPr>
            <a:r>
              <a:rPr lang="zh-CN" altLang="en-US" dirty="0" smtClean="0"/>
              <a:t>硬限制：超过此设定值后不能继续存储新的文件。</a:t>
            </a:r>
          </a:p>
          <a:p>
            <a:pPr>
              <a:lnSpc>
                <a:spcPct val="90000"/>
              </a:lnSpc>
            </a:pPr>
            <a:r>
              <a:rPr lang="zh-CN" altLang="en-US" dirty="0" smtClean="0"/>
              <a:t>软限制：超过此设定值后仍旧可以继续存储新的文件，同时系统发出警告信息</a:t>
            </a:r>
            <a:r>
              <a:rPr lang="en-US" altLang="zh-CN" dirty="0" smtClean="0"/>
              <a:t>, </a:t>
            </a:r>
            <a:r>
              <a:rPr lang="zh-CN" altLang="en-US" dirty="0" smtClean="0"/>
              <a:t>建议用户清理自己的文件，释放出更多的空间。</a:t>
            </a:r>
          </a:p>
          <a:p>
            <a:pPr>
              <a:lnSpc>
                <a:spcPct val="90000"/>
              </a:lnSpc>
            </a:pPr>
            <a:r>
              <a:rPr lang="zh-CN" altLang="en-US" dirty="0" smtClean="0"/>
              <a:t>时限：超过软限制多长时间之内（默认为</a:t>
            </a:r>
            <a:r>
              <a:rPr lang="en-US" altLang="zh-CN" dirty="0" smtClean="0"/>
              <a:t>7</a:t>
            </a:r>
            <a:r>
              <a:rPr lang="zh-CN" altLang="en-US" dirty="0" smtClean="0"/>
              <a:t>天）可以继续存储新的文件。</a:t>
            </a:r>
          </a:p>
          <a:p>
            <a:endParaRPr lang="zh-CN" altLang="en-US"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37</a:t>
            </a:fld>
            <a:endParaRPr lang="en-US" altLang="zh-CN" dirty="0"/>
          </a:p>
        </p:txBody>
      </p:sp>
    </p:spTree>
    <p:extLst>
      <p:ext uri="{BB962C8B-B14F-4D97-AF65-F5344CB8AC3E}">
        <p14:creationId xmlns:p14="http://schemas.microsoft.com/office/powerpoint/2010/main" val="5781853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配置磁盘限额的前提</a:t>
            </a:r>
            <a:endParaRPr lang="zh-CN" altLang="en-US" dirty="0"/>
          </a:p>
        </p:txBody>
      </p:sp>
      <p:sp>
        <p:nvSpPr>
          <p:cNvPr id="3" name="内容占位符 2"/>
          <p:cNvSpPr>
            <a:spLocks noGrp="1"/>
          </p:cNvSpPr>
          <p:nvPr>
            <p:ph idx="1"/>
          </p:nvPr>
        </p:nvSpPr>
        <p:spPr/>
        <p:txBody>
          <a:bodyPr/>
          <a:lstStyle/>
          <a:p>
            <a:r>
              <a:rPr lang="zh-CN" altLang="en-US" dirty="0" smtClean="0"/>
              <a:t>查看内核是否支持</a:t>
            </a:r>
            <a:endParaRPr lang="en-US" altLang="zh-CN" dirty="0" smtClean="0"/>
          </a:p>
          <a:p>
            <a:pPr lvl="1"/>
            <a:r>
              <a:rPr lang="zh-CN" altLang="en-US" dirty="0" smtClean="0"/>
              <a:t>默认安装时，是支持</a:t>
            </a:r>
            <a:r>
              <a:rPr lang="en-US" altLang="zh-CN" dirty="0" smtClean="0"/>
              <a:t>quota</a:t>
            </a:r>
            <a:r>
              <a:rPr lang="zh-CN" altLang="en-US" dirty="0" smtClean="0"/>
              <a:t>的。</a:t>
            </a:r>
          </a:p>
          <a:p>
            <a:r>
              <a:rPr lang="zh-CN" altLang="en-US" dirty="0" smtClean="0"/>
              <a:t>查看系统中是否安装了</a:t>
            </a:r>
            <a:r>
              <a:rPr lang="en-US" altLang="zh-CN" dirty="0" smtClean="0"/>
              <a:t>quota</a:t>
            </a:r>
            <a:r>
              <a:rPr lang="zh-CN" altLang="en-US" dirty="0" smtClean="0"/>
              <a:t>的</a:t>
            </a:r>
            <a:r>
              <a:rPr lang="en-US" altLang="zh-CN" dirty="0" smtClean="0"/>
              <a:t>RPM</a:t>
            </a:r>
          </a:p>
          <a:p>
            <a:pPr lvl="1"/>
            <a:r>
              <a:rPr lang="en-US" altLang="zh-CN" dirty="0" smtClean="0"/>
              <a:t>Red Hat/</a:t>
            </a:r>
            <a:r>
              <a:rPr lang="en-US" altLang="zh-CN" dirty="0" err="1" smtClean="0"/>
              <a:t>CentOS</a:t>
            </a:r>
            <a:r>
              <a:rPr lang="en-US" altLang="zh-CN" dirty="0" smtClean="0"/>
              <a:t> </a:t>
            </a:r>
            <a:r>
              <a:rPr lang="zh-CN" altLang="en-US" dirty="0" smtClean="0"/>
              <a:t>默认已经安装。</a:t>
            </a:r>
          </a:p>
          <a:p>
            <a:r>
              <a:rPr lang="zh-CN" altLang="en-US" dirty="0" smtClean="0"/>
              <a:t>查看启动脚本是否在系统启动时打开了</a:t>
            </a:r>
            <a:r>
              <a:rPr lang="en-US" altLang="zh-CN" dirty="0" smtClean="0"/>
              <a:t>quota</a:t>
            </a:r>
          </a:p>
          <a:p>
            <a:pPr lvl="1"/>
            <a:r>
              <a:rPr lang="en-US" altLang="zh-CN" dirty="0" smtClean="0"/>
              <a:t>RHEL/</a:t>
            </a:r>
            <a:r>
              <a:rPr lang="en-US" altLang="zh-CN" dirty="0" err="1" smtClean="0"/>
              <a:t>CentOS</a:t>
            </a:r>
            <a:r>
              <a:rPr lang="zh-CN" altLang="en-US" dirty="0" smtClean="0"/>
              <a:t>默认已经打开。</a:t>
            </a:r>
            <a:endParaRPr lang="zh-CN" altLang="en-US"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38</a:t>
            </a:fld>
            <a:endParaRPr lang="en-US" altLang="zh-CN" dirty="0"/>
          </a:p>
        </p:txBody>
      </p:sp>
    </p:spTree>
    <p:extLst>
      <p:ext uri="{BB962C8B-B14F-4D97-AF65-F5344CB8AC3E}">
        <p14:creationId xmlns:p14="http://schemas.microsoft.com/office/powerpoint/2010/main" val="18993846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40739"/>
          </a:xfrm>
        </p:spPr>
        <p:txBody>
          <a:bodyPr>
            <a:normAutofit fontScale="90000"/>
          </a:bodyPr>
          <a:lstStyle/>
          <a:p>
            <a:r>
              <a:rPr lang="zh-CN" altLang="en-US" dirty="0" smtClean="0"/>
              <a:t>磁盘限额配置步骤</a:t>
            </a:r>
            <a:r>
              <a:rPr lang="en-US" altLang="zh-CN" dirty="0" smtClean="0"/>
              <a:t/>
            </a:r>
            <a:br>
              <a:rPr lang="en-US" altLang="zh-CN" dirty="0" smtClean="0"/>
            </a:br>
            <a:r>
              <a:rPr lang="zh-CN" altLang="en-US" dirty="0" smtClean="0"/>
              <a:t>（</a:t>
            </a:r>
            <a:r>
              <a:rPr lang="en-US" altLang="zh-CN" dirty="0" smtClean="0"/>
              <a:t>1</a:t>
            </a:r>
            <a:r>
              <a:rPr lang="zh-CN" altLang="en-US" dirty="0" smtClean="0"/>
              <a:t>）</a:t>
            </a:r>
            <a:r>
              <a:rPr lang="zh-CN" altLang="zh-CN" dirty="0" smtClean="0"/>
              <a:t>启用文件系统的</a:t>
            </a:r>
            <a:r>
              <a:rPr lang="en-US" altLang="zh-CN" dirty="0" smtClean="0"/>
              <a:t>quota</a:t>
            </a:r>
            <a:r>
              <a:rPr lang="zh-CN" altLang="zh-CN" dirty="0" smtClean="0"/>
              <a:t>功能</a:t>
            </a:r>
            <a:endParaRPr lang="zh-CN" altLang="en-US" dirty="0"/>
          </a:p>
        </p:txBody>
      </p:sp>
      <p:sp>
        <p:nvSpPr>
          <p:cNvPr id="3" name="内容占位符 2"/>
          <p:cNvSpPr>
            <a:spLocks noGrp="1"/>
          </p:cNvSpPr>
          <p:nvPr>
            <p:ph idx="1"/>
          </p:nvPr>
        </p:nvSpPr>
        <p:spPr>
          <a:xfrm>
            <a:off x="237744" y="1527048"/>
            <a:ext cx="11750040" cy="4649915"/>
          </a:xfrm>
        </p:spPr>
        <p:txBody>
          <a:bodyPr>
            <a:normAutofit/>
          </a:bodyPr>
          <a:lstStyle/>
          <a:p>
            <a:r>
              <a:rPr lang="zh-CN" altLang="en-US" dirty="0" smtClean="0"/>
              <a:t>编辑</a:t>
            </a:r>
            <a:r>
              <a:rPr lang="en-US" altLang="zh-CN" dirty="0" smtClean="0"/>
              <a:t>/etc/</a:t>
            </a:r>
            <a:r>
              <a:rPr lang="en-US" altLang="zh-CN" dirty="0" err="1" smtClean="0"/>
              <a:t>fstab</a:t>
            </a:r>
            <a:endParaRPr lang="en-US" altLang="zh-CN" dirty="0" smtClean="0"/>
          </a:p>
          <a:p>
            <a:pPr lvl="1"/>
            <a:r>
              <a:rPr lang="zh-CN" altLang="en-US" dirty="0" smtClean="0"/>
              <a:t>在中添加文件系统挂载选项</a:t>
            </a:r>
            <a:r>
              <a:rPr lang="en-US" altLang="zh-CN" dirty="0" err="1" smtClean="0"/>
              <a:t>usrquota,grpquota</a:t>
            </a:r>
            <a:endParaRPr lang="en-US" altLang="zh-CN" dirty="0" smtClean="0"/>
          </a:p>
          <a:p>
            <a:endParaRPr lang="en-US" altLang="zh-CN" dirty="0" smtClean="0"/>
          </a:p>
          <a:p>
            <a:endParaRPr lang="en-US" altLang="zh-CN" dirty="0"/>
          </a:p>
          <a:p>
            <a:endParaRPr lang="en-US" altLang="zh-CN" dirty="0" smtClean="0"/>
          </a:p>
          <a:p>
            <a:endParaRPr lang="en-US" altLang="zh-CN" dirty="0" smtClean="0"/>
          </a:p>
          <a:p>
            <a:r>
              <a:rPr lang="zh-CN" altLang="en-US" dirty="0" smtClean="0"/>
              <a:t>重新挂装文件系统</a:t>
            </a:r>
            <a:endParaRPr lang="en-US" altLang="zh-CN" dirty="0" smtClean="0"/>
          </a:p>
          <a:p>
            <a:pPr lvl="1">
              <a:buNone/>
            </a:pPr>
            <a:r>
              <a:rPr lang="en-US" altLang="zh-CN" dirty="0" smtClean="0">
                <a:solidFill>
                  <a:schemeClr val="accent6">
                    <a:lumMod val="75000"/>
                  </a:schemeClr>
                </a:solidFill>
              </a:rPr>
              <a:t># mount -o remount /</a:t>
            </a:r>
            <a:r>
              <a:rPr lang="en-US" altLang="zh-CN" dirty="0" err="1" smtClean="0">
                <a:solidFill>
                  <a:schemeClr val="accent6">
                    <a:lumMod val="75000"/>
                  </a:schemeClr>
                </a:solidFill>
              </a:rPr>
              <a:t>mnt</a:t>
            </a:r>
            <a:r>
              <a:rPr lang="en-US" altLang="zh-CN" dirty="0" smtClean="0">
                <a:solidFill>
                  <a:schemeClr val="accent6">
                    <a:lumMod val="75000"/>
                  </a:schemeClr>
                </a:solidFill>
              </a:rPr>
              <a:t>/</a:t>
            </a:r>
            <a:r>
              <a:rPr lang="en-US" altLang="zh-CN" dirty="0" err="1" smtClean="0">
                <a:solidFill>
                  <a:schemeClr val="accent6">
                    <a:lumMod val="75000"/>
                  </a:schemeClr>
                </a:solidFill>
              </a:rPr>
              <a:t>usb</a:t>
            </a:r>
            <a:endParaRPr lang="en-US" altLang="zh-CN" dirty="0">
              <a:solidFill>
                <a:schemeClr val="accent6">
                  <a:lumMod val="75000"/>
                </a:schemeClr>
              </a:solidFill>
            </a:endParaRPr>
          </a:p>
          <a:p>
            <a:pPr lvl="1">
              <a:buNone/>
            </a:pPr>
            <a:r>
              <a:rPr lang="en-US" altLang="zh-CN" dirty="0" smtClean="0">
                <a:solidFill>
                  <a:schemeClr val="accent6">
                    <a:lumMod val="75000"/>
                  </a:schemeClr>
                </a:solidFill>
              </a:rPr>
              <a:t>#</a:t>
            </a:r>
            <a:r>
              <a:rPr lang="en-US" altLang="zh-CN" dirty="0" err="1" smtClean="0">
                <a:solidFill>
                  <a:schemeClr val="accent6">
                    <a:lumMod val="75000"/>
                  </a:schemeClr>
                </a:solidFill>
              </a:rPr>
              <a:t>systemctl</a:t>
            </a:r>
            <a:r>
              <a:rPr lang="en-US" altLang="zh-CN" dirty="0" smtClean="0">
                <a:solidFill>
                  <a:schemeClr val="accent6">
                    <a:lumMod val="75000"/>
                  </a:schemeClr>
                </a:solidFill>
              </a:rPr>
              <a:t> daemon-reload</a:t>
            </a:r>
          </a:p>
          <a:p>
            <a:pPr lvl="1">
              <a:buNone/>
            </a:pPr>
            <a:r>
              <a:rPr lang="en-US" altLang="zh-CN" b="1" dirty="0" smtClean="0"/>
              <a:t>#mount </a:t>
            </a:r>
            <a:r>
              <a:rPr lang="en-US" altLang="zh-CN" b="1" dirty="0"/>
              <a:t>| </a:t>
            </a:r>
            <a:r>
              <a:rPr lang="en-US" altLang="zh-CN" b="1" dirty="0" err="1"/>
              <a:t>grep</a:t>
            </a:r>
            <a:r>
              <a:rPr lang="en-US" altLang="zh-CN" b="1" dirty="0"/>
              <a:t> [</a:t>
            </a:r>
            <a:r>
              <a:rPr lang="en-US" altLang="zh-CN" b="1" i="1" dirty="0"/>
              <a:t>partition</a:t>
            </a:r>
            <a:r>
              <a:rPr lang="en-US" altLang="zh-CN" b="1" dirty="0"/>
              <a:t>]</a:t>
            </a:r>
            <a:r>
              <a:rPr lang="en-US" altLang="zh-CN" dirty="0"/>
              <a:t> </a:t>
            </a:r>
            <a:endParaRPr lang="zh-CN" altLang="en-US" dirty="0">
              <a:solidFill>
                <a:schemeClr val="accent6">
                  <a:lumMod val="75000"/>
                </a:schemeClr>
              </a:solidFill>
            </a:endParaRP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39</a:t>
            </a:fld>
            <a:endParaRPr lang="en-US" altLang="zh-CN" dirty="0"/>
          </a:p>
        </p:txBody>
      </p:sp>
      <p:pic>
        <p:nvPicPr>
          <p:cNvPr id="7" name="图片 6"/>
          <p:cNvPicPr>
            <a:picLocks noChangeAspect="1"/>
          </p:cNvPicPr>
          <p:nvPr/>
        </p:nvPicPr>
        <p:blipFill>
          <a:blip r:embed="rId2"/>
          <a:stretch>
            <a:fillRect/>
          </a:stretch>
        </p:blipFill>
        <p:spPr>
          <a:xfrm>
            <a:off x="774192" y="2363007"/>
            <a:ext cx="6822706" cy="2073331"/>
          </a:xfrm>
          <a:prstGeom prst="rect">
            <a:avLst/>
          </a:prstGeom>
        </p:spPr>
      </p:pic>
      <p:pic>
        <p:nvPicPr>
          <p:cNvPr id="8" name="图片 7"/>
          <p:cNvPicPr>
            <a:picLocks noChangeAspect="1"/>
          </p:cNvPicPr>
          <p:nvPr/>
        </p:nvPicPr>
        <p:blipFill>
          <a:blip r:embed="rId3"/>
          <a:stretch>
            <a:fillRect/>
          </a:stretch>
        </p:blipFill>
        <p:spPr>
          <a:xfrm>
            <a:off x="4662797" y="5780856"/>
            <a:ext cx="6368773" cy="396107"/>
          </a:xfrm>
          <a:prstGeom prst="rect">
            <a:avLst/>
          </a:prstGeom>
        </p:spPr>
      </p:pic>
    </p:spTree>
    <p:extLst>
      <p:ext uri="{BB962C8B-B14F-4D97-AF65-F5344CB8AC3E}">
        <p14:creationId xmlns:p14="http://schemas.microsoft.com/office/powerpoint/2010/main" val="2877772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839788" y="457200"/>
            <a:ext cx="4728908" cy="1600200"/>
          </a:xfrm>
        </p:spPr>
        <p:txBody>
          <a:bodyPr/>
          <a:lstStyle/>
          <a:p>
            <a:r>
              <a:rPr lang="en-US" altLang="zh-CN" dirty="0"/>
              <a:t>Partitioning Hard Disks</a:t>
            </a:r>
            <a:endParaRPr lang="zh-CN" altLang="en-US" dirty="0"/>
          </a:p>
        </p:txBody>
      </p:sp>
      <p:sp>
        <p:nvSpPr>
          <p:cNvPr id="7" name="文本占位符 6"/>
          <p:cNvSpPr>
            <a:spLocks noGrp="1"/>
          </p:cNvSpPr>
          <p:nvPr>
            <p:ph type="body" sz="half" idx="2"/>
          </p:nvPr>
        </p:nvSpPr>
        <p:spPr>
          <a:xfrm>
            <a:off x="839788" y="2057400"/>
            <a:ext cx="5853620" cy="3811588"/>
          </a:xfrm>
        </p:spPr>
        <p:txBody>
          <a:bodyPr/>
          <a:lstStyle/>
          <a:p>
            <a:pPr marL="285750" indent="-285750">
              <a:buFont typeface="Arial" panose="020B0604020202020204" pitchFamily="34" charset="0"/>
              <a:buChar char="•"/>
            </a:pPr>
            <a:r>
              <a:rPr lang="en-US" altLang="zh-CN" i="1" dirty="0"/>
              <a:t>Globally Unique Identifier (GUID) partition tables</a:t>
            </a:r>
            <a:r>
              <a:rPr lang="en-US" altLang="zh-CN" dirty="0"/>
              <a:t>(UEFI)</a:t>
            </a:r>
          </a:p>
          <a:p>
            <a:pPr lvl="1"/>
            <a:endParaRPr lang="zh-CN" altLang="en-US" dirty="0"/>
          </a:p>
          <a:p>
            <a:endParaRPr lang="zh-CN" altLang="en-US" dirty="0"/>
          </a:p>
        </p:txBody>
      </p:sp>
      <p:pic>
        <p:nvPicPr>
          <p:cNvPr id="5122" name="Picture 2" descr="Windows 2003 GPT disk layout - ASGAU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7063" y="384540"/>
            <a:ext cx="4487927" cy="5484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6564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磁盘限额配置步骤</a:t>
            </a:r>
            <a:r>
              <a:rPr lang="en-US" altLang="zh-CN" dirty="0" smtClean="0"/>
              <a:t/>
            </a:r>
            <a:br>
              <a:rPr lang="en-US" altLang="zh-CN" dirty="0" smtClean="0"/>
            </a:br>
            <a:r>
              <a:rPr lang="zh-CN" altLang="en-US" dirty="0" smtClean="0"/>
              <a:t>（</a:t>
            </a:r>
            <a:r>
              <a:rPr lang="en-US" altLang="zh-CN" dirty="0" smtClean="0"/>
              <a:t>2</a:t>
            </a:r>
            <a:r>
              <a:rPr lang="zh-CN" altLang="en-US" dirty="0" smtClean="0"/>
              <a:t>）</a:t>
            </a:r>
            <a:r>
              <a:rPr lang="zh-CN" altLang="zh-CN" dirty="0" smtClean="0"/>
              <a:t>创建</a:t>
            </a:r>
            <a:r>
              <a:rPr lang="en-US" altLang="zh-CN" dirty="0" smtClean="0"/>
              <a:t>quota</a:t>
            </a:r>
            <a:r>
              <a:rPr lang="zh-CN" altLang="en-US" dirty="0" smtClean="0"/>
              <a:t>数据库</a:t>
            </a:r>
            <a:r>
              <a:rPr lang="zh-CN" altLang="zh-CN" dirty="0" smtClean="0"/>
              <a:t>并开启</a:t>
            </a:r>
            <a:r>
              <a:rPr lang="en-US" altLang="zh-CN" dirty="0" smtClean="0"/>
              <a:t>quota</a:t>
            </a:r>
            <a:endParaRPr lang="zh-CN" altLang="en-US" dirty="0"/>
          </a:p>
        </p:txBody>
      </p:sp>
      <p:sp>
        <p:nvSpPr>
          <p:cNvPr id="3" name="内容占位符 2"/>
          <p:cNvSpPr>
            <a:spLocks noGrp="1"/>
          </p:cNvSpPr>
          <p:nvPr>
            <p:ph idx="1"/>
          </p:nvPr>
        </p:nvSpPr>
        <p:spPr>
          <a:xfrm>
            <a:off x="996696" y="2322576"/>
            <a:ext cx="9214104" cy="3808350"/>
          </a:xfrm>
        </p:spPr>
        <p:txBody>
          <a:bodyPr/>
          <a:lstStyle/>
          <a:p>
            <a:r>
              <a:rPr lang="zh-CN" altLang="zh-CN" dirty="0" smtClean="0"/>
              <a:t>创建</a:t>
            </a:r>
            <a:r>
              <a:rPr lang="en-US" altLang="zh-CN" dirty="0" smtClean="0"/>
              <a:t>quota</a:t>
            </a:r>
            <a:r>
              <a:rPr lang="zh-CN" altLang="en-US" dirty="0" smtClean="0"/>
              <a:t>数据库</a:t>
            </a:r>
            <a:endParaRPr lang="en-US" altLang="zh-CN" dirty="0" smtClean="0"/>
          </a:p>
          <a:p>
            <a:pPr lvl="1">
              <a:buNone/>
            </a:pPr>
            <a:r>
              <a:rPr lang="en-US" altLang="zh-CN" dirty="0">
                <a:solidFill>
                  <a:schemeClr val="accent6">
                    <a:lumMod val="75000"/>
                  </a:schemeClr>
                </a:solidFill>
              </a:rPr>
              <a:t>#</a:t>
            </a:r>
            <a:r>
              <a:rPr lang="en-US" altLang="zh-CN" dirty="0" err="1">
                <a:solidFill>
                  <a:schemeClr val="accent6">
                    <a:lumMod val="75000"/>
                  </a:schemeClr>
                </a:solidFill>
              </a:rPr>
              <a:t>quotacheck</a:t>
            </a:r>
            <a:r>
              <a:rPr lang="en-US" altLang="zh-CN" dirty="0">
                <a:solidFill>
                  <a:schemeClr val="accent6">
                    <a:lumMod val="75000"/>
                  </a:schemeClr>
                </a:solidFill>
              </a:rPr>
              <a:t> –</a:t>
            </a:r>
            <a:r>
              <a:rPr lang="en-US" altLang="zh-CN" dirty="0" err="1">
                <a:solidFill>
                  <a:schemeClr val="accent6">
                    <a:lumMod val="75000"/>
                  </a:schemeClr>
                </a:solidFill>
              </a:rPr>
              <a:t>cug</a:t>
            </a:r>
            <a:r>
              <a:rPr lang="en-US" altLang="zh-CN" dirty="0">
                <a:solidFill>
                  <a:schemeClr val="accent6">
                    <a:lumMod val="75000"/>
                  </a:schemeClr>
                </a:solidFill>
              </a:rPr>
              <a:t> [partition where quota is enabled]</a:t>
            </a:r>
            <a:endParaRPr lang="en-US" altLang="zh-CN" dirty="0" smtClean="0">
              <a:solidFill>
                <a:schemeClr val="accent6">
                  <a:lumMod val="75000"/>
                </a:schemeClr>
              </a:solidFill>
            </a:endParaRPr>
          </a:p>
          <a:p>
            <a:pPr lvl="1">
              <a:buNone/>
            </a:pPr>
            <a:r>
              <a:rPr lang="en-US" altLang="zh-CN" dirty="0" smtClean="0">
                <a:solidFill>
                  <a:schemeClr val="accent6">
                    <a:lumMod val="75000"/>
                  </a:schemeClr>
                </a:solidFill>
              </a:rPr>
              <a:t>#</a:t>
            </a:r>
            <a:r>
              <a:rPr lang="en-US" altLang="zh-CN" dirty="0" err="1" smtClean="0">
                <a:solidFill>
                  <a:schemeClr val="accent6">
                    <a:lumMod val="75000"/>
                  </a:schemeClr>
                </a:solidFill>
              </a:rPr>
              <a:t>quotacheck</a:t>
            </a:r>
            <a:r>
              <a:rPr lang="en-US" altLang="zh-CN" dirty="0" smtClean="0">
                <a:solidFill>
                  <a:schemeClr val="accent6">
                    <a:lumMod val="75000"/>
                  </a:schemeClr>
                </a:solidFill>
              </a:rPr>
              <a:t> -</a:t>
            </a:r>
            <a:r>
              <a:rPr lang="en-US" altLang="zh-CN" dirty="0" err="1" smtClean="0">
                <a:solidFill>
                  <a:schemeClr val="accent6">
                    <a:lumMod val="75000"/>
                  </a:schemeClr>
                </a:solidFill>
              </a:rPr>
              <a:t>cmvug</a:t>
            </a:r>
            <a:r>
              <a:rPr lang="en-US" altLang="zh-CN" dirty="0" smtClean="0">
                <a:solidFill>
                  <a:schemeClr val="accent6">
                    <a:lumMod val="75000"/>
                  </a:schemeClr>
                </a:solidFill>
              </a:rPr>
              <a:t> /</a:t>
            </a:r>
            <a:r>
              <a:rPr lang="en-US" altLang="zh-CN" dirty="0" err="1" smtClean="0">
                <a:solidFill>
                  <a:schemeClr val="accent6">
                    <a:lumMod val="75000"/>
                  </a:schemeClr>
                </a:solidFill>
              </a:rPr>
              <a:t>mnt</a:t>
            </a:r>
            <a:r>
              <a:rPr lang="en-US" altLang="zh-CN" dirty="0" smtClean="0">
                <a:solidFill>
                  <a:schemeClr val="accent6">
                    <a:lumMod val="75000"/>
                  </a:schemeClr>
                </a:solidFill>
              </a:rPr>
              <a:t>/</a:t>
            </a:r>
            <a:r>
              <a:rPr lang="en-US" altLang="zh-CN" dirty="0" err="1" smtClean="0">
                <a:solidFill>
                  <a:schemeClr val="accent6">
                    <a:lumMod val="75000"/>
                  </a:schemeClr>
                </a:solidFill>
              </a:rPr>
              <a:t>usb</a:t>
            </a:r>
            <a:endParaRPr lang="en-US" altLang="zh-CN" dirty="0" smtClean="0">
              <a:solidFill>
                <a:schemeClr val="accent6">
                  <a:lumMod val="75000"/>
                </a:schemeClr>
              </a:solidFill>
            </a:endParaRPr>
          </a:p>
          <a:p>
            <a:endParaRPr lang="en-US" altLang="zh-CN" dirty="0" smtClean="0"/>
          </a:p>
          <a:p>
            <a:endParaRPr lang="en-US" altLang="zh-CN" dirty="0" smtClean="0"/>
          </a:p>
          <a:p>
            <a:r>
              <a:rPr lang="zh-CN" altLang="en-US" dirty="0" smtClean="0"/>
              <a:t>开启</a:t>
            </a:r>
            <a:r>
              <a:rPr lang="en-US" altLang="zh-CN" dirty="0" smtClean="0"/>
              <a:t>quota</a:t>
            </a:r>
            <a:r>
              <a:rPr lang="zh-CN" altLang="en-US" dirty="0" smtClean="0"/>
              <a:t>功能</a:t>
            </a:r>
            <a:endParaRPr lang="en-US" altLang="zh-CN" dirty="0" smtClean="0"/>
          </a:p>
          <a:p>
            <a:pPr lvl="1">
              <a:buNone/>
            </a:pPr>
            <a:r>
              <a:rPr lang="en-US" altLang="zh-CN" dirty="0" smtClean="0">
                <a:solidFill>
                  <a:schemeClr val="accent6">
                    <a:lumMod val="75000"/>
                  </a:schemeClr>
                </a:solidFill>
              </a:rPr>
              <a:t># </a:t>
            </a:r>
            <a:r>
              <a:rPr lang="en-US" altLang="zh-CN" dirty="0" err="1" smtClean="0">
                <a:solidFill>
                  <a:schemeClr val="accent6">
                    <a:lumMod val="75000"/>
                  </a:schemeClr>
                </a:solidFill>
              </a:rPr>
              <a:t>quotaon</a:t>
            </a:r>
            <a:r>
              <a:rPr lang="en-US" altLang="zh-CN" dirty="0" smtClean="0">
                <a:solidFill>
                  <a:schemeClr val="accent6">
                    <a:lumMod val="75000"/>
                  </a:schemeClr>
                </a:solidFill>
              </a:rPr>
              <a:t> -</a:t>
            </a:r>
            <a:r>
              <a:rPr lang="en-US" altLang="zh-CN" dirty="0" err="1" smtClean="0">
                <a:solidFill>
                  <a:schemeClr val="accent6">
                    <a:lumMod val="75000"/>
                  </a:schemeClr>
                </a:solidFill>
              </a:rPr>
              <a:t>avug</a:t>
            </a:r>
            <a:endParaRPr lang="zh-CN" altLang="zh-CN" dirty="0" smtClean="0">
              <a:solidFill>
                <a:schemeClr val="accent6">
                  <a:lumMod val="75000"/>
                </a:schemeClr>
              </a:solidFill>
            </a:endParaRPr>
          </a:p>
          <a:p>
            <a:endParaRPr lang="zh-CN" altLang="en-US"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40</a:t>
            </a:fld>
            <a:endParaRPr lang="en-US" altLang="zh-CN" dirty="0"/>
          </a:p>
        </p:txBody>
      </p:sp>
      <p:pic>
        <p:nvPicPr>
          <p:cNvPr id="5" name="图片 4"/>
          <p:cNvPicPr>
            <a:picLocks noChangeAspect="1"/>
          </p:cNvPicPr>
          <p:nvPr/>
        </p:nvPicPr>
        <p:blipFill>
          <a:blip r:embed="rId2"/>
          <a:stretch>
            <a:fillRect/>
          </a:stretch>
        </p:blipFill>
        <p:spPr>
          <a:xfrm>
            <a:off x="1692606" y="3616592"/>
            <a:ext cx="3975429" cy="470775"/>
          </a:xfrm>
          <a:prstGeom prst="rect">
            <a:avLst/>
          </a:prstGeom>
        </p:spPr>
      </p:pic>
    </p:spTree>
    <p:extLst>
      <p:ext uri="{BB962C8B-B14F-4D97-AF65-F5344CB8AC3E}">
        <p14:creationId xmlns:p14="http://schemas.microsoft.com/office/powerpoint/2010/main" val="4264331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磁盘限额配置步骤</a:t>
            </a:r>
            <a:r>
              <a:rPr lang="en-US" altLang="zh-CN" dirty="0" smtClean="0"/>
              <a:t/>
            </a:r>
            <a:br>
              <a:rPr lang="en-US" altLang="zh-CN" dirty="0" smtClean="0"/>
            </a:br>
            <a:r>
              <a:rPr lang="zh-CN" altLang="en-US" dirty="0" smtClean="0"/>
              <a:t>（</a:t>
            </a:r>
            <a:r>
              <a:rPr lang="en-US" altLang="zh-CN" dirty="0" smtClean="0"/>
              <a:t>3</a:t>
            </a:r>
            <a:r>
              <a:rPr lang="zh-CN" altLang="en-US" dirty="0" smtClean="0"/>
              <a:t>）</a:t>
            </a:r>
            <a:r>
              <a:rPr lang="zh-CN" altLang="zh-CN" dirty="0" smtClean="0"/>
              <a:t>设置用户和组的</a:t>
            </a:r>
            <a:r>
              <a:rPr lang="en-US" altLang="zh-CN" dirty="0" smtClean="0"/>
              <a:t>quota</a:t>
            </a:r>
            <a:endParaRPr lang="zh-CN" altLang="en-US" dirty="0"/>
          </a:p>
        </p:txBody>
      </p:sp>
      <p:sp>
        <p:nvSpPr>
          <p:cNvPr id="3" name="内容占位符 2"/>
          <p:cNvSpPr>
            <a:spLocks noGrp="1"/>
          </p:cNvSpPr>
          <p:nvPr>
            <p:ph idx="1"/>
          </p:nvPr>
        </p:nvSpPr>
        <p:spPr/>
        <p:txBody>
          <a:bodyPr/>
          <a:lstStyle/>
          <a:p>
            <a:r>
              <a:rPr lang="zh-CN" altLang="en-US" dirty="0" smtClean="0"/>
              <a:t>交互式编辑配额</a:t>
            </a:r>
            <a:endParaRPr lang="en-US" altLang="zh-CN" dirty="0" smtClean="0"/>
          </a:p>
          <a:p>
            <a:pPr lvl="1"/>
            <a:r>
              <a:rPr lang="en-US" altLang="zh-CN" dirty="0" err="1" smtClean="0"/>
              <a:t>edquota</a:t>
            </a:r>
            <a:endParaRPr lang="en-US" altLang="zh-CN" dirty="0" smtClean="0"/>
          </a:p>
          <a:p>
            <a:pPr marL="457200" lvl="1" indent="0">
              <a:buNone/>
            </a:pPr>
            <a:r>
              <a:rPr lang="en-US" altLang="zh-CN" dirty="0" smtClean="0"/>
              <a:t>#</a:t>
            </a:r>
            <a:r>
              <a:rPr lang="en-US" altLang="zh-CN" dirty="0" err="1" smtClean="0"/>
              <a:t>edquota</a:t>
            </a:r>
            <a:r>
              <a:rPr lang="en-US" altLang="zh-CN" dirty="0" smtClean="0"/>
              <a:t> test_user1</a:t>
            </a: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41</a:t>
            </a:fld>
            <a:endParaRPr lang="en-US" altLang="zh-CN" dirty="0"/>
          </a:p>
        </p:txBody>
      </p:sp>
      <p:pic>
        <p:nvPicPr>
          <p:cNvPr id="4" name="图片 3"/>
          <p:cNvPicPr>
            <a:picLocks noChangeAspect="1"/>
          </p:cNvPicPr>
          <p:nvPr/>
        </p:nvPicPr>
        <p:blipFill>
          <a:blip r:embed="rId2"/>
          <a:stretch>
            <a:fillRect/>
          </a:stretch>
        </p:blipFill>
        <p:spPr>
          <a:xfrm>
            <a:off x="1363606" y="3275807"/>
            <a:ext cx="7246994" cy="562778"/>
          </a:xfrm>
          <a:prstGeom prst="rect">
            <a:avLst/>
          </a:prstGeom>
        </p:spPr>
      </p:pic>
      <p:graphicFrame>
        <p:nvGraphicFramePr>
          <p:cNvPr id="5" name="表格 4"/>
          <p:cNvGraphicFramePr>
            <a:graphicFrameLocks noGrp="1"/>
          </p:cNvGraphicFramePr>
          <p:nvPr>
            <p:extLst>
              <p:ext uri="{D42A27DB-BD31-4B8C-83A1-F6EECF244321}">
                <p14:modId xmlns:p14="http://schemas.microsoft.com/office/powerpoint/2010/main" val="1254604029"/>
              </p:ext>
            </p:extLst>
          </p:nvPr>
        </p:nvGraphicFramePr>
        <p:xfrm>
          <a:off x="1363606" y="3981984"/>
          <a:ext cx="9462890" cy="2544452"/>
        </p:xfrm>
        <a:graphic>
          <a:graphicData uri="http://schemas.openxmlformats.org/drawingml/2006/table">
            <a:tbl>
              <a:tblPr/>
              <a:tblGrid>
                <a:gridCol w="2022343">
                  <a:extLst>
                    <a:ext uri="{9D8B030D-6E8A-4147-A177-3AD203B41FA5}">
                      <a16:colId xmlns:a16="http://schemas.microsoft.com/office/drawing/2014/main" val="1989590171"/>
                    </a:ext>
                  </a:extLst>
                </a:gridCol>
                <a:gridCol w="7440547">
                  <a:extLst>
                    <a:ext uri="{9D8B030D-6E8A-4147-A177-3AD203B41FA5}">
                      <a16:colId xmlns:a16="http://schemas.microsoft.com/office/drawing/2014/main" val="2884876343"/>
                    </a:ext>
                  </a:extLst>
                </a:gridCol>
              </a:tblGrid>
              <a:tr h="145362">
                <a:tc>
                  <a:txBody>
                    <a:bodyPr/>
                    <a:lstStyle/>
                    <a:p>
                      <a:pPr fontAlgn="t"/>
                      <a:r>
                        <a:rPr lang="en-US" sz="1500" dirty="0">
                          <a:effectLst/>
                        </a:rPr>
                        <a:t>Name</a:t>
                      </a:r>
                    </a:p>
                  </a:txBody>
                  <a:tcPr marL="73751" marR="73751" marT="36876" marB="36876">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en-US" sz="1500">
                          <a:effectLst/>
                        </a:rPr>
                        <a:t>Description</a:t>
                      </a:r>
                    </a:p>
                  </a:txBody>
                  <a:tcPr marL="73751" marR="73751" marT="36876" marB="36876">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693531800"/>
                  </a:ext>
                </a:extLst>
              </a:tr>
              <a:tr h="255266">
                <a:tc>
                  <a:txBody>
                    <a:bodyPr/>
                    <a:lstStyle/>
                    <a:p>
                      <a:pPr fontAlgn="t"/>
                      <a:r>
                        <a:rPr lang="en-US" sz="1500">
                          <a:effectLst/>
                        </a:rPr>
                        <a:t>Filesystem</a:t>
                      </a:r>
                    </a:p>
                  </a:txBody>
                  <a:tcPr marL="73751" marR="73751" marT="36876" marB="36876">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en-US" sz="1500" smtClean="0">
                          <a:effectLst/>
                        </a:rPr>
                        <a:t>Partition where this quota will apply</a:t>
                      </a:r>
                      <a:endParaRPr lang="en-US" sz="1500" dirty="0">
                        <a:effectLst/>
                      </a:endParaRPr>
                    </a:p>
                  </a:txBody>
                  <a:tcPr marL="73751" marR="73751" marT="36876" marB="36876">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954568089"/>
                  </a:ext>
                </a:extLst>
              </a:tr>
              <a:tr h="365170">
                <a:tc>
                  <a:txBody>
                    <a:bodyPr/>
                    <a:lstStyle/>
                    <a:p>
                      <a:pPr fontAlgn="t"/>
                      <a:r>
                        <a:rPr lang="en-US" sz="1500" dirty="0">
                          <a:effectLst/>
                        </a:rPr>
                        <a:t>blocks</a:t>
                      </a:r>
                    </a:p>
                  </a:txBody>
                  <a:tcPr marL="73751" marR="73751" marT="36876" marB="36876">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en-US" sz="1500" smtClean="0">
                          <a:effectLst/>
                        </a:rPr>
                        <a:t>Number of blocks currently used by this user</a:t>
                      </a:r>
                      <a:endParaRPr lang="en-US" sz="1500" dirty="0">
                        <a:effectLst/>
                      </a:endParaRPr>
                    </a:p>
                  </a:txBody>
                  <a:tcPr marL="73751" marR="73751" marT="36876" marB="36876">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391804741"/>
                  </a:ext>
                </a:extLst>
              </a:tr>
              <a:tr h="255266">
                <a:tc>
                  <a:txBody>
                    <a:bodyPr/>
                    <a:lstStyle/>
                    <a:p>
                      <a:pPr fontAlgn="t"/>
                      <a:r>
                        <a:rPr lang="en-US" sz="1500">
                          <a:effectLst/>
                        </a:rPr>
                        <a:t>soft</a:t>
                      </a:r>
                    </a:p>
                  </a:txBody>
                  <a:tcPr marL="73751" marR="73751" marT="36876" marB="36876">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en-US" sz="1500" smtClean="0">
                          <a:effectLst/>
                        </a:rPr>
                        <a:t>Soft block size limit for user</a:t>
                      </a:r>
                      <a:endParaRPr lang="en-US" sz="1500" dirty="0">
                        <a:effectLst/>
                      </a:endParaRPr>
                    </a:p>
                  </a:txBody>
                  <a:tcPr marL="73751" marR="73751" marT="36876" marB="36876">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193649707"/>
                  </a:ext>
                </a:extLst>
              </a:tr>
              <a:tr h="255266">
                <a:tc>
                  <a:txBody>
                    <a:bodyPr/>
                    <a:lstStyle/>
                    <a:p>
                      <a:pPr fontAlgn="t"/>
                      <a:r>
                        <a:rPr lang="en-US" sz="1500">
                          <a:effectLst/>
                        </a:rPr>
                        <a:t>hard</a:t>
                      </a:r>
                    </a:p>
                  </a:txBody>
                  <a:tcPr marL="73751" marR="73751" marT="36876" marB="36876">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en-US" sz="1500" smtClean="0">
                          <a:effectLst/>
                        </a:rPr>
                        <a:t>Hard block size limit for user</a:t>
                      </a:r>
                      <a:endParaRPr lang="en-US" sz="1500" dirty="0">
                        <a:effectLst/>
                      </a:endParaRPr>
                    </a:p>
                  </a:txBody>
                  <a:tcPr marL="73751" marR="73751" marT="36876" marB="36876">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098692032"/>
                  </a:ext>
                </a:extLst>
              </a:tr>
              <a:tr h="365170">
                <a:tc>
                  <a:txBody>
                    <a:bodyPr/>
                    <a:lstStyle/>
                    <a:p>
                      <a:pPr fontAlgn="t"/>
                      <a:r>
                        <a:rPr lang="en-US" sz="1500">
                          <a:effectLst/>
                        </a:rPr>
                        <a:t>inodes</a:t>
                      </a:r>
                    </a:p>
                  </a:txBody>
                  <a:tcPr marL="73751" marR="73751" marT="36876" marB="36876">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en-US" sz="1500" smtClean="0">
                          <a:effectLst/>
                        </a:rPr>
                        <a:t>Number of inodes currently used by this user</a:t>
                      </a:r>
                      <a:endParaRPr lang="en-US" sz="1500" dirty="0">
                        <a:effectLst/>
                      </a:endParaRPr>
                    </a:p>
                  </a:txBody>
                  <a:tcPr marL="73751" marR="73751" marT="36876" marB="36876">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142663471"/>
                  </a:ext>
                </a:extLst>
              </a:tr>
              <a:tr h="0">
                <a:tc>
                  <a:txBody>
                    <a:bodyPr/>
                    <a:lstStyle/>
                    <a:p>
                      <a:pPr fontAlgn="t"/>
                      <a:r>
                        <a:rPr lang="en-US" sz="1500">
                          <a:effectLst/>
                        </a:rPr>
                        <a:t>soft</a:t>
                      </a:r>
                    </a:p>
                  </a:txBody>
                  <a:tcPr marL="73751" marR="73751" marT="36876" marB="36876">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en-US" sz="1500" smtClean="0">
                          <a:effectLst/>
                        </a:rPr>
                        <a:t>Soft inodes limit for user</a:t>
                      </a:r>
                      <a:endParaRPr lang="en-US" sz="1500" dirty="0">
                        <a:effectLst/>
                      </a:endParaRPr>
                    </a:p>
                  </a:txBody>
                  <a:tcPr marL="73751" marR="73751" marT="36876" marB="36876">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658722575"/>
                  </a:ext>
                </a:extLst>
              </a:tr>
              <a:tr h="255266">
                <a:tc>
                  <a:txBody>
                    <a:bodyPr/>
                    <a:lstStyle/>
                    <a:p>
                      <a:pPr fontAlgn="t"/>
                      <a:r>
                        <a:rPr lang="en-US" sz="1500">
                          <a:effectLst/>
                        </a:rPr>
                        <a:t>hard</a:t>
                      </a:r>
                    </a:p>
                  </a:txBody>
                  <a:tcPr marL="73751" marR="73751" marT="36876" marB="36876">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en-US" sz="1500" dirty="0" smtClean="0">
                          <a:effectLst/>
                        </a:rPr>
                        <a:t>hard </a:t>
                      </a:r>
                      <a:r>
                        <a:rPr lang="en-US" sz="1500" dirty="0" err="1" smtClean="0">
                          <a:effectLst/>
                        </a:rPr>
                        <a:t>inodes</a:t>
                      </a:r>
                      <a:r>
                        <a:rPr lang="en-US" sz="1500" dirty="0" smtClean="0">
                          <a:effectLst/>
                        </a:rPr>
                        <a:t> limit for user</a:t>
                      </a:r>
                      <a:endParaRPr lang="en-US" sz="1500" dirty="0">
                        <a:effectLst/>
                      </a:endParaRPr>
                    </a:p>
                  </a:txBody>
                  <a:tcPr marL="73751" marR="73751" marT="36876" marB="36876">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464735028"/>
                  </a:ext>
                </a:extLst>
              </a:tr>
            </a:tbl>
          </a:graphicData>
        </a:graphic>
      </p:graphicFrame>
    </p:spTree>
    <p:extLst>
      <p:ext uri="{BB962C8B-B14F-4D97-AF65-F5344CB8AC3E}">
        <p14:creationId xmlns:p14="http://schemas.microsoft.com/office/powerpoint/2010/main" val="4467610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altLang="zh-CN" dirty="0" err="1" smtClean="0"/>
              <a:t>edquota</a:t>
            </a:r>
            <a:r>
              <a:rPr lang="zh-CN" altLang="en-US" dirty="0" smtClean="0"/>
              <a:t>命令</a:t>
            </a:r>
            <a:endParaRPr lang="zh-CN" altLang="en-US" dirty="0"/>
          </a:p>
        </p:txBody>
      </p:sp>
      <p:sp>
        <p:nvSpPr>
          <p:cNvPr id="3" name="内容占位符 2"/>
          <p:cNvSpPr>
            <a:spLocks noGrp="1"/>
          </p:cNvSpPr>
          <p:nvPr>
            <p:ph idx="1"/>
          </p:nvPr>
        </p:nvSpPr>
        <p:spPr>
          <a:xfrm>
            <a:off x="1981200" y="1124745"/>
            <a:ext cx="8229600" cy="5006181"/>
          </a:xfrm>
        </p:spPr>
        <p:txBody>
          <a:bodyPr/>
          <a:lstStyle/>
          <a:p>
            <a:r>
              <a:rPr lang="zh-CN" altLang="en-US" dirty="0" smtClean="0"/>
              <a:t>编辑指定用户的配额</a:t>
            </a:r>
          </a:p>
          <a:p>
            <a:pPr lvl="1"/>
            <a:r>
              <a:rPr lang="en-US" altLang="zh-CN" dirty="0" err="1" smtClean="0"/>
              <a:t>edquota</a:t>
            </a:r>
            <a:r>
              <a:rPr lang="en-US" altLang="zh-CN" dirty="0" smtClean="0"/>
              <a:t> [-u]  [ -f </a:t>
            </a:r>
            <a:r>
              <a:rPr lang="en-US" altLang="zh-CN" dirty="0" err="1" smtClean="0"/>
              <a:t>filesystem</a:t>
            </a:r>
            <a:r>
              <a:rPr lang="en-US" altLang="zh-CN" dirty="0" smtClean="0"/>
              <a:t> ] &lt;username&gt;</a:t>
            </a:r>
          </a:p>
          <a:p>
            <a:r>
              <a:rPr lang="zh-CN" altLang="en-US" dirty="0" smtClean="0"/>
              <a:t>编辑指定组的配额</a:t>
            </a:r>
          </a:p>
          <a:p>
            <a:pPr lvl="1"/>
            <a:r>
              <a:rPr lang="en-US" altLang="zh-CN" dirty="0" err="1" smtClean="0"/>
              <a:t>edquota</a:t>
            </a:r>
            <a:r>
              <a:rPr lang="en-US" altLang="zh-CN" dirty="0" smtClean="0"/>
              <a:t> -g    [ -f </a:t>
            </a:r>
            <a:r>
              <a:rPr lang="en-US" altLang="zh-CN" dirty="0" err="1" smtClean="0"/>
              <a:t>filesystem</a:t>
            </a:r>
            <a:r>
              <a:rPr lang="en-US" altLang="zh-CN" dirty="0" smtClean="0"/>
              <a:t> ] &lt;</a:t>
            </a:r>
            <a:r>
              <a:rPr lang="en-US" altLang="zh-CN" dirty="0" err="1" smtClean="0"/>
              <a:t>groupname</a:t>
            </a:r>
            <a:r>
              <a:rPr lang="en-US" altLang="zh-CN" dirty="0" smtClean="0"/>
              <a:t>&gt;</a:t>
            </a:r>
          </a:p>
          <a:p>
            <a:r>
              <a:rPr lang="zh-CN" altLang="en-US" dirty="0" smtClean="0"/>
              <a:t>编辑指定用户的配额时限</a:t>
            </a:r>
          </a:p>
          <a:p>
            <a:pPr lvl="1"/>
            <a:r>
              <a:rPr lang="en-US" altLang="zh-CN" dirty="0" err="1" smtClean="0"/>
              <a:t>edquota</a:t>
            </a:r>
            <a:r>
              <a:rPr lang="en-US" altLang="zh-CN" dirty="0" smtClean="0"/>
              <a:t> -t [-u]  [ -f </a:t>
            </a:r>
            <a:r>
              <a:rPr lang="en-US" altLang="zh-CN" dirty="0" err="1" smtClean="0"/>
              <a:t>filesystem</a:t>
            </a:r>
            <a:r>
              <a:rPr lang="en-US" altLang="zh-CN" dirty="0" smtClean="0"/>
              <a:t> ] </a:t>
            </a:r>
          </a:p>
          <a:p>
            <a:r>
              <a:rPr lang="zh-CN" altLang="en-US" dirty="0" smtClean="0"/>
              <a:t>编辑指定组的配额时限</a:t>
            </a:r>
          </a:p>
          <a:p>
            <a:pPr lvl="1"/>
            <a:r>
              <a:rPr lang="en-US" altLang="zh-CN" dirty="0" err="1" smtClean="0"/>
              <a:t>edquota</a:t>
            </a:r>
            <a:r>
              <a:rPr lang="en-US" altLang="zh-CN" dirty="0" smtClean="0"/>
              <a:t> -t -g    [ -f </a:t>
            </a:r>
            <a:r>
              <a:rPr lang="en-US" altLang="zh-CN" dirty="0" err="1" smtClean="0"/>
              <a:t>filesystem</a:t>
            </a:r>
            <a:r>
              <a:rPr lang="en-US" altLang="zh-CN" dirty="0" smtClean="0"/>
              <a:t> ] </a:t>
            </a:r>
            <a:endParaRPr lang="zh-CN" altLang="en-US"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42</a:t>
            </a:fld>
            <a:endParaRPr lang="en-US" altLang="zh-CN" dirty="0"/>
          </a:p>
        </p:txBody>
      </p:sp>
      <p:sp>
        <p:nvSpPr>
          <p:cNvPr id="7" name="Rectangle 11"/>
          <p:cNvSpPr>
            <a:spLocks noChangeArrowheads="1"/>
          </p:cNvSpPr>
          <p:nvPr/>
        </p:nvSpPr>
        <p:spPr bwMode="auto">
          <a:xfrm>
            <a:off x="2279576" y="5301209"/>
            <a:ext cx="7705476" cy="830997"/>
          </a:xfrm>
          <a:prstGeom prst="rect">
            <a:avLst/>
          </a:prstGeom>
          <a:solidFill>
            <a:schemeClr val="bg1"/>
          </a:solidFill>
          <a:ln w="38100">
            <a:solidFill>
              <a:schemeClr val="hlink"/>
            </a:solidFill>
            <a:miter lim="800000"/>
            <a:headEnd/>
            <a:tailEnd/>
          </a:ln>
          <a:effectLst/>
        </p:spPr>
        <p:txBody>
          <a:bodyPr wrap="square">
            <a:spAutoFit/>
          </a:bodyPr>
          <a:lstStyle/>
          <a:p>
            <a:r>
              <a:rPr lang="en-US" altLang="zh-CN" sz="2400" dirty="0">
                <a:solidFill>
                  <a:srgbClr val="3333CC"/>
                </a:solidFill>
                <a:ea typeface="黑体" pitchFamily="49" charset="-122"/>
              </a:rPr>
              <a:t>-f </a:t>
            </a:r>
            <a:r>
              <a:rPr lang="en-US" altLang="zh-CN" sz="2400" dirty="0" err="1"/>
              <a:t>filesystem</a:t>
            </a:r>
            <a:r>
              <a:rPr lang="en-US" altLang="zh-CN" sz="2400" dirty="0"/>
              <a:t> </a:t>
            </a:r>
            <a:r>
              <a:rPr lang="zh-CN" altLang="en-US" sz="2400" dirty="0"/>
              <a:t>表示对指定的文件系统设置配额，省略时表示对所有启用了</a:t>
            </a:r>
            <a:r>
              <a:rPr lang="en-US" altLang="zh-CN" sz="2400" dirty="0"/>
              <a:t>quota</a:t>
            </a:r>
            <a:r>
              <a:rPr lang="zh-CN" altLang="en-US" sz="2400" dirty="0"/>
              <a:t>的文件系统进行设置。</a:t>
            </a:r>
            <a:endParaRPr lang="zh-CN" altLang="en-US" sz="2400" dirty="0">
              <a:solidFill>
                <a:srgbClr val="006600"/>
              </a:solidFill>
              <a:latin typeface="Courier New" pitchFamily="49" charset="0"/>
              <a:ea typeface="黑体" pitchFamily="49" charset="-122"/>
            </a:endParaRPr>
          </a:p>
        </p:txBody>
      </p:sp>
    </p:spTree>
    <p:extLst>
      <p:ext uri="{BB962C8B-B14F-4D97-AF65-F5344CB8AC3E}">
        <p14:creationId xmlns:p14="http://schemas.microsoft.com/office/powerpoint/2010/main" val="1627523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setquota</a:t>
            </a:r>
            <a:r>
              <a:rPr lang="zh-CN" altLang="en-US" dirty="0" smtClean="0"/>
              <a:t>命令</a:t>
            </a:r>
            <a:endParaRPr lang="zh-CN" altLang="en-US" dirty="0"/>
          </a:p>
        </p:txBody>
      </p:sp>
      <p:sp>
        <p:nvSpPr>
          <p:cNvPr id="3" name="内容占位符 2"/>
          <p:cNvSpPr>
            <a:spLocks noGrp="1"/>
          </p:cNvSpPr>
          <p:nvPr>
            <p:ph idx="1"/>
          </p:nvPr>
        </p:nvSpPr>
        <p:spPr>
          <a:xfrm>
            <a:off x="1981200" y="1375148"/>
            <a:ext cx="8229600" cy="4718149"/>
          </a:xfrm>
        </p:spPr>
        <p:txBody>
          <a:bodyPr/>
          <a:lstStyle/>
          <a:p>
            <a:r>
              <a:rPr lang="zh-CN" altLang="en-US" dirty="0" smtClean="0"/>
              <a:t>为指定用户的设置配额 </a:t>
            </a:r>
          </a:p>
          <a:p>
            <a:pPr lvl="1"/>
            <a:r>
              <a:rPr lang="en-US" altLang="zh-CN" dirty="0" err="1">
                <a:solidFill>
                  <a:schemeClr val="accent6">
                    <a:lumMod val="75000"/>
                  </a:schemeClr>
                </a:solidFill>
              </a:rPr>
              <a:t>setquota</a:t>
            </a:r>
            <a:r>
              <a:rPr lang="en-US" altLang="zh-CN" dirty="0">
                <a:solidFill>
                  <a:schemeClr val="accent6">
                    <a:lumMod val="75000"/>
                  </a:schemeClr>
                </a:solidFill>
              </a:rPr>
              <a:t> [-u] &lt;username&gt; &lt;</a:t>
            </a:r>
            <a:r>
              <a:rPr lang="zh-CN" altLang="en-US" dirty="0">
                <a:solidFill>
                  <a:schemeClr val="accent6">
                    <a:lumMod val="75000"/>
                  </a:schemeClr>
                </a:solidFill>
              </a:rPr>
              <a:t>块软限制 块硬限制 </a:t>
            </a:r>
            <a:r>
              <a:rPr lang="en-US" altLang="zh-CN" dirty="0" err="1">
                <a:solidFill>
                  <a:schemeClr val="accent6">
                    <a:lumMod val="75000"/>
                  </a:schemeClr>
                </a:solidFill>
              </a:rPr>
              <a:t>inode</a:t>
            </a:r>
            <a:r>
              <a:rPr lang="zh-CN" altLang="en-US" dirty="0">
                <a:solidFill>
                  <a:schemeClr val="accent6">
                    <a:lumMod val="75000"/>
                  </a:schemeClr>
                </a:solidFill>
              </a:rPr>
              <a:t>软限制 </a:t>
            </a:r>
            <a:r>
              <a:rPr lang="en-US" altLang="zh-CN" dirty="0" err="1">
                <a:solidFill>
                  <a:schemeClr val="accent6">
                    <a:lumMod val="75000"/>
                  </a:schemeClr>
                </a:solidFill>
              </a:rPr>
              <a:t>inode</a:t>
            </a:r>
            <a:r>
              <a:rPr lang="zh-CN" altLang="en-US" dirty="0">
                <a:solidFill>
                  <a:schemeClr val="accent6">
                    <a:lumMod val="75000"/>
                  </a:schemeClr>
                </a:solidFill>
              </a:rPr>
              <a:t>硬限制</a:t>
            </a:r>
            <a:r>
              <a:rPr lang="en-US" altLang="zh-CN" dirty="0">
                <a:solidFill>
                  <a:schemeClr val="accent6">
                    <a:lumMod val="75000"/>
                  </a:schemeClr>
                </a:solidFill>
              </a:rPr>
              <a:t>&gt;  &lt;-a|</a:t>
            </a:r>
            <a:r>
              <a:rPr lang="zh-CN" altLang="en-US" dirty="0">
                <a:solidFill>
                  <a:schemeClr val="accent6">
                    <a:lumMod val="75000"/>
                  </a:schemeClr>
                </a:solidFill>
              </a:rPr>
              <a:t>文件系统</a:t>
            </a:r>
            <a:r>
              <a:rPr lang="en-US" altLang="zh-CN" dirty="0">
                <a:solidFill>
                  <a:schemeClr val="accent6">
                    <a:lumMod val="75000"/>
                  </a:schemeClr>
                </a:solidFill>
              </a:rPr>
              <a:t>&gt;</a:t>
            </a:r>
          </a:p>
          <a:p>
            <a:r>
              <a:rPr lang="zh-CN" altLang="en-US" dirty="0" smtClean="0"/>
              <a:t>为指定组的设置配额 </a:t>
            </a:r>
          </a:p>
          <a:p>
            <a:pPr lvl="1"/>
            <a:r>
              <a:rPr lang="en-US" altLang="zh-CN" dirty="0" err="1">
                <a:solidFill>
                  <a:schemeClr val="accent6">
                    <a:lumMod val="75000"/>
                  </a:schemeClr>
                </a:solidFill>
              </a:rPr>
              <a:t>setquota</a:t>
            </a:r>
            <a:r>
              <a:rPr lang="en-US" altLang="zh-CN" dirty="0">
                <a:solidFill>
                  <a:schemeClr val="accent6">
                    <a:lumMod val="75000"/>
                  </a:schemeClr>
                </a:solidFill>
              </a:rPr>
              <a:t>  -g &lt;</a:t>
            </a:r>
            <a:r>
              <a:rPr lang="en-US" altLang="zh-CN" dirty="0" err="1">
                <a:solidFill>
                  <a:schemeClr val="accent6">
                    <a:lumMod val="75000"/>
                  </a:schemeClr>
                </a:solidFill>
              </a:rPr>
              <a:t>groupname</a:t>
            </a:r>
            <a:r>
              <a:rPr lang="en-US" altLang="zh-CN" dirty="0">
                <a:solidFill>
                  <a:schemeClr val="accent6">
                    <a:lumMod val="75000"/>
                  </a:schemeClr>
                </a:solidFill>
              </a:rPr>
              <a:t>&gt; &lt;</a:t>
            </a:r>
            <a:r>
              <a:rPr lang="zh-CN" altLang="en-US" dirty="0">
                <a:solidFill>
                  <a:schemeClr val="accent6">
                    <a:lumMod val="75000"/>
                  </a:schemeClr>
                </a:solidFill>
              </a:rPr>
              <a:t>块软限制 块硬限制 </a:t>
            </a:r>
            <a:r>
              <a:rPr lang="en-US" altLang="zh-CN" dirty="0" err="1">
                <a:solidFill>
                  <a:schemeClr val="accent6">
                    <a:lumMod val="75000"/>
                  </a:schemeClr>
                </a:solidFill>
              </a:rPr>
              <a:t>inode</a:t>
            </a:r>
            <a:r>
              <a:rPr lang="zh-CN" altLang="en-US" dirty="0">
                <a:solidFill>
                  <a:schemeClr val="accent6">
                    <a:lumMod val="75000"/>
                  </a:schemeClr>
                </a:solidFill>
              </a:rPr>
              <a:t>软限制 </a:t>
            </a:r>
            <a:r>
              <a:rPr lang="en-US" altLang="zh-CN" dirty="0" err="1">
                <a:solidFill>
                  <a:schemeClr val="accent6">
                    <a:lumMod val="75000"/>
                  </a:schemeClr>
                </a:solidFill>
              </a:rPr>
              <a:t>inode</a:t>
            </a:r>
            <a:r>
              <a:rPr lang="zh-CN" altLang="en-US" dirty="0">
                <a:solidFill>
                  <a:schemeClr val="accent6">
                    <a:lumMod val="75000"/>
                  </a:schemeClr>
                </a:solidFill>
              </a:rPr>
              <a:t>硬限制</a:t>
            </a:r>
            <a:r>
              <a:rPr lang="en-US" altLang="zh-CN" dirty="0">
                <a:solidFill>
                  <a:schemeClr val="accent6">
                    <a:lumMod val="75000"/>
                  </a:schemeClr>
                </a:solidFill>
              </a:rPr>
              <a:t>&gt;  &lt;-a|</a:t>
            </a:r>
            <a:r>
              <a:rPr lang="zh-CN" altLang="en-US" dirty="0">
                <a:solidFill>
                  <a:schemeClr val="accent6">
                    <a:lumMod val="75000"/>
                  </a:schemeClr>
                </a:solidFill>
              </a:rPr>
              <a:t>文件系统</a:t>
            </a:r>
            <a:r>
              <a:rPr lang="en-US" altLang="zh-CN" dirty="0">
                <a:solidFill>
                  <a:schemeClr val="accent6">
                    <a:lumMod val="75000"/>
                  </a:schemeClr>
                </a:solidFill>
              </a:rPr>
              <a:t>&gt;</a:t>
            </a:r>
          </a:p>
          <a:p>
            <a:r>
              <a:rPr lang="zh-CN" altLang="en-US" dirty="0" smtClean="0"/>
              <a:t>为指定用户的设置配额时限</a:t>
            </a:r>
          </a:p>
          <a:p>
            <a:pPr lvl="1"/>
            <a:r>
              <a:rPr lang="en-US" altLang="zh-CN" dirty="0" err="1">
                <a:solidFill>
                  <a:schemeClr val="accent6">
                    <a:lumMod val="75000"/>
                  </a:schemeClr>
                </a:solidFill>
              </a:rPr>
              <a:t>setquota</a:t>
            </a:r>
            <a:r>
              <a:rPr lang="en-US" altLang="zh-CN" dirty="0">
                <a:solidFill>
                  <a:schemeClr val="accent6">
                    <a:lumMod val="75000"/>
                  </a:schemeClr>
                </a:solidFill>
              </a:rPr>
              <a:t> -t [-u] &lt;</a:t>
            </a:r>
            <a:r>
              <a:rPr lang="zh-CN" altLang="en-US" dirty="0">
                <a:solidFill>
                  <a:schemeClr val="accent6">
                    <a:lumMod val="75000"/>
                  </a:schemeClr>
                </a:solidFill>
              </a:rPr>
              <a:t>块时限 </a:t>
            </a:r>
            <a:r>
              <a:rPr lang="en-US" altLang="zh-CN" dirty="0" err="1">
                <a:solidFill>
                  <a:schemeClr val="accent6">
                    <a:lumMod val="75000"/>
                  </a:schemeClr>
                </a:solidFill>
              </a:rPr>
              <a:t>inode</a:t>
            </a:r>
            <a:r>
              <a:rPr lang="zh-CN" altLang="en-US" dirty="0">
                <a:solidFill>
                  <a:schemeClr val="accent6">
                    <a:lumMod val="75000"/>
                  </a:schemeClr>
                </a:solidFill>
              </a:rPr>
              <a:t>时限</a:t>
            </a:r>
            <a:r>
              <a:rPr lang="en-US" altLang="zh-CN" dirty="0">
                <a:solidFill>
                  <a:schemeClr val="accent6">
                    <a:lumMod val="75000"/>
                  </a:schemeClr>
                </a:solidFill>
              </a:rPr>
              <a:t>&gt;  &lt;-a|</a:t>
            </a:r>
            <a:r>
              <a:rPr lang="zh-CN" altLang="en-US" dirty="0">
                <a:solidFill>
                  <a:schemeClr val="accent6">
                    <a:lumMod val="75000"/>
                  </a:schemeClr>
                </a:solidFill>
              </a:rPr>
              <a:t>文件系统</a:t>
            </a:r>
            <a:r>
              <a:rPr lang="en-US" altLang="zh-CN" dirty="0">
                <a:solidFill>
                  <a:schemeClr val="accent6">
                    <a:lumMod val="75000"/>
                  </a:schemeClr>
                </a:solidFill>
              </a:rPr>
              <a:t>&gt;</a:t>
            </a:r>
          </a:p>
          <a:p>
            <a:r>
              <a:rPr lang="zh-CN" altLang="en-US" dirty="0" smtClean="0"/>
              <a:t>为指定组的设置配额时限</a:t>
            </a:r>
          </a:p>
          <a:p>
            <a:pPr lvl="1"/>
            <a:r>
              <a:rPr lang="en-US" altLang="zh-CN" dirty="0" err="1">
                <a:solidFill>
                  <a:schemeClr val="accent6">
                    <a:lumMod val="75000"/>
                  </a:schemeClr>
                </a:solidFill>
              </a:rPr>
              <a:t>setquota</a:t>
            </a:r>
            <a:r>
              <a:rPr lang="en-US" altLang="zh-CN" dirty="0">
                <a:solidFill>
                  <a:schemeClr val="accent6">
                    <a:lumMod val="75000"/>
                  </a:schemeClr>
                </a:solidFill>
              </a:rPr>
              <a:t> -t -g   &lt;</a:t>
            </a:r>
            <a:r>
              <a:rPr lang="zh-CN" altLang="en-US" dirty="0">
                <a:solidFill>
                  <a:schemeClr val="accent6">
                    <a:lumMod val="75000"/>
                  </a:schemeClr>
                </a:solidFill>
              </a:rPr>
              <a:t>块时限 </a:t>
            </a:r>
            <a:r>
              <a:rPr lang="en-US" altLang="zh-CN" dirty="0" err="1">
                <a:solidFill>
                  <a:schemeClr val="accent6">
                    <a:lumMod val="75000"/>
                  </a:schemeClr>
                </a:solidFill>
              </a:rPr>
              <a:t>inode</a:t>
            </a:r>
            <a:r>
              <a:rPr lang="zh-CN" altLang="en-US" dirty="0">
                <a:solidFill>
                  <a:schemeClr val="accent6">
                    <a:lumMod val="75000"/>
                  </a:schemeClr>
                </a:solidFill>
              </a:rPr>
              <a:t>时限</a:t>
            </a:r>
            <a:r>
              <a:rPr lang="en-US" altLang="zh-CN" dirty="0">
                <a:solidFill>
                  <a:schemeClr val="accent6">
                    <a:lumMod val="75000"/>
                  </a:schemeClr>
                </a:solidFill>
              </a:rPr>
              <a:t>&gt;  &lt;-a|</a:t>
            </a:r>
            <a:r>
              <a:rPr lang="zh-CN" altLang="en-US" dirty="0">
                <a:solidFill>
                  <a:schemeClr val="accent6">
                    <a:lumMod val="75000"/>
                  </a:schemeClr>
                </a:solidFill>
              </a:rPr>
              <a:t>文件系统</a:t>
            </a:r>
            <a:r>
              <a:rPr lang="en-US" altLang="zh-CN" dirty="0">
                <a:solidFill>
                  <a:schemeClr val="accent6">
                    <a:lumMod val="75000"/>
                  </a:schemeClr>
                </a:solidFill>
              </a:rPr>
              <a:t>&gt;</a:t>
            </a:r>
            <a:endParaRPr lang="zh-CN" altLang="en-US" dirty="0">
              <a:solidFill>
                <a:schemeClr val="accent6">
                  <a:lumMod val="75000"/>
                </a:schemeClr>
              </a:solidFill>
            </a:endParaRP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43</a:t>
            </a:fld>
            <a:endParaRPr lang="en-US" altLang="zh-CN" dirty="0"/>
          </a:p>
        </p:txBody>
      </p:sp>
      <p:sp>
        <p:nvSpPr>
          <p:cNvPr id="7" name="Rectangle 11"/>
          <p:cNvSpPr>
            <a:spLocks noChangeArrowheads="1"/>
          </p:cNvSpPr>
          <p:nvPr/>
        </p:nvSpPr>
        <p:spPr bwMode="auto">
          <a:xfrm>
            <a:off x="2423592" y="3861048"/>
            <a:ext cx="7705476" cy="1569660"/>
          </a:xfrm>
          <a:prstGeom prst="rect">
            <a:avLst/>
          </a:prstGeom>
          <a:solidFill>
            <a:schemeClr val="bg1"/>
          </a:solidFill>
          <a:ln w="38100">
            <a:solidFill>
              <a:schemeClr val="hlink"/>
            </a:solidFill>
            <a:miter lim="800000"/>
            <a:headEnd/>
            <a:tailEnd/>
          </a:ln>
          <a:effectLst/>
        </p:spPr>
        <p:txBody>
          <a:bodyPr wrap="square">
            <a:spAutoFit/>
          </a:bodyPr>
          <a:lstStyle/>
          <a:p>
            <a:r>
              <a:rPr lang="zh-CN" altLang="en-US" sz="3200" dirty="0"/>
              <a:t>若对所有启用了</a:t>
            </a:r>
            <a:r>
              <a:rPr lang="en-US" altLang="zh-CN" sz="3200" dirty="0"/>
              <a:t>quota</a:t>
            </a:r>
            <a:r>
              <a:rPr lang="zh-CN" altLang="en-US" sz="3200" dirty="0"/>
              <a:t>的文件系统设置配额，则使用</a:t>
            </a:r>
            <a:r>
              <a:rPr lang="en-US" altLang="zh-CN" sz="3200" dirty="0"/>
              <a:t>-a</a:t>
            </a:r>
            <a:r>
              <a:rPr lang="zh-CN" altLang="en-US" sz="3200" dirty="0"/>
              <a:t>；否则，若对指定的文件系统设置配置，则需要指定文件系统。</a:t>
            </a:r>
            <a:endParaRPr lang="zh-CN" altLang="en-US" sz="3200" dirty="0">
              <a:solidFill>
                <a:srgbClr val="006600"/>
              </a:solidFill>
              <a:latin typeface="Courier New" pitchFamily="49" charset="0"/>
              <a:ea typeface="黑体" pitchFamily="49" charset="-122"/>
            </a:endParaRPr>
          </a:p>
        </p:txBody>
      </p:sp>
    </p:spTree>
    <p:extLst>
      <p:ext uri="{BB962C8B-B14F-4D97-AF65-F5344CB8AC3E}">
        <p14:creationId xmlns:p14="http://schemas.microsoft.com/office/powerpoint/2010/main" val="155037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使用参考用户或组复制配额</a:t>
            </a:r>
            <a:endParaRPr lang="zh-CN" altLang="en-US" dirty="0"/>
          </a:p>
        </p:txBody>
      </p:sp>
      <p:sp>
        <p:nvSpPr>
          <p:cNvPr id="3" name="内容占位符 2"/>
          <p:cNvSpPr>
            <a:spLocks noGrp="1"/>
          </p:cNvSpPr>
          <p:nvPr>
            <p:ph idx="1"/>
          </p:nvPr>
        </p:nvSpPr>
        <p:spPr>
          <a:xfrm>
            <a:off x="1115568" y="1690688"/>
            <a:ext cx="9095232" cy="4440238"/>
          </a:xfrm>
        </p:spPr>
        <p:txBody>
          <a:bodyPr/>
          <a:lstStyle/>
          <a:p>
            <a:r>
              <a:rPr lang="zh-CN" altLang="en-US" dirty="0" smtClean="0"/>
              <a:t>将参考用户 </a:t>
            </a:r>
            <a:r>
              <a:rPr lang="en-US" altLang="zh-CN" dirty="0" err="1" smtClean="0"/>
              <a:t>protouname</a:t>
            </a:r>
            <a:r>
              <a:rPr lang="en-US" altLang="zh-CN" dirty="0" smtClean="0"/>
              <a:t> </a:t>
            </a:r>
            <a:r>
              <a:rPr lang="zh-CN" altLang="en-US" dirty="0" smtClean="0"/>
              <a:t>的限额设置复制给待设置用户 </a:t>
            </a:r>
            <a:r>
              <a:rPr lang="en-US" altLang="zh-CN" dirty="0" smtClean="0"/>
              <a:t>username</a:t>
            </a:r>
          </a:p>
          <a:p>
            <a:pPr lvl="1"/>
            <a:r>
              <a:rPr lang="en-US" altLang="zh-CN" dirty="0" err="1" smtClean="0">
                <a:solidFill>
                  <a:schemeClr val="accent6">
                    <a:lumMod val="75000"/>
                  </a:schemeClr>
                </a:solidFill>
              </a:rPr>
              <a:t>edquota</a:t>
            </a:r>
            <a:r>
              <a:rPr lang="en-US" altLang="zh-CN" dirty="0" smtClean="0">
                <a:solidFill>
                  <a:schemeClr val="accent6">
                    <a:lumMod val="75000"/>
                  </a:schemeClr>
                </a:solidFill>
              </a:rPr>
              <a:t> [-u] -p &lt;</a:t>
            </a:r>
            <a:r>
              <a:rPr lang="en-US" altLang="zh-CN" dirty="0" err="1" smtClean="0">
                <a:solidFill>
                  <a:schemeClr val="accent6">
                    <a:lumMod val="75000"/>
                  </a:schemeClr>
                </a:solidFill>
              </a:rPr>
              <a:t>protouname</a:t>
            </a:r>
            <a:r>
              <a:rPr lang="en-US" altLang="zh-CN" dirty="0" smtClean="0">
                <a:solidFill>
                  <a:schemeClr val="accent6">
                    <a:lumMod val="75000"/>
                  </a:schemeClr>
                </a:solidFill>
              </a:rPr>
              <a:t>&gt; &lt;username&gt;</a:t>
            </a:r>
          </a:p>
          <a:p>
            <a:pPr lvl="1"/>
            <a:r>
              <a:rPr lang="en-US" altLang="zh-CN" dirty="0" err="1" smtClean="0">
                <a:solidFill>
                  <a:schemeClr val="accent6">
                    <a:lumMod val="75000"/>
                  </a:schemeClr>
                </a:solidFill>
              </a:rPr>
              <a:t>setquota</a:t>
            </a:r>
            <a:r>
              <a:rPr lang="en-US" altLang="zh-CN" dirty="0" smtClean="0">
                <a:solidFill>
                  <a:schemeClr val="accent6">
                    <a:lumMod val="75000"/>
                  </a:schemeClr>
                </a:solidFill>
              </a:rPr>
              <a:t> [-u] -p &lt;</a:t>
            </a:r>
            <a:r>
              <a:rPr lang="en-US" altLang="zh-CN" dirty="0" err="1" smtClean="0">
                <a:solidFill>
                  <a:schemeClr val="accent6">
                    <a:lumMod val="75000"/>
                  </a:schemeClr>
                </a:solidFill>
              </a:rPr>
              <a:t>protouname</a:t>
            </a:r>
            <a:r>
              <a:rPr lang="en-US" altLang="zh-CN" dirty="0" smtClean="0">
                <a:solidFill>
                  <a:schemeClr val="accent6">
                    <a:lumMod val="75000"/>
                  </a:schemeClr>
                </a:solidFill>
              </a:rPr>
              <a:t>&gt; &lt;username&gt;</a:t>
            </a:r>
          </a:p>
          <a:p>
            <a:pPr lvl="1">
              <a:buNone/>
            </a:pPr>
            <a:r>
              <a:rPr lang="en-US" altLang="zh-CN" dirty="0" smtClean="0">
                <a:solidFill>
                  <a:schemeClr val="accent6">
                    <a:lumMod val="75000"/>
                  </a:schemeClr>
                </a:solidFill>
              </a:rPr>
              <a:t>    &lt;-</a:t>
            </a:r>
            <a:r>
              <a:rPr lang="en-US" altLang="zh-CN" dirty="0" err="1" smtClean="0">
                <a:solidFill>
                  <a:schemeClr val="accent6">
                    <a:lumMod val="75000"/>
                  </a:schemeClr>
                </a:solidFill>
              </a:rPr>
              <a:t>a|filesystem</a:t>
            </a:r>
            <a:r>
              <a:rPr lang="en-US" altLang="zh-CN" dirty="0" smtClean="0">
                <a:solidFill>
                  <a:schemeClr val="accent6">
                    <a:lumMod val="75000"/>
                  </a:schemeClr>
                </a:solidFill>
              </a:rPr>
              <a:t>&gt;</a:t>
            </a:r>
          </a:p>
          <a:p>
            <a:r>
              <a:rPr lang="zh-CN" altLang="en-US" dirty="0" smtClean="0"/>
              <a:t>将参考组 </a:t>
            </a:r>
            <a:r>
              <a:rPr lang="en-US" altLang="zh-CN" dirty="0" err="1" smtClean="0"/>
              <a:t>protogname</a:t>
            </a:r>
            <a:r>
              <a:rPr lang="en-US" altLang="zh-CN" dirty="0" smtClean="0"/>
              <a:t> </a:t>
            </a:r>
            <a:r>
              <a:rPr lang="zh-CN" altLang="en-US" dirty="0" smtClean="0"/>
              <a:t>的限额设置复制给待设置组 </a:t>
            </a:r>
            <a:r>
              <a:rPr lang="en-US" altLang="zh-CN" dirty="0" err="1" smtClean="0"/>
              <a:t>groupname</a:t>
            </a:r>
            <a:endParaRPr lang="en-US" altLang="zh-CN" dirty="0" smtClean="0"/>
          </a:p>
          <a:p>
            <a:pPr lvl="1"/>
            <a:r>
              <a:rPr lang="en-US" altLang="zh-CN" dirty="0" err="1" smtClean="0">
                <a:solidFill>
                  <a:schemeClr val="accent6">
                    <a:lumMod val="75000"/>
                  </a:schemeClr>
                </a:solidFill>
              </a:rPr>
              <a:t>edquota</a:t>
            </a:r>
            <a:r>
              <a:rPr lang="en-US" altLang="zh-CN" dirty="0" smtClean="0">
                <a:solidFill>
                  <a:schemeClr val="accent6">
                    <a:lumMod val="75000"/>
                  </a:schemeClr>
                </a:solidFill>
              </a:rPr>
              <a:t> -g -p &lt;</a:t>
            </a:r>
            <a:r>
              <a:rPr lang="en-US" altLang="zh-CN" dirty="0" err="1" smtClean="0">
                <a:solidFill>
                  <a:schemeClr val="accent6">
                    <a:lumMod val="75000"/>
                  </a:schemeClr>
                </a:solidFill>
              </a:rPr>
              <a:t>protogname</a:t>
            </a:r>
            <a:r>
              <a:rPr lang="en-US" altLang="zh-CN" dirty="0" smtClean="0">
                <a:solidFill>
                  <a:schemeClr val="accent6">
                    <a:lumMod val="75000"/>
                  </a:schemeClr>
                </a:solidFill>
              </a:rPr>
              <a:t>&gt; &lt;</a:t>
            </a:r>
            <a:r>
              <a:rPr lang="en-US" altLang="zh-CN" dirty="0" err="1" smtClean="0">
                <a:solidFill>
                  <a:schemeClr val="accent6">
                    <a:lumMod val="75000"/>
                  </a:schemeClr>
                </a:solidFill>
              </a:rPr>
              <a:t>groupname</a:t>
            </a:r>
            <a:r>
              <a:rPr lang="en-US" altLang="zh-CN" dirty="0" smtClean="0">
                <a:solidFill>
                  <a:schemeClr val="accent6">
                    <a:lumMod val="75000"/>
                  </a:schemeClr>
                </a:solidFill>
              </a:rPr>
              <a:t>&gt;   </a:t>
            </a:r>
          </a:p>
          <a:p>
            <a:pPr lvl="1"/>
            <a:r>
              <a:rPr lang="en-US" altLang="zh-CN" dirty="0" err="1" smtClean="0">
                <a:solidFill>
                  <a:schemeClr val="accent6">
                    <a:lumMod val="75000"/>
                  </a:schemeClr>
                </a:solidFill>
              </a:rPr>
              <a:t>setquota</a:t>
            </a:r>
            <a:r>
              <a:rPr lang="en-US" altLang="zh-CN" dirty="0" smtClean="0">
                <a:solidFill>
                  <a:schemeClr val="accent6">
                    <a:lumMod val="75000"/>
                  </a:schemeClr>
                </a:solidFill>
              </a:rPr>
              <a:t>  -g -p &lt;</a:t>
            </a:r>
            <a:r>
              <a:rPr lang="en-US" altLang="zh-CN" dirty="0" err="1" smtClean="0">
                <a:solidFill>
                  <a:schemeClr val="accent6">
                    <a:lumMod val="75000"/>
                  </a:schemeClr>
                </a:solidFill>
              </a:rPr>
              <a:t>protogname</a:t>
            </a:r>
            <a:r>
              <a:rPr lang="en-US" altLang="zh-CN" dirty="0" smtClean="0">
                <a:solidFill>
                  <a:schemeClr val="accent6">
                    <a:lumMod val="75000"/>
                  </a:schemeClr>
                </a:solidFill>
              </a:rPr>
              <a:t>&gt; &lt;</a:t>
            </a:r>
            <a:r>
              <a:rPr lang="en-US" altLang="zh-CN" dirty="0" err="1" smtClean="0">
                <a:solidFill>
                  <a:schemeClr val="accent6">
                    <a:lumMod val="75000"/>
                  </a:schemeClr>
                </a:solidFill>
              </a:rPr>
              <a:t>groupname</a:t>
            </a:r>
            <a:r>
              <a:rPr lang="en-US" altLang="zh-CN" dirty="0" smtClean="0">
                <a:solidFill>
                  <a:schemeClr val="accent6">
                    <a:lumMod val="75000"/>
                  </a:schemeClr>
                </a:solidFill>
              </a:rPr>
              <a:t>&gt; </a:t>
            </a:r>
          </a:p>
          <a:p>
            <a:pPr lvl="1">
              <a:buNone/>
            </a:pPr>
            <a:r>
              <a:rPr lang="en-US" altLang="zh-CN" dirty="0" smtClean="0">
                <a:solidFill>
                  <a:schemeClr val="accent6">
                    <a:lumMod val="75000"/>
                  </a:schemeClr>
                </a:solidFill>
              </a:rPr>
              <a:t>    &lt;-</a:t>
            </a:r>
            <a:r>
              <a:rPr lang="en-US" altLang="zh-CN" dirty="0" err="1" smtClean="0">
                <a:solidFill>
                  <a:schemeClr val="accent6">
                    <a:lumMod val="75000"/>
                  </a:schemeClr>
                </a:solidFill>
              </a:rPr>
              <a:t>a|filesystem</a:t>
            </a:r>
            <a:r>
              <a:rPr lang="en-US" altLang="zh-CN" dirty="0" smtClean="0">
                <a:solidFill>
                  <a:schemeClr val="accent6">
                    <a:lumMod val="75000"/>
                  </a:schemeClr>
                </a:solidFill>
              </a:rPr>
              <a:t>&gt;</a:t>
            </a:r>
            <a:endParaRPr lang="zh-CN" altLang="en-US" dirty="0">
              <a:solidFill>
                <a:schemeClr val="accent6">
                  <a:lumMod val="75000"/>
                </a:schemeClr>
              </a:solidFill>
            </a:endParaRPr>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44</a:t>
            </a:fld>
            <a:endParaRPr lang="en-US" altLang="zh-CN" dirty="0"/>
          </a:p>
        </p:txBody>
      </p:sp>
    </p:spTree>
    <p:extLst>
      <p:ext uri="{BB962C8B-B14F-4D97-AF65-F5344CB8AC3E}">
        <p14:creationId xmlns:p14="http://schemas.microsoft.com/office/powerpoint/2010/main" val="26024747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07EF6B7-1338-4443-8C46-6A318D952D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AAE4CDD-124C-4DCF-9584-B6033B545D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686834" y="1153572"/>
            <a:ext cx="3200400" cy="4461163"/>
          </a:xfrm>
        </p:spPr>
        <p:txBody>
          <a:bodyPr>
            <a:normAutofit/>
          </a:bodyPr>
          <a:lstStyle/>
          <a:p>
            <a:r>
              <a:rPr lang="zh-CN" altLang="en-US">
                <a:solidFill>
                  <a:srgbClr val="FFFFFF"/>
                </a:solidFill>
              </a:rPr>
              <a:t>常见的 </a:t>
            </a:r>
            <a:r>
              <a:rPr lang="en-US" altLang="zh-CN">
                <a:solidFill>
                  <a:srgbClr val="FFFFFF"/>
                </a:solidFill>
              </a:rPr>
              <a:t>Linux </a:t>
            </a:r>
            <a:r>
              <a:rPr lang="zh-CN" altLang="en-US">
                <a:solidFill>
                  <a:srgbClr val="FFFFFF"/>
                </a:solidFill>
              </a:rPr>
              <a:t>文件系统</a:t>
            </a:r>
          </a:p>
        </p:txBody>
      </p:sp>
      <p:sp>
        <p:nvSpPr>
          <p:cNvPr id="15" name="Arc 14">
            <a:extLst>
              <a:ext uri="{FF2B5EF4-FFF2-40B4-BE49-F238E27FC236}">
                <a16:creationId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内容占位符 5"/>
          <p:cNvSpPr>
            <a:spLocks noGrp="1"/>
          </p:cNvSpPr>
          <p:nvPr>
            <p:ph idx="1"/>
          </p:nvPr>
        </p:nvSpPr>
        <p:spPr>
          <a:xfrm>
            <a:off x="4447308" y="591344"/>
            <a:ext cx="6906491" cy="5585619"/>
          </a:xfrm>
        </p:spPr>
        <p:txBody>
          <a:bodyPr anchor="ctr">
            <a:normAutofit/>
          </a:bodyPr>
          <a:lstStyle/>
          <a:p>
            <a:r>
              <a:rPr lang="en-US" altLang="zh-CN" b="1" dirty="0"/>
              <a:t>Ext2, Ext3, and Ext4</a:t>
            </a:r>
          </a:p>
          <a:p>
            <a:pPr lvl="1"/>
            <a:r>
              <a:rPr lang="en-US" altLang="zh-CN" dirty="0" err="1"/>
              <a:t>ext</a:t>
            </a:r>
            <a:r>
              <a:rPr lang="zh-CN" altLang="en-US" dirty="0"/>
              <a:t>（</a:t>
            </a:r>
            <a:r>
              <a:rPr lang="en-US" altLang="zh-CN" dirty="0"/>
              <a:t>extended file system</a:t>
            </a:r>
            <a:r>
              <a:rPr lang="zh-CN" altLang="en-US" dirty="0"/>
              <a:t>）是第一个专门为 </a:t>
            </a:r>
            <a:r>
              <a:rPr lang="en-US" altLang="zh-CN" dirty="0"/>
              <a:t>Linux </a:t>
            </a:r>
            <a:r>
              <a:rPr lang="zh-CN" altLang="en-US" dirty="0"/>
              <a:t>内核创建的文件系统</a:t>
            </a:r>
            <a:endParaRPr lang="en-US" altLang="zh-CN" dirty="0"/>
          </a:p>
          <a:p>
            <a:r>
              <a:rPr lang="en-US" altLang="zh-CN" b="1" dirty="0"/>
              <a:t>JFS</a:t>
            </a:r>
          </a:p>
          <a:p>
            <a:pPr lvl="1"/>
            <a:r>
              <a:rPr lang="en-US" altLang="zh-CN" dirty="0"/>
              <a:t>JFS (</a:t>
            </a:r>
            <a:r>
              <a:rPr lang="en-US" altLang="zh-CN" dirty="0" err="1"/>
              <a:t>Journaled</a:t>
            </a:r>
            <a:r>
              <a:rPr lang="en-US" altLang="zh-CN" dirty="0"/>
              <a:t> File System</a:t>
            </a:r>
            <a:r>
              <a:rPr lang="zh-CN" altLang="en-US" dirty="0"/>
              <a:t>）是 </a:t>
            </a:r>
            <a:r>
              <a:rPr lang="en-US" altLang="zh-CN" dirty="0"/>
              <a:t>IBM </a:t>
            </a:r>
            <a:r>
              <a:rPr lang="zh-CN" altLang="en-US" dirty="0"/>
              <a:t>为 </a:t>
            </a:r>
            <a:r>
              <a:rPr lang="en-US" altLang="zh-CN" dirty="0"/>
              <a:t>AIX UNIX </a:t>
            </a:r>
            <a:r>
              <a:rPr lang="zh-CN" altLang="en-US" dirty="0"/>
              <a:t>开发的 </a:t>
            </a:r>
            <a:r>
              <a:rPr lang="en-US" altLang="zh-CN" dirty="0"/>
              <a:t>64 </a:t>
            </a:r>
            <a:r>
              <a:rPr lang="zh-CN" altLang="en-US" dirty="0"/>
              <a:t>位日志文件系统</a:t>
            </a:r>
            <a:endParaRPr lang="en-US" altLang="zh-CN" dirty="0"/>
          </a:p>
          <a:p>
            <a:r>
              <a:rPr lang="en-US" altLang="zh-CN" b="1" dirty="0" err="1"/>
              <a:t>Btrfs</a:t>
            </a:r>
            <a:endParaRPr lang="en-US" altLang="zh-CN" b="1" dirty="0"/>
          </a:p>
          <a:p>
            <a:pPr lvl="1"/>
            <a:r>
              <a:rPr lang="zh-CN" altLang="en-US" dirty="0"/>
              <a:t>是一种基于 </a:t>
            </a:r>
            <a:r>
              <a:rPr lang="en-US" altLang="zh-CN" dirty="0"/>
              <a:t>"copy-on-write"</a:t>
            </a:r>
            <a:r>
              <a:rPr lang="zh-CN" altLang="en-US" dirty="0"/>
              <a:t>（</a:t>
            </a:r>
            <a:r>
              <a:rPr lang="en-US" altLang="zh-CN" dirty="0"/>
              <a:t>COW</a:t>
            </a:r>
            <a:r>
              <a:rPr lang="zh-CN" altLang="en-US" dirty="0"/>
              <a:t>）原则的文件系统，其开发始于 </a:t>
            </a:r>
            <a:r>
              <a:rPr lang="en-US" altLang="zh-CN" dirty="0"/>
              <a:t>2007 </a:t>
            </a:r>
            <a:r>
              <a:rPr lang="zh-CN" altLang="en-US" dirty="0"/>
              <a:t>年</a:t>
            </a:r>
          </a:p>
        </p:txBody>
      </p:sp>
    </p:spTree>
    <p:extLst>
      <p:ext uri="{BB962C8B-B14F-4D97-AF65-F5344CB8AC3E}">
        <p14:creationId xmlns:p14="http://schemas.microsoft.com/office/powerpoint/2010/main" val="401565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partitioning tools</a:t>
            </a:r>
          </a:p>
          <a:p>
            <a:pPr lvl="1"/>
            <a:r>
              <a:rPr lang="en-US" altLang="zh-CN" dirty="0"/>
              <a:t>parted(for GUID partition tables)</a:t>
            </a:r>
          </a:p>
          <a:p>
            <a:pPr lvl="1"/>
            <a:r>
              <a:rPr lang="en-US" altLang="zh-CN" dirty="0" err="1"/>
              <a:t>fdisk</a:t>
            </a:r>
            <a:r>
              <a:rPr lang="en-US" altLang="zh-CN" dirty="0"/>
              <a:t>(for </a:t>
            </a:r>
            <a:r>
              <a:rPr lang="en-US" altLang="zh-CN" i="1" dirty="0"/>
              <a:t>MBR partition tables</a:t>
            </a:r>
            <a:r>
              <a:rPr lang="en-US" altLang="zh-CN" dirty="0"/>
              <a:t>)</a:t>
            </a:r>
          </a:p>
          <a:p>
            <a:pPr lvl="1"/>
            <a:endParaRPr lang="en-US" altLang="zh-CN" dirty="0"/>
          </a:p>
          <a:p>
            <a:pPr lvl="1"/>
            <a:endParaRPr lang="zh-CN" altLang="en-US" dirty="0"/>
          </a:p>
        </p:txBody>
      </p:sp>
    </p:spTree>
    <p:extLst>
      <p:ext uri="{BB962C8B-B14F-4D97-AF65-F5344CB8AC3E}">
        <p14:creationId xmlns:p14="http://schemas.microsoft.com/office/powerpoint/2010/main" val="31517309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设备文件</a:t>
            </a:r>
          </a:p>
        </p:txBody>
      </p:sp>
      <p:sp>
        <p:nvSpPr>
          <p:cNvPr id="3" name="内容占位符 2"/>
          <p:cNvSpPr>
            <a:spLocks noGrp="1"/>
          </p:cNvSpPr>
          <p:nvPr>
            <p:ph idx="1"/>
          </p:nvPr>
        </p:nvSpPr>
        <p:spPr/>
        <p:txBody>
          <a:bodyPr>
            <a:normAutofit/>
          </a:bodyPr>
          <a:lstStyle/>
          <a:p>
            <a:r>
              <a:rPr lang="zh-CN" altLang="en-US" dirty="0"/>
              <a:t>在类 </a:t>
            </a:r>
            <a:r>
              <a:rPr lang="en-US" altLang="zh-CN" dirty="0"/>
              <a:t>Unix </a:t>
            </a:r>
            <a:r>
              <a:rPr lang="zh-CN" altLang="en-US" dirty="0"/>
              <a:t>操作系统中，设备文件或特殊文件是设备驱动程序的一个接口，它在文件系统中的显示如同一个普通文件</a:t>
            </a:r>
            <a:endParaRPr lang="en-US" altLang="zh-CN" dirty="0"/>
          </a:p>
          <a:p>
            <a:r>
              <a:rPr lang="zh-CN" altLang="en-US" dirty="0"/>
              <a:t> </a:t>
            </a:r>
            <a:r>
              <a:rPr lang="en-US" altLang="zh-CN" dirty="0"/>
              <a:t>SCSI</a:t>
            </a:r>
            <a:r>
              <a:rPr lang="zh-CN" altLang="en-US" dirty="0"/>
              <a:t>设备命令命名方案</a:t>
            </a:r>
            <a:endParaRPr lang="en-US" altLang="zh-CN" dirty="0"/>
          </a:p>
          <a:p>
            <a:pPr lvl="1"/>
            <a:r>
              <a:rPr lang="en-US" altLang="zh-CN" dirty="0"/>
              <a:t>/dev/</a:t>
            </a:r>
            <a:r>
              <a:rPr lang="en-US" altLang="zh-CN" dirty="0" err="1"/>
              <a:t>sda</a:t>
            </a:r>
            <a:r>
              <a:rPr lang="en-US" altLang="zh-CN" dirty="0"/>
              <a:t> - device a, the first discovered device.</a:t>
            </a:r>
          </a:p>
          <a:p>
            <a:pPr lvl="1"/>
            <a:r>
              <a:rPr lang="en-US" altLang="zh-CN" dirty="0"/>
              <a:t>/dev/</a:t>
            </a:r>
            <a:r>
              <a:rPr lang="en-US" altLang="zh-CN" dirty="0" err="1"/>
              <a:t>sde</a:t>
            </a:r>
            <a:r>
              <a:rPr lang="en-US" altLang="zh-CN" dirty="0"/>
              <a:t> - device e, the fifth discovered device.</a:t>
            </a:r>
          </a:p>
          <a:p>
            <a:r>
              <a:rPr lang="en-US" altLang="zh-CN" dirty="0" err="1"/>
              <a:t>NVMe</a:t>
            </a:r>
            <a:r>
              <a:rPr lang="zh-CN" altLang="en-US" dirty="0"/>
              <a:t>设备命令命名方案</a:t>
            </a:r>
            <a:endParaRPr lang="en-US" altLang="zh-CN" dirty="0"/>
          </a:p>
          <a:p>
            <a:pPr lvl="1"/>
            <a:r>
              <a:rPr lang="en-US" altLang="zh-CN" dirty="0"/>
              <a:t>/dev/nvme0n1 - device 1 on controller 0, the first discovered device on the first discovered controller.</a:t>
            </a:r>
          </a:p>
          <a:p>
            <a:pPr lvl="1"/>
            <a:r>
              <a:rPr lang="en-US" altLang="zh-CN" dirty="0"/>
              <a:t>/dev/nvme2n5 - device 5 on controller 2, the fifth discovered device on the third discovered controller.</a:t>
            </a:r>
          </a:p>
          <a:p>
            <a:endParaRPr lang="en-US" altLang="zh-CN" dirty="0"/>
          </a:p>
        </p:txBody>
      </p:sp>
    </p:spTree>
    <p:extLst>
      <p:ext uri="{BB962C8B-B14F-4D97-AF65-F5344CB8AC3E}">
        <p14:creationId xmlns:p14="http://schemas.microsoft.com/office/powerpoint/2010/main" val="22864261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查看磁盘分区</a:t>
            </a:r>
          </a:p>
        </p:txBody>
      </p:sp>
      <p:sp>
        <p:nvSpPr>
          <p:cNvPr id="4" name="内容占位符 3"/>
          <p:cNvSpPr>
            <a:spLocks noGrp="1"/>
          </p:cNvSpPr>
          <p:nvPr>
            <p:ph idx="1"/>
          </p:nvPr>
        </p:nvSpPr>
        <p:spPr>
          <a:xfrm>
            <a:off x="838200" y="1825625"/>
            <a:ext cx="10515600" cy="1789208"/>
          </a:xfrm>
          <a:prstGeom prst="rect">
            <a:avLst/>
          </a:prstGeom>
        </p:spPr>
        <p:txBody>
          <a:bodyPr>
            <a:spAutoFit/>
          </a:bodyPr>
          <a:lstStyle/>
          <a:p>
            <a:r>
              <a:rPr lang="en-US" altLang="zh-CN" b="1" dirty="0"/>
              <a:t>#parted -l /dev/</a:t>
            </a:r>
            <a:r>
              <a:rPr lang="en-US" altLang="zh-CN" b="1" dirty="0" err="1"/>
              <a:t>sda</a:t>
            </a:r>
            <a:endParaRPr lang="en-US" altLang="zh-CN" b="1" dirty="0"/>
          </a:p>
          <a:p>
            <a:r>
              <a:rPr lang="en-US" altLang="zh-CN" dirty="0"/>
              <a:t># </a:t>
            </a:r>
            <a:r>
              <a:rPr lang="en-US" altLang="zh-CN" b="1" dirty="0" err="1"/>
              <a:t>fdisk</a:t>
            </a:r>
            <a:r>
              <a:rPr lang="en-US" altLang="zh-CN" b="1" dirty="0"/>
              <a:t> -l /dev/</a:t>
            </a:r>
            <a:r>
              <a:rPr lang="en-US" altLang="zh-CN" b="1" dirty="0" err="1"/>
              <a:t>sdb</a:t>
            </a:r>
            <a:endParaRPr lang="en-US" altLang="zh-CN" b="1" dirty="0"/>
          </a:p>
          <a:p>
            <a:pPr lvl="1"/>
            <a:endParaRPr lang="en-US" altLang="zh-CN" b="1" dirty="0"/>
          </a:p>
          <a:p>
            <a:pPr lvl="1"/>
            <a:endParaRPr lang="en-US" altLang="zh-CN" b="1" dirty="0"/>
          </a:p>
        </p:txBody>
      </p:sp>
    </p:spTree>
    <p:extLst>
      <p:ext uri="{BB962C8B-B14F-4D97-AF65-F5344CB8AC3E}">
        <p14:creationId xmlns:p14="http://schemas.microsoft.com/office/powerpoint/2010/main" val="22469265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ea typeface="+mj-lt"/>
                <a:cs typeface="+mj-lt"/>
              </a:rPr>
              <a:t>创建单分区磁盘</a:t>
            </a:r>
            <a:endParaRPr lang="zh-CN"/>
          </a:p>
        </p:txBody>
      </p:sp>
      <p:sp>
        <p:nvSpPr>
          <p:cNvPr id="3" name="内容占位符 2"/>
          <p:cNvSpPr>
            <a:spLocks noGrp="1"/>
          </p:cNvSpPr>
          <p:nvPr>
            <p:ph idx="1"/>
          </p:nvPr>
        </p:nvSpPr>
        <p:spPr/>
        <p:txBody>
          <a:bodyPr vert="horz" lIns="91440" tIns="45720" rIns="91440" bIns="45720" rtlCol="0" anchor="t">
            <a:normAutofit lnSpcReduction="10000"/>
          </a:bodyPr>
          <a:lstStyle/>
          <a:p>
            <a:pPr marL="457200">
              <a:buAutoNum type="arabicPeriod"/>
            </a:pPr>
            <a:r>
              <a:rPr lang="en-US" dirty="0" err="1">
                <a:ea typeface="+mn-lt"/>
                <a:cs typeface="+mn-lt"/>
              </a:rPr>
              <a:t>确定系统中的新磁盘</a:t>
            </a:r>
            <a:endParaRPr lang="en-US" altLang="zh-CN" dirty="0">
              <a:ea typeface="等线"/>
            </a:endParaRPr>
          </a:p>
          <a:p>
            <a:pPr marL="914400" lvl="1" indent="-457200"/>
            <a:r>
              <a:rPr lang="en-US" dirty="0" err="1">
                <a:ea typeface="+mn-lt"/>
                <a:cs typeface="+mn-lt"/>
              </a:rPr>
              <a:t>lsblk</a:t>
            </a:r>
          </a:p>
          <a:p>
            <a:pPr marL="914400" lvl="1" indent="-457200"/>
            <a:r>
              <a:rPr lang="en-US" dirty="0">
                <a:ea typeface="+mn-lt"/>
                <a:cs typeface="+mn-lt"/>
              </a:rPr>
              <a:t>parted -l | grep Error</a:t>
            </a:r>
            <a:endParaRPr lang="en-US" dirty="0">
              <a:ea typeface="等线"/>
            </a:endParaRPr>
          </a:p>
          <a:p>
            <a:pPr marL="457200" lvl="1" indent="0">
              <a:buNone/>
            </a:pPr>
            <a:r>
              <a:rPr lang="en-US" dirty="0">
                <a:solidFill>
                  <a:srgbClr val="000000"/>
                </a:solidFill>
                <a:latin typeface="等线"/>
                <a:ea typeface="等线"/>
              </a:rPr>
              <a:t>Error: /dev/</a:t>
            </a:r>
            <a:r>
              <a:rPr lang="en-US" dirty="0" err="1">
                <a:solidFill>
                  <a:srgbClr val="000000"/>
                </a:solidFill>
                <a:latin typeface="等线"/>
                <a:ea typeface="等线"/>
              </a:rPr>
              <a:t>sda</a:t>
            </a:r>
            <a:r>
              <a:rPr lang="en-US" dirty="0">
                <a:solidFill>
                  <a:srgbClr val="000000"/>
                </a:solidFill>
                <a:latin typeface="等线"/>
                <a:ea typeface="等线"/>
              </a:rPr>
              <a:t>: unrecognized disk </a:t>
            </a:r>
            <a:r>
              <a:rPr lang="en-US" dirty="0">
                <a:solidFill>
                  <a:srgbClr val="000000"/>
                </a:solidFill>
                <a:ea typeface="等线"/>
              </a:rPr>
              <a:t>label</a:t>
            </a:r>
            <a:br>
              <a:rPr lang="en-US" dirty="0">
                <a:solidFill>
                  <a:srgbClr val="000000"/>
                </a:solidFill>
                <a:ea typeface="等线"/>
              </a:rPr>
            </a:br>
            <a:r>
              <a:rPr lang="zh-CN" altLang="en-US" dirty="0">
                <a:solidFill>
                  <a:srgbClr val="000000"/>
                </a:solidFill>
                <a:ea typeface="等线"/>
              </a:rPr>
              <a:t>如果 </a:t>
            </a:r>
            <a:r>
              <a:rPr lang="en-US" altLang="zh-CN" dirty="0">
                <a:solidFill>
                  <a:srgbClr val="000000"/>
                </a:solidFill>
                <a:ea typeface="等线"/>
              </a:rPr>
              <a:t>USB </a:t>
            </a:r>
            <a:r>
              <a:rPr lang="zh-CN" altLang="en-US" dirty="0">
                <a:solidFill>
                  <a:srgbClr val="000000"/>
                </a:solidFill>
                <a:ea typeface="等线"/>
              </a:rPr>
              <a:t>闪盘是自动挂载的</a:t>
            </a:r>
            <a:r>
              <a:rPr lang="zh-CN" altLang="en-US" dirty="0" smtClean="0">
                <a:solidFill>
                  <a:srgbClr val="000000"/>
                </a:solidFill>
                <a:ea typeface="等线"/>
              </a:rPr>
              <a:t>，卸载</a:t>
            </a:r>
            <a:endParaRPr lang="en-US" altLang="zh-CN" dirty="0" smtClean="0">
              <a:solidFill>
                <a:srgbClr val="000000"/>
              </a:solidFill>
              <a:ea typeface="等线"/>
            </a:endParaRPr>
          </a:p>
          <a:p>
            <a:pPr marL="457200" lvl="1" indent="0">
              <a:buNone/>
            </a:pPr>
            <a:r>
              <a:rPr lang="en-US" dirty="0" smtClean="0">
                <a:solidFill>
                  <a:srgbClr val="000000"/>
                </a:solidFill>
                <a:ea typeface="等线"/>
              </a:rPr>
              <a:t># </a:t>
            </a:r>
            <a:r>
              <a:rPr lang="en-US" dirty="0">
                <a:solidFill>
                  <a:srgbClr val="000000"/>
                </a:solidFill>
                <a:ea typeface="等线"/>
              </a:rPr>
              <a:t>mount | </a:t>
            </a:r>
            <a:r>
              <a:rPr lang="en-US" dirty="0" err="1">
                <a:solidFill>
                  <a:srgbClr val="000000"/>
                </a:solidFill>
                <a:ea typeface="等线"/>
              </a:rPr>
              <a:t>grep</a:t>
            </a:r>
            <a:r>
              <a:rPr lang="en-US" dirty="0">
                <a:solidFill>
                  <a:srgbClr val="000000"/>
                </a:solidFill>
                <a:ea typeface="等线"/>
              </a:rPr>
              <a:t> </a:t>
            </a:r>
            <a:r>
              <a:rPr lang="en-US" dirty="0" err="1" smtClean="0">
                <a:solidFill>
                  <a:srgbClr val="000000"/>
                </a:solidFill>
                <a:ea typeface="等线"/>
              </a:rPr>
              <a:t>sdb</a:t>
            </a:r>
            <a:r>
              <a:rPr lang="en-US" dirty="0" smtClean="0">
                <a:solidFill>
                  <a:srgbClr val="000000"/>
                </a:solidFill>
                <a:ea typeface="等线"/>
              </a:rPr>
              <a:t/>
            </a:r>
            <a:br>
              <a:rPr lang="en-US" dirty="0" smtClean="0">
                <a:solidFill>
                  <a:srgbClr val="000000"/>
                </a:solidFill>
                <a:ea typeface="等线"/>
              </a:rPr>
            </a:br>
            <a:r>
              <a:rPr lang="en-US" dirty="0" smtClean="0">
                <a:solidFill>
                  <a:srgbClr val="000000"/>
                </a:solidFill>
                <a:ea typeface="等线"/>
              </a:rPr>
              <a:t>/</a:t>
            </a:r>
            <a:r>
              <a:rPr lang="en-US" dirty="0">
                <a:solidFill>
                  <a:srgbClr val="000000"/>
                </a:solidFill>
                <a:ea typeface="等线"/>
              </a:rPr>
              <a:t>dev/sdb1 on /run/media</a:t>
            </a:r>
            <a:r>
              <a:rPr lang="en-US" dirty="0" smtClean="0">
                <a:solidFill>
                  <a:srgbClr val="000000"/>
                </a:solidFill>
                <a:ea typeface="等线"/>
              </a:rPr>
              <a:t>...</a:t>
            </a:r>
            <a:br>
              <a:rPr lang="en-US" dirty="0" smtClean="0">
                <a:solidFill>
                  <a:srgbClr val="000000"/>
                </a:solidFill>
                <a:ea typeface="等线"/>
              </a:rPr>
            </a:br>
            <a:r>
              <a:rPr lang="en-US" dirty="0" smtClean="0">
                <a:solidFill>
                  <a:srgbClr val="000000"/>
                </a:solidFill>
                <a:ea typeface="等线"/>
              </a:rPr>
              <a:t># </a:t>
            </a:r>
            <a:r>
              <a:rPr lang="en-US" dirty="0" err="1">
                <a:solidFill>
                  <a:srgbClr val="000000"/>
                </a:solidFill>
                <a:ea typeface="等线"/>
              </a:rPr>
              <a:t>umount</a:t>
            </a:r>
            <a:r>
              <a:rPr lang="en-US" dirty="0">
                <a:solidFill>
                  <a:srgbClr val="000000"/>
                </a:solidFill>
                <a:ea typeface="等线"/>
              </a:rPr>
              <a:t> /dev/sdb1</a:t>
            </a:r>
            <a:endParaRPr lang="en-US" dirty="0"/>
          </a:p>
          <a:p>
            <a:pPr marL="457200">
              <a:buAutoNum type="arabicPeriod"/>
            </a:pPr>
            <a:r>
              <a:rPr lang="en-US" dirty="0" err="1">
                <a:solidFill>
                  <a:srgbClr val="000000"/>
                </a:solidFill>
                <a:ea typeface="+mn-lt"/>
                <a:cs typeface="+mn-lt"/>
              </a:rPr>
              <a:t>为新驱动器分区</a:t>
            </a:r>
            <a:endParaRPr lang="en-US" altLang="zh-CN" dirty="0" err="1">
              <a:ea typeface="等线"/>
            </a:endParaRPr>
          </a:p>
          <a:p>
            <a:pPr marL="457200">
              <a:buAutoNum type="arabicPeriod"/>
            </a:pPr>
            <a:r>
              <a:rPr lang="en-US" dirty="0" err="1">
                <a:ea typeface="+mn-lt"/>
                <a:cs typeface="+mn-lt"/>
              </a:rPr>
              <a:t>在新分区上创建文件系统</a:t>
            </a:r>
            <a:endParaRPr lang="en-US" altLang="zh-CN" dirty="0" err="1">
              <a:ea typeface="等线"/>
            </a:endParaRPr>
          </a:p>
          <a:p>
            <a:pPr marL="457200">
              <a:buAutoNum type="arabicPeriod"/>
            </a:pPr>
            <a:r>
              <a:rPr lang="en-US" dirty="0" err="1">
                <a:ea typeface="+mn-lt"/>
                <a:cs typeface="+mn-lt"/>
              </a:rPr>
              <a:t>挂载新文件系统</a:t>
            </a:r>
            <a:endParaRPr lang="en-US" altLang="zh-CN" dirty="0" err="1">
              <a:ea typeface="等线"/>
            </a:endParaRPr>
          </a:p>
        </p:txBody>
      </p:sp>
    </p:spTree>
    <p:extLst>
      <p:ext uri="{BB962C8B-B14F-4D97-AF65-F5344CB8AC3E}">
        <p14:creationId xmlns:p14="http://schemas.microsoft.com/office/powerpoint/2010/main" val="35914700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3369</TotalTime>
  <Words>1635</Words>
  <Application>Microsoft Office PowerPoint</Application>
  <PresentationFormat>宽屏</PresentationFormat>
  <Paragraphs>279</Paragraphs>
  <Slides>44</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56" baseType="lpstr">
      <vt:lpstr>Arial Unicode MS</vt:lpstr>
      <vt:lpstr>var(--font-family-monospace)</vt:lpstr>
      <vt:lpstr>等线</vt:lpstr>
      <vt:lpstr>等线 Light</vt:lpstr>
      <vt:lpstr>黑体</vt:lpstr>
      <vt:lpstr>Arial</vt:lpstr>
      <vt:lpstr>Consolas</vt:lpstr>
      <vt:lpstr>Courier New</vt:lpstr>
      <vt:lpstr>Times New Roman</vt:lpstr>
      <vt:lpstr>Wingdings</vt:lpstr>
      <vt:lpstr>Office 主题​​</vt:lpstr>
      <vt:lpstr>Visio</vt:lpstr>
      <vt:lpstr>Managing Disks and Filesystems</vt:lpstr>
      <vt:lpstr>硬盘接口方式</vt:lpstr>
      <vt:lpstr>Partitioning Hard Disks</vt:lpstr>
      <vt:lpstr>Partitioning Hard Disks</vt:lpstr>
      <vt:lpstr>常见的 Linux 文件系统</vt:lpstr>
      <vt:lpstr>PowerPoint 演示文稿</vt:lpstr>
      <vt:lpstr>设备文件</vt:lpstr>
      <vt:lpstr>查看磁盘分区</vt:lpstr>
      <vt:lpstr>创建单分区磁盘</vt:lpstr>
      <vt:lpstr>为新驱动器分区</vt:lpstr>
      <vt:lpstr>其他命令</vt:lpstr>
      <vt:lpstr>PowerPoint 演示文稿</vt:lpstr>
      <vt:lpstr>Interactive Mode</vt:lpstr>
      <vt:lpstr>PowerPoint 演示文稿</vt:lpstr>
      <vt:lpstr>PowerPoint 演示文稿</vt:lpstr>
      <vt:lpstr>PowerPoint 演示文稿</vt:lpstr>
      <vt:lpstr>检查分区</vt:lpstr>
      <vt:lpstr>分区格式化</vt:lpstr>
      <vt:lpstr>PowerPoint 演示文稿</vt:lpstr>
      <vt:lpstr>mount命令</vt:lpstr>
      <vt:lpstr>PowerPoint 演示文稿</vt:lpstr>
      <vt:lpstr>umount命令</vt:lpstr>
      <vt:lpstr>Using Logical Volume Manager Partitions</vt:lpstr>
      <vt:lpstr>PowerPoint 演示文稿</vt:lpstr>
      <vt:lpstr>PowerPoint 演示文稿</vt:lpstr>
      <vt:lpstr>PowerPoint 演示文稿</vt:lpstr>
      <vt:lpstr>PowerPoint 演示文稿</vt:lpstr>
      <vt:lpstr>PowerPoint 演示文稿</vt:lpstr>
      <vt:lpstr>Growing LVM logical volumes</vt:lpstr>
      <vt:lpstr>系统启动挂装表</vt:lpstr>
      <vt:lpstr>系统启动时 自动挂装文件系统</vt:lpstr>
      <vt:lpstr>/etc/fstab文件的格式</vt:lpstr>
      <vt:lpstr>/etc/fstab文件的列信息</vt:lpstr>
      <vt:lpstr>PowerPoint 演示文稿</vt:lpstr>
      <vt:lpstr>磁盘限额</vt:lpstr>
      <vt:lpstr>磁盘限额</vt:lpstr>
      <vt:lpstr>磁盘限额的限制策略</vt:lpstr>
      <vt:lpstr>配置磁盘限额的前提</vt:lpstr>
      <vt:lpstr>磁盘限额配置步骤 （1）启用文件系统的quota功能</vt:lpstr>
      <vt:lpstr>磁盘限额配置步骤 （2）创建quota数据库并开启quota</vt:lpstr>
      <vt:lpstr>磁盘限额配置步骤 （3）设置用户和组的quota</vt:lpstr>
      <vt:lpstr>edquota命令</vt:lpstr>
      <vt:lpstr>setquota命令</vt:lpstr>
      <vt:lpstr>使用参考用户或组复制配额</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Disks and Filesystems</dc:title>
  <dc:creator>jingqiu@swu.edu.cn</dc:creator>
  <cp:lastModifiedBy>jingqiu@swu.edu.cn</cp:lastModifiedBy>
  <cp:revision>303</cp:revision>
  <dcterms:created xsi:type="dcterms:W3CDTF">2020-11-29T02:59:13Z</dcterms:created>
  <dcterms:modified xsi:type="dcterms:W3CDTF">2023-11-12T12:35:31Z</dcterms:modified>
</cp:coreProperties>
</file>