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176"/>
  </p:notesMasterIdLst>
  <p:sldIdLst>
    <p:sldId id="256" r:id="rId3"/>
    <p:sldId id="258" r:id="rId4"/>
    <p:sldId id="260" r:id="rId5"/>
    <p:sldId id="259" r:id="rId6"/>
    <p:sldId id="264" r:id="rId7"/>
    <p:sldId id="262" r:id="rId8"/>
    <p:sldId id="261" r:id="rId9"/>
    <p:sldId id="263" r:id="rId10"/>
    <p:sldId id="266" r:id="rId11"/>
    <p:sldId id="267" r:id="rId12"/>
    <p:sldId id="265" r:id="rId13"/>
    <p:sldId id="269" r:id="rId14"/>
    <p:sldId id="270" r:id="rId15"/>
    <p:sldId id="274" r:id="rId16"/>
    <p:sldId id="271" r:id="rId17"/>
    <p:sldId id="272" r:id="rId18"/>
    <p:sldId id="275" r:id="rId19"/>
    <p:sldId id="276" r:id="rId20"/>
    <p:sldId id="277" r:id="rId21"/>
    <p:sldId id="278" r:id="rId22"/>
    <p:sldId id="279" r:id="rId23"/>
    <p:sldId id="280" r:id="rId24"/>
    <p:sldId id="281" r:id="rId25"/>
    <p:sldId id="268" r:id="rId26"/>
    <p:sldId id="288" r:id="rId27"/>
    <p:sldId id="289" r:id="rId28"/>
    <p:sldId id="282" r:id="rId29"/>
    <p:sldId id="283" r:id="rId30"/>
    <p:sldId id="285" r:id="rId31"/>
    <p:sldId id="286" r:id="rId32"/>
    <p:sldId id="290" r:id="rId33"/>
    <p:sldId id="291" r:id="rId34"/>
    <p:sldId id="293" r:id="rId35"/>
    <p:sldId id="292" r:id="rId36"/>
    <p:sldId id="294" r:id="rId37"/>
    <p:sldId id="451" r:id="rId38"/>
    <p:sldId id="452" r:id="rId39"/>
    <p:sldId id="453" r:id="rId40"/>
    <p:sldId id="454" r:id="rId41"/>
    <p:sldId id="455" r:id="rId42"/>
    <p:sldId id="456" r:id="rId43"/>
    <p:sldId id="352" r:id="rId44"/>
    <p:sldId id="458" r:id="rId45"/>
    <p:sldId id="459" r:id="rId46"/>
    <p:sldId id="460" r:id="rId47"/>
    <p:sldId id="360" r:id="rId48"/>
    <p:sldId id="389" r:id="rId49"/>
    <p:sldId id="355" r:id="rId50"/>
    <p:sldId id="356" r:id="rId51"/>
    <p:sldId id="399" r:id="rId52"/>
    <p:sldId id="400" r:id="rId53"/>
    <p:sldId id="390" r:id="rId54"/>
    <p:sldId id="401" r:id="rId55"/>
    <p:sldId id="393" r:id="rId56"/>
    <p:sldId id="394" r:id="rId57"/>
    <p:sldId id="392" r:id="rId58"/>
    <p:sldId id="402" r:id="rId59"/>
    <p:sldId id="354" r:id="rId60"/>
    <p:sldId id="494" r:id="rId61"/>
    <p:sldId id="461" r:id="rId62"/>
    <p:sldId id="462" r:id="rId63"/>
    <p:sldId id="463" r:id="rId64"/>
    <p:sldId id="464" r:id="rId65"/>
    <p:sldId id="465" r:id="rId66"/>
    <p:sldId id="466" r:id="rId67"/>
    <p:sldId id="467" r:id="rId68"/>
    <p:sldId id="468" r:id="rId69"/>
    <p:sldId id="472" r:id="rId70"/>
    <p:sldId id="473" r:id="rId71"/>
    <p:sldId id="474" r:id="rId72"/>
    <p:sldId id="475" r:id="rId73"/>
    <p:sldId id="515" r:id="rId74"/>
    <p:sldId id="476" r:id="rId75"/>
    <p:sldId id="470" r:id="rId76"/>
    <p:sldId id="514" r:id="rId77"/>
    <p:sldId id="471" r:id="rId78"/>
    <p:sldId id="477" r:id="rId79"/>
    <p:sldId id="478" r:id="rId80"/>
    <p:sldId id="495" r:id="rId81"/>
    <p:sldId id="496" r:id="rId82"/>
    <p:sldId id="490" r:id="rId83"/>
    <p:sldId id="491" r:id="rId84"/>
    <p:sldId id="493" r:id="rId85"/>
    <p:sldId id="492" r:id="rId86"/>
    <p:sldId id="497" r:id="rId87"/>
    <p:sldId id="500" r:id="rId88"/>
    <p:sldId id="501" r:id="rId89"/>
    <p:sldId id="498" r:id="rId90"/>
    <p:sldId id="499" r:id="rId91"/>
    <p:sldId id="524" r:id="rId92"/>
    <p:sldId id="523" r:id="rId93"/>
    <p:sldId id="522" r:id="rId94"/>
    <p:sldId id="521" r:id="rId95"/>
    <p:sldId id="548" r:id="rId96"/>
    <p:sldId id="526" r:id="rId97"/>
    <p:sldId id="545" r:id="rId98"/>
    <p:sldId id="528" r:id="rId99"/>
    <p:sldId id="546" r:id="rId100"/>
    <p:sldId id="529" r:id="rId101"/>
    <p:sldId id="530" r:id="rId102"/>
    <p:sldId id="532" r:id="rId103"/>
    <p:sldId id="550" r:id="rId104"/>
    <p:sldId id="551" r:id="rId105"/>
    <p:sldId id="552" r:id="rId106"/>
    <p:sldId id="554" r:id="rId107"/>
    <p:sldId id="549" r:id="rId108"/>
    <p:sldId id="536" r:id="rId109"/>
    <p:sldId id="553" r:id="rId110"/>
    <p:sldId id="582" r:id="rId111"/>
    <p:sldId id="520" r:id="rId112"/>
    <p:sldId id="519" r:id="rId113"/>
    <p:sldId id="518" r:id="rId114"/>
    <p:sldId id="513" r:id="rId115"/>
    <p:sldId id="481" r:id="rId116"/>
    <p:sldId id="482" r:id="rId117"/>
    <p:sldId id="483" r:id="rId118"/>
    <p:sldId id="555" r:id="rId119"/>
    <p:sldId id="556" r:id="rId120"/>
    <p:sldId id="557" r:id="rId121"/>
    <p:sldId id="558" r:id="rId122"/>
    <p:sldId id="559" r:id="rId123"/>
    <p:sldId id="560" r:id="rId124"/>
    <p:sldId id="583" r:id="rId125"/>
    <p:sldId id="525" r:id="rId126"/>
    <p:sldId id="563" r:id="rId127"/>
    <p:sldId id="567" r:id="rId128"/>
    <p:sldId id="568" r:id="rId129"/>
    <p:sldId id="584" r:id="rId130"/>
    <p:sldId id="585" r:id="rId131"/>
    <p:sldId id="586" r:id="rId132"/>
    <p:sldId id="569" r:id="rId133"/>
    <p:sldId id="566" r:id="rId134"/>
    <p:sldId id="581" r:id="rId135"/>
    <p:sldId id="577" r:id="rId136"/>
    <p:sldId id="571" r:id="rId137"/>
    <p:sldId id="572" r:id="rId138"/>
    <p:sldId id="575" r:id="rId139"/>
    <p:sldId id="576" r:id="rId140"/>
    <p:sldId id="574" r:id="rId141"/>
    <p:sldId id="587" r:id="rId142"/>
    <p:sldId id="588" r:id="rId143"/>
    <p:sldId id="589" r:id="rId144"/>
    <p:sldId id="590" r:id="rId145"/>
    <p:sldId id="591" r:id="rId146"/>
    <p:sldId id="592" r:id="rId147"/>
    <p:sldId id="621" r:id="rId148"/>
    <p:sldId id="620" r:id="rId149"/>
    <p:sldId id="619" r:id="rId150"/>
    <p:sldId id="618" r:id="rId151"/>
    <p:sldId id="593" r:id="rId152"/>
    <p:sldId id="594" r:id="rId153"/>
    <p:sldId id="595" r:id="rId154"/>
    <p:sldId id="596" r:id="rId155"/>
    <p:sldId id="597" r:id="rId156"/>
    <p:sldId id="622" r:id="rId157"/>
    <p:sldId id="598" r:id="rId158"/>
    <p:sldId id="601" r:id="rId159"/>
    <p:sldId id="602" r:id="rId160"/>
    <p:sldId id="603" r:id="rId161"/>
    <p:sldId id="623" r:id="rId162"/>
    <p:sldId id="629" r:id="rId163"/>
    <p:sldId id="628" r:id="rId164"/>
    <p:sldId id="625" r:id="rId165"/>
    <p:sldId id="613" r:id="rId166"/>
    <p:sldId id="626" r:id="rId167"/>
    <p:sldId id="630" r:id="rId168"/>
    <p:sldId id="631" r:id="rId169"/>
    <p:sldId id="632" r:id="rId170"/>
    <p:sldId id="633" r:id="rId171"/>
    <p:sldId id="634" r:id="rId172"/>
    <p:sldId id="615" r:id="rId173"/>
    <p:sldId id="616" r:id="rId174"/>
    <p:sldId id="617" r:id="rId17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ingqiu@swu.edu.cn" initials="j" lastIdx="1" clrIdx="0">
    <p:extLst>
      <p:ext uri="{19B8F6BF-5375-455C-9EA6-DF929625EA0E}">
        <p15:presenceInfo xmlns:p15="http://schemas.microsoft.com/office/powerpoint/2012/main" userId="2eefbced65b7eba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FB46DD-2B3C-CD43-BA52-A087B66E7349}" v="8" dt="2023-10-04T02:26:36.012"/>
    <p1510:client id="{25713C44-028F-84F6-DADE-B12801273FDB}" v="2" dt="2023-10-19T07:27:36.163"/>
    <p1510:client id="{49DBE79E-6322-5297-5ED9-B043DC9AF8A4}" v="24" dt="2023-10-22T03:10:24.891"/>
    <p1510:client id="{695157AC-AC9F-7C4A-BBE6-00A0BADA0A48}" v="26" dt="2023-09-30T02:38:00.142"/>
    <p1510:client id="{6B6DDB1F-C2D7-03A5-1F03-F8A4BD5A8584}" v="5" dt="2023-09-24T07:34:10.497"/>
    <p1510:client id="{77135F83-DBD4-18E7-8399-6CD4122477F1}" v="39" dt="2023-10-14T03:00:59.505"/>
    <p1510:client id="{7CA429A7-1438-2089-C05F-1DD8CAFE2FBB}" v="70" dt="2023-10-14T12:43:50.564"/>
    <p1510:client id="{BBB1B0F9-64F7-D4F8-8EC6-79BEE5CB6053}" v="145" dt="2023-10-22T09:27:41.476"/>
    <p1510:client id="{C325B42B-2FEF-0679-ABB7-9938D0EAC79D}" v="16" dt="2023-09-24T12:14:28.212"/>
    <p1510:client id="{C52C11C5-837D-6B88-E660-0741367C5F25}" v="517" dt="2023-10-13T15:02:26.289"/>
    <p1510:client id="{F12B7BFD-1055-A8DC-5E35-7777E539B53F}" v="104" dt="2023-10-14T12:07:36.470"/>
  </p1510:revLst>
</p1510:revInfo>
</file>

<file path=ppt/tableStyles.xml><?xml version="1.0" encoding="utf-8"?>
<a:tblStyleLst xmlns:a="http://schemas.openxmlformats.org/drawingml/2006/main" def="{5C22544A-7EE6-4342-B048-85BDC9FD1C3A}">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2" d="100"/>
          <a:sy n="112" d="100"/>
        </p:scale>
        <p:origin x="55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59" Type="http://schemas.openxmlformats.org/officeDocument/2006/relationships/slide" Target="slides/slide157.xml"/><Relationship Id="rId170" Type="http://schemas.openxmlformats.org/officeDocument/2006/relationships/slide" Target="slides/slide168.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149" Type="http://schemas.openxmlformats.org/officeDocument/2006/relationships/slide" Target="slides/slide147.xml"/><Relationship Id="rId5" Type="http://schemas.openxmlformats.org/officeDocument/2006/relationships/slide" Target="slides/slide3.xml"/><Relationship Id="rId95" Type="http://schemas.openxmlformats.org/officeDocument/2006/relationships/slide" Target="slides/slide93.xml"/><Relationship Id="rId160" Type="http://schemas.openxmlformats.org/officeDocument/2006/relationships/slide" Target="slides/slide158.xml"/><Relationship Id="rId181" Type="http://schemas.openxmlformats.org/officeDocument/2006/relationships/tableStyles" Target="tableStyles.xml"/><Relationship Id="rId22" Type="http://schemas.openxmlformats.org/officeDocument/2006/relationships/slide" Target="slides/slide20.xml"/><Relationship Id="rId43" Type="http://schemas.openxmlformats.org/officeDocument/2006/relationships/slide" Target="slides/slide41.xml"/><Relationship Id="rId64" Type="http://schemas.openxmlformats.org/officeDocument/2006/relationships/slide" Target="slides/slide62.xml"/><Relationship Id="rId118" Type="http://schemas.openxmlformats.org/officeDocument/2006/relationships/slide" Target="slides/slide116.xml"/><Relationship Id="rId139" Type="http://schemas.openxmlformats.org/officeDocument/2006/relationships/slide" Target="slides/slide137.xml"/><Relationship Id="rId85" Type="http://schemas.openxmlformats.org/officeDocument/2006/relationships/slide" Target="slides/slide83.xml"/><Relationship Id="rId150" Type="http://schemas.openxmlformats.org/officeDocument/2006/relationships/slide" Target="slides/slide148.xml"/><Relationship Id="rId171" Type="http://schemas.openxmlformats.org/officeDocument/2006/relationships/slide" Target="slides/slide169.xml"/><Relationship Id="rId12" Type="http://schemas.openxmlformats.org/officeDocument/2006/relationships/slide" Target="slides/slide10.xml"/><Relationship Id="rId33" Type="http://schemas.openxmlformats.org/officeDocument/2006/relationships/slide" Target="slides/slide31.xml"/><Relationship Id="rId108" Type="http://schemas.openxmlformats.org/officeDocument/2006/relationships/slide" Target="slides/slide106.xml"/><Relationship Id="rId129" Type="http://schemas.openxmlformats.org/officeDocument/2006/relationships/slide" Target="slides/slide127.xml"/><Relationship Id="rId54" Type="http://schemas.openxmlformats.org/officeDocument/2006/relationships/slide" Target="slides/slide52.xml"/><Relationship Id="rId75" Type="http://schemas.openxmlformats.org/officeDocument/2006/relationships/slide" Target="slides/slide73.xml"/><Relationship Id="rId96" Type="http://schemas.openxmlformats.org/officeDocument/2006/relationships/slide" Target="slides/slide94.xml"/><Relationship Id="rId140" Type="http://schemas.openxmlformats.org/officeDocument/2006/relationships/slide" Target="slides/slide138.xml"/><Relationship Id="rId161" Type="http://schemas.openxmlformats.org/officeDocument/2006/relationships/slide" Target="slides/slide159.xml"/><Relationship Id="rId182" Type="http://schemas.microsoft.com/office/2016/11/relationships/changesInfo" Target="changesInfos/changesInfo1.xml"/><Relationship Id="rId6" Type="http://schemas.openxmlformats.org/officeDocument/2006/relationships/slide" Target="slides/slide4.xml"/><Relationship Id="rId23" Type="http://schemas.openxmlformats.org/officeDocument/2006/relationships/slide" Target="slides/slide21.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51" Type="http://schemas.openxmlformats.org/officeDocument/2006/relationships/slide" Target="slides/slide149.xml"/><Relationship Id="rId156" Type="http://schemas.openxmlformats.org/officeDocument/2006/relationships/slide" Target="slides/slide154.xml"/><Relationship Id="rId177" Type="http://schemas.openxmlformats.org/officeDocument/2006/relationships/commentAuthors" Target="commentAuthors.xml"/><Relationship Id="rId172" Type="http://schemas.openxmlformats.org/officeDocument/2006/relationships/slide" Target="slides/slide170.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167" Type="http://schemas.openxmlformats.org/officeDocument/2006/relationships/slide" Target="slides/slide165.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162" Type="http://schemas.openxmlformats.org/officeDocument/2006/relationships/slide" Target="slides/slide160.xml"/><Relationship Id="rId183" Type="http://schemas.microsoft.com/office/2015/10/relationships/revisionInfo" Target="revisionInfo.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157" Type="http://schemas.openxmlformats.org/officeDocument/2006/relationships/slide" Target="slides/slide155.xml"/><Relationship Id="rId178" Type="http://schemas.openxmlformats.org/officeDocument/2006/relationships/presProps" Target="presProps.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slide" Target="slides/slide150.xml"/><Relationship Id="rId173" Type="http://schemas.openxmlformats.org/officeDocument/2006/relationships/slide" Target="slides/slide171.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168" Type="http://schemas.openxmlformats.org/officeDocument/2006/relationships/slide" Target="slides/slide166.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slide" Target="slides/slide161.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74" Type="http://schemas.openxmlformats.org/officeDocument/2006/relationships/slide" Target="slides/slide172.xml"/><Relationship Id="rId179" Type="http://schemas.openxmlformats.org/officeDocument/2006/relationships/viewProps" Target="viewProps.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slide" Target="slides/slide146.xml"/><Relationship Id="rId164" Type="http://schemas.openxmlformats.org/officeDocument/2006/relationships/slide" Target="slides/slide162.xml"/><Relationship Id="rId169" Type="http://schemas.openxmlformats.org/officeDocument/2006/relationships/slide" Target="slides/slide167.xml"/><Relationship Id="rId4" Type="http://schemas.openxmlformats.org/officeDocument/2006/relationships/slide" Target="slides/slide2.xml"/><Relationship Id="rId9" Type="http://schemas.openxmlformats.org/officeDocument/2006/relationships/slide" Target="slides/slide7.xml"/><Relationship Id="rId180" Type="http://schemas.openxmlformats.org/officeDocument/2006/relationships/theme" Target="theme/theme1.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slide" Target="slides/slide152.xml"/><Relationship Id="rId175" Type="http://schemas.openxmlformats.org/officeDocument/2006/relationships/slide" Target="slides/slide173.xml"/><Relationship Id="rId16" Type="http://schemas.openxmlformats.org/officeDocument/2006/relationships/slide" Target="slides/slide14.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 Id="rId165" Type="http://schemas.openxmlformats.org/officeDocument/2006/relationships/slide" Target="slides/slide163.xml"/><Relationship Id="rId27" Type="http://schemas.openxmlformats.org/officeDocument/2006/relationships/slide" Target="slides/slide25.xml"/><Relationship Id="rId48" Type="http://schemas.openxmlformats.org/officeDocument/2006/relationships/slide" Target="slides/slide46.xml"/><Relationship Id="rId69" Type="http://schemas.openxmlformats.org/officeDocument/2006/relationships/slide" Target="slides/slide67.xml"/><Relationship Id="rId113" Type="http://schemas.openxmlformats.org/officeDocument/2006/relationships/slide" Target="slides/slide111.xml"/><Relationship Id="rId134" Type="http://schemas.openxmlformats.org/officeDocument/2006/relationships/slide" Target="slides/slide132.xml"/><Relationship Id="rId80" Type="http://schemas.openxmlformats.org/officeDocument/2006/relationships/slide" Target="slides/slide78.xml"/><Relationship Id="rId155" Type="http://schemas.openxmlformats.org/officeDocument/2006/relationships/slide" Target="slides/slide153.xml"/><Relationship Id="rId176" Type="http://schemas.openxmlformats.org/officeDocument/2006/relationships/notesMaster" Target="notesMasters/notesMaster1.xml"/><Relationship Id="rId17" Type="http://schemas.openxmlformats.org/officeDocument/2006/relationships/slide" Target="slides/slide15.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24" Type="http://schemas.openxmlformats.org/officeDocument/2006/relationships/slide" Target="slides/slide122.xml"/><Relationship Id="rId70" Type="http://schemas.openxmlformats.org/officeDocument/2006/relationships/slide" Target="slides/slide68.xml"/><Relationship Id="rId91" Type="http://schemas.openxmlformats.org/officeDocument/2006/relationships/slide" Target="slides/slide89.xml"/><Relationship Id="rId145" Type="http://schemas.openxmlformats.org/officeDocument/2006/relationships/slide" Target="slides/slide143.xml"/><Relationship Id="rId166" Type="http://schemas.openxmlformats.org/officeDocument/2006/relationships/slide" Target="slides/slide164.xml"/><Relationship Id="rId1" Type="http://schemas.openxmlformats.org/officeDocument/2006/relationships/slideMaster" Target="slideMasters/slideMaster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邱劲" userId="S::jinqiu@office365.swu.edu.cn::4589f1cc-ea9b-4ca6-a4c0-7c4b05c1955b" providerId="AD" clId="Web-{25713C44-028F-84F6-DADE-B12801273FDB}"/>
    <pc:docChg chg="modSld">
      <pc:chgData name="邱劲" userId="S::jinqiu@office365.swu.edu.cn::4589f1cc-ea9b-4ca6-a4c0-7c4b05c1955b" providerId="AD" clId="Web-{25713C44-028F-84F6-DADE-B12801273FDB}" dt="2023-10-19T07:27:36.163" v="1"/>
      <pc:docMkLst>
        <pc:docMk/>
      </pc:docMkLst>
      <pc:sldChg chg="delSp modSp">
        <pc:chgData name="邱劲" userId="S::jinqiu@office365.swu.edu.cn::4589f1cc-ea9b-4ca6-a4c0-7c4b05c1955b" providerId="AD" clId="Web-{25713C44-028F-84F6-DADE-B12801273FDB}" dt="2023-10-19T07:27:36.163" v="1"/>
        <pc:sldMkLst>
          <pc:docMk/>
          <pc:sldMk cId="0" sldId="355"/>
        </pc:sldMkLst>
        <pc:spChg chg="del mod">
          <ac:chgData name="邱劲" userId="S::jinqiu@office365.swu.edu.cn::4589f1cc-ea9b-4ca6-a4c0-7c4b05c1955b" providerId="AD" clId="Web-{25713C44-028F-84F6-DADE-B12801273FDB}" dt="2023-10-19T07:27:36.163" v="1"/>
          <ac:spMkLst>
            <pc:docMk/>
            <pc:sldMk cId="0" sldId="355"/>
            <ac:spMk id="5" creationId="{00000000-0000-0000-0000-000000000000}"/>
          </ac:spMkLst>
        </pc:spChg>
      </pc:sldChg>
    </pc:docChg>
  </pc:docChgLst>
  <pc:docChgLst>
    <pc:chgData name="邱劲" userId="S::jinqiu@office365.swu.edu.cn::4589f1cc-ea9b-4ca6-a4c0-7c4b05c1955b" providerId="AD" clId="Web-{77135F83-DBD4-18E7-8399-6CD4122477F1}"/>
    <pc:docChg chg="delSld modSld">
      <pc:chgData name="邱劲" userId="S::jinqiu@office365.swu.edu.cn::4589f1cc-ea9b-4ca6-a4c0-7c4b05c1955b" providerId="AD" clId="Web-{77135F83-DBD4-18E7-8399-6CD4122477F1}" dt="2023-10-14T03:00:59.505" v="15" actId="14100"/>
      <pc:docMkLst>
        <pc:docMk/>
      </pc:docMkLst>
      <pc:sldChg chg="modSp">
        <pc:chgData name="邱劲" userId="S::jinqiu@office365.swu.edu.cn::4589f1cc-ea9b-4ca6-a4c0-7c4b05c1955b" providerId="AD" clId="Web-{77135F83-DBD4-18E7-8399-6CD4122477F1}" dt="2023-10-14T02:57:20.867" v="1" actId="1076"/>
        <pc:sldMkLst>
          <pc:docMk/>
          <pc:sldMk cId="2965169840" sldId="588"/>
        </pc:sldMkLst>
        <pc:graphicFrameChg chg="mod">
          <ac:chgData name="邱劲" userId="S::jinqiu@office365.swu.edu.cn::4589f1cc-ea9b-4ca6-a4c0-7c4b05c1955b" providerId="AD" clId="Web-{77135F83-DBD4-18E7-8399-6CD4122477F1}" dt="2023-10-14T02:57:20.867" v="1" actId="1076"/>
          <ac:graphicFrameMkLst>
            <pc:docMk/>
            <pc:sldMk cId="2965169840" sldId="588"/>
            <ac:graphicFrameMk id="7" creationId="{00000000-0000-0000-0000-000000000000}"/>
          </ac:graphicFrameMkLst>
        </pc:graphicFrameChg>
      </pc:sldChg>
      <pc:sldChg chg="modSp">
        <pc:chgData name="邱劲" userId="S::jinqiu@office365.swu.edu.cn::4589f1cc-ea9b-4ca6-a4c0-7c4b05c1955b" providerId="AD" clId="Web-{77135F83-DBD4-18E7-8399-6CD4122477F1}" dt="2023-10-14T02:58:29.717" v="3" actId="20577"/>
        <pc:sldMkLst>
          <pc:docMk/>
          <pc:sldMk cId="2313474493" sldId="593"/>
        </pc:sldMkLst>
        <pc:spChg chg="mod">
          <ac:chgData name="邱劲" userId="S::jinqiu@office365.swu.edu.cn::4589f1cc-ea9b-4ca6-a4c0-7c4b05c1955b" providerId="AD" clId="Web-{77135F83-DBD4-18E7-8399-6CD4122477F1}" dt="2023-10-14T02:58:29.717" v="3" actId="20577"/>
          <ac:spMkLst>
            <pc:docMk/>
            <pc:sldMk cId="2313474493" sldId="593"/>
            <ac:spMk id="3" creationId="{00000000-0000-0000-0000-000000000000}"/>
          </ac:spMkLst>
        </pc:spChg>
      </pc:sldChg>
      <pc:sldChg chg="modSp">
        <pc:chgData name="邱劲" userId="S::jinqiu@office365.swu.edu.cn::4589f1cc-ea9b-4ca6-a4c0-7c4b05c1955b" providerId="AD" clId="Web-{77135F83-DBD4-18E7-8399-6CD4122477F1}" dt="2023-10-14T02:58:42.546" v="4" actId="14100"/>
        <pc:sldMkLst>
          <pc:docMk/>
          <pc:sldMk cId="2116998207" sldId="595"/>
        </pc:sldMkLst>
        <pc:spChg chg="mod">
          <ac:chgData name="邱劲" userId="S::jinqiu@office365.swu.edu.cn::4589f1cc-ea9b-4ca6-a4c0-7c4b05c1955b" providerId="AD" clId="Web-{77135F83-DBD4-18E7-8399-6CD4122477F1}" dt="2023-10-14T02:58:42.546" v="4" actId="14100"/>
          <ac:spMkLst>
            <pc:docMk/>
            <pc:sldMk cId="2116998207" sldId="595"/>
            <ac:spMk id="3" creationId="{00000000-0000-0000-0000-000000000000}"/>
          </ac:spMkLst>
        </pc:spChg>
      </pc:sldChg>
      <pc:sldChg chg="delSp">
        <pc:chgData name="邱劲" userId="S::jinqiu@office365.swu.edu.cn::4589f1cc-ea9b-4ca6-a4c0-7c4b05c1955b" providerId="AD" clId="Web-{77135F83-DBD4-18E7-8399-6CD4122477F1}" dt="2023-10-14T02:55:16.847" v="0"/>
        <pc:sldMkLst>
          <pc:docMk/>
          <pc:sldMk cId="522862156" sldId="596"/>
        </pc:sldMkLst>
        <pc:spChg chg="del">
          <ac:chgData name="邱劲" userId="S::jinqiu@office365.swu.edu.cn::4589f1cc-ea9b-4ca6-a4c0-7c4b05c1955b" providerId="AD" clId="Web-{77135F83-DBD4-18E7-8399-6CD4122477F1}" dt="2023-10-14T02:55:16.847" v="0"/>
          <ac:spMkLst>
            <pc:docMk/>
            <pc:sldMk cId="522862156" sldId="596"/>
            <ac:spMk id="5" creationId="{00000000-0000-0000-0000-000000000000}"/>
          </ac:spMkLst>
        </pc:spChg>
      </pc:sldChg>
      <pc:sldChg chg="modSp">
        <pc:chgData name="邱劲" userId="S::jinqiu@office365.swu.edu.cn::4589f1cc-ea9b-4ca6-a4c0-7c4b05c1955b" providerId="AD" clId="Web-{77135F83-DBD4-18E7-8399-6CD4122477F1}" dt="2023-10-14T02:59:41.473" v="5"/>
        <pc:sldMkLst>
          <pc:docMk/>
          <pc:sldMk cId="2987391719" sldId="603"/>
        </pc:sldMkLst>
        <pc:graphicFrameChg chg="mod modGraphic">
          <ac:chgData name="邱劲" userId="S::jinqiu@office365.swu.edu.cn::4589f1cc-ea9b-4ca6-a4c0-7c4b05c1955b" providerId="AD" clId="Web-{77135F83-DBD4-18E7-8399-6CD4122477F1}" dt="2023-10-14T02:59:41.473" v="5"/>
          <ac:graphicFrameMkLst>
            <pc:docMk/>
            <pc:sldMk cId="2987391719" sldId="603"/>
            <ac:graphicFrameMk id="7" creationId="{00000000-0000-0000-0000-000000000000}"/>
          </ac:graphicFrameMkLst>
        </pc:graphicFrameChg>
      </pc:sldChg>
      <pc:sldChg chg="delSp">
        <pc:chgData name="邱劲" userId="S::jinqiu@office365.swu.edu.cn::4589f1cc-ea9b-4ca6-a4c0-7c4b05c1955b" providerId="AD" clId="Web-{77135F83-DBD4-18E7-8399-6CD4122477F1}" dt="2023-10-14T02:59:56.317" v="6"/>
        <pc:sldMkLst>
          <pc:docMk/>
          <pc:sldMk cId="396765596" sldId="606"/>
        </pc:sldMkLst>
        <pc:spChg chg="del">
          <ac:chgData name="邱劲" userId="S::jinqiu@office365.swu.edu.cn::4589f1cc-ea9b-4ca6-a4c0-7c4b05c1955b" providerId="AD" clId="Web-{77135F83-DBD4-18E7-8399-6CD4122477F1}" dt="2023-10-14T02:59:56.317" v="6"/>
          <ac:spMkLst>
            <pc:docMk/>
            <pc:sldMk cId="396765596" sldId="606"/>
            <ac:spMk id="5" creationId="{00000000-0000-0000-0000-000000000000}"/>
          </ac:spMkLst>
        </pc:spChg>
      </pc:sldChg>
      <pc:sldChg chg="modSp">
        <pc:chgData name="邱劲" userId="S::jinqiu@office365.swu.edu.cn::4589f1cc-ea9b-4ca6-a4c0-7c4b05c1955b" providerId="AD" clId="Web-{77135F83-DBD4-18E7-8399-6CD4122477F1}" dt="2023-10-14T03:00:11.723" v="7" actId="14100"/>
        <pc:sldMkLst>
          <pc:docMk/>
          <pc:sldMk cId="793162401" sldId="608"/>
        </pc:sldMkLst>
        <pc:spChg chg="mod">
          <ac:chgData name="邱劲" userId="S::jinqiu@office365.swu.edu.cn::4589f1cc-ea9b-4ca6-a4c0-7c4b05c1955b" providerId="AD" clId="Web-{77135F83-DBD4-18E7-8399-6CD4122477F1}" dt="2023-10-14T03:00:11.723" v="7" actId="14100"/>
          <ac:spMkLst>
            <pc:docMk/>
            <pc:sldMk cId="793162401" sldId="608"/>
            <ac:spMk id="3" creationId="{00000000-0000-0000-0000-000000000000}"/>
          </ac:spMkLst>
        </pc:spChg>
      </pc:sldChg>
      <pc:sldChg chg="del">
        <pc:chgData name="邱劲" userId="S::jinqiu@office365.swu.edu.cn::4589f1cc-ea9b-4ca6-a4c0-7c4b05c1955b" providerId="AD" clId="Web-{77135F83-DBD4-18E7-8399-6CD4122477F1}" dt="2023-10-14T03:00:20.114" v="8"/>
        <pc:sldMkLst>
          <pc:docMk/>
          <pc:sldMk cId="1338243106" sldId="609"/>
        </pc:sldMkLst>
      </pc:sldChg>
      <pc:sldChg chg="delSp modSp">
        <pc:chgData name="邱劲" userId="S::jinqiu@office365.swu.edu.cn::4589f1cc-ea9b-4ca6-a4c0-7c4b05c1955b" providerId="AD" clId="Web-{77135F83-DBD4-18E7-8399-6CD4122477F1}" dt="2023-10-14T03:00:38.067" v="10"/>
        <pc:sldMkLst>
          <pc:docMk/>
          <pc:sldMk cId="259151088" sldId="613"/>
        </pc:sldMkLst>
        <pc:spChg chg="del">
          <ac:chgData name="邱劲" userId="S::jinqiu@office365.swu.edu.cn::4589f1cc-ea9b-4ca6-a4c0-7c4b05c1955b" providerId="AD" clId="Web-{77135F83-DBD4-18E7-8399-6CD4122477F1}" dt="2023-10-14T03:00:32.614" v="9"/>
          <ac:spMkLst>
            <pc:docMk/>
            <pc:sldMk cId="259151088" sldId="613"/>
            <ac:spMk id="5" creationId="{00000000-0000-0000-0000-000000000000}"/>
          </ac:spMkLst>
        </pc:spChg>
        <pc:graphicFrameChg chg="mod modGraphic">
          <ac:chgData name="邱劲" userId="S::jinqiu@office365.swu.edu.cn::4589f1cc-ea9b-4ca6-a4c0-7c4b05c1955b" providerId="AD" clId="Web-{77135F83-DBD4-18E7-8399-6CD4122477F1}" dt="2023-10-14T03:00:38.067" v="10"/>
          <ac:graphicFrameMkLst>
            <pc:docMk/>
            <pc:sldMk cId="259151088" sldId="613"/>
            <ac:graphicFrameMk id="7" creationId="{00000000-0000-0000-0000-000000000000}"/>
          </ac:graphicFrameMkLst>
        </pc:graphicFrameChg>
      </pc:sldChg>
      <pc:sldChg chg="delSp modSp">
        <pc:chgData name="邱劲" userId="S::jinqiu@office365.swu.edu.cn::4589f1cc-ea9b-4ca6-a4c0-7c4b05c1955b" providerId="AD" clId="Web-{77135F83-DBD4-18E7-8399-6CD4122477F1}" dt="2023-10-14T03:00:46.630" v="12" actId="14100"/>
        <pc:sldMkLst>
          <pc:docMk/>
          <pc:sldMk cId="2041005093" sldId="614"/>
        </pc:sldMkLst>
        <pc:spChg chg="mod">
          <ac:chgData name="邱劲" userId="S::jinqiu@office365.swu.edu.cn::4589f1cc-ea9b-4ca6-a4c0-7c4b05c1955b" providerId="AD" clId="Web-{77135F83-DBD4-18E7-8399-6CD4122477F1}" dt="2023-10-14T03:00:46.630" v="12" actId="14100"/>
          <ac:spMkLst>
            <pc:docMk/>
            <pc:sldMk cId="2041005093" sldId="614"/>
            <ac:spMk id="3" creationId="{00000000-0000-0000-0000-000000000000}"/>
          </ac:spMkLst>
        </pc:spChg>
        <pc:spChg chg="del">
          <ac:chgData name="邱劲" userId="S::jinqiu@office365.swu.edu.cn::4589f1cc-ea9b-4ca6-a4c0-7c4b05c1955b" providerId="AD" clId="Web-{77135F83-DBD4-18E7-8399-6CD4122477F1}" dt="2023-10-14T03:00:43.224" v="11"/>
          <ac:spMkLst>
            <pc:docMk/>
            <pc:sldMk cId="2041005093" sldId="614"/>
            <ac:spMk id="5" creationId="{00000000-0000-0000-0000-000000000000}"/>
          </ac:spMkLst>
        </pc:spChg>
      </pc:sldChg>
      <pc:sldChg chg="delSp modSp">
        <pc:chgData name="邱劲" userId="S::jinqiu@office365.swu.edu.cn::4589f1cc-ea9b-4ca6-a4c0-7c4b05c1955b" providerId="AD" clId="Web-{77135F83-DBD4-18E7-8399-6CD4122477F1}" dt="2023-10-14T03:00:59.505" v="15" actId="14100"/>
        <pc:sldMkLst>
          <pc:docMk/>
          <pc:sldMk cId="3959991245" sldId="615"/>
        </pc:sldMkLst>
        <pc:spChg chg="mod">
          <ac:chgData name="邱劲" userId="S::jinqiu@office365.swu.edu.cn::4589f1cc-ea9b-4ca6-a4c0-7c4b05c1955b" providerId="AD" clId="Web-{77135F83-DBD4-18E7-8399-6CD4122477F1}" dt="2023-10-14T03:00:59.505" v="15" actId="14100"/>
          <ac:spMkLst>
            <pc:docMk/>
            <pc:sldMk cId="3959991245" sldId="615"/>
            <ac:spMk id="3" creationId="{00000000-0000-0000-0000-000000000000}"/>
          </ac:spMkLst>
        </pc:spChg>
        <pc:spChg chg="del mod">
          <ac:chgData name="邱劲" userId="S::jinqiu@office365.swu.edu.cn::4589f1cc-ea9b-4ca6-a4c0-7c4b05c1955b" providerId="AD" clId="Web-{77135F83-DBD4-18E7-8399-6CD4122477F1}" dt="2023-10-14T03:00:55.677" v="14"/>
          <ac:spMkLst>
            <pc:docMk/>
            <pc:sldMk cId="3959991245" sldId="615"/>
            <ac:spMk id="5" creationId="{00000000-0000-0000-0000-000000000000}"/>
          </ac:spMkLst>
        </pc:spChg>
      </pc:sldChg>
    </pc:docChg>
  </pc:docChgLst>
  <pc:docChgLst>
    <pc:chgData name="邱劲" userId="S::jinqiu@office365.swu.edu.cn::4589f1cc-ea9b-4ca6-a4c0-7c4b05c1955b" providerId="AD" clId="Web-{BBB1B0F9-64F7-D4F8-8EC6-79BEE5CB6053}"/>
    <pc:docChg chg="addSld delSld modSld">
      <pc:chgData name="邱劲" userId="S::jinqiu@office365.swu.edu.cn::4589f1cc-ea9b-4ca6-a4c0-7c4b05c1955b" providerId="AD" clId="Web-{BBB1B0F9-64F7-D4F8-8EC6-79BEE5CB6053}" dt="2023-10-22T09:27:41.476" v="150" actId="20577"/>
      <pc:docMkLst>
        <pc:docMk/>
      </pc:docMkLst>
      <pc:sldChg chg="modSp">
        <pc:chgData name="邱劲" userId="S::jinqiu@office365.swu.edu.cn::4589f1cc-ea9b-4ca6-a4c0-7c4b05c1955b" providerId="AD" clId="Web-{BBB1B0F9-64F7-D4F8-8EC6-79BEE5CB6053}" dt="2023-10-22T03:58:45.181" v="118" actId="20577"/>
        <pc:sldMkLst>
          <pc:docMk/>
          <pc:sldMk cId="82830801" sldId="612"/>
        </pc:sldMkLst>
        <pc:spChg chg="mod">
          <ac:chgData name="邱劲" userId="S::jinqiu@office365.swu.edu.cn::4589f1cc-ea9b-4ca6-a4c0-7c4b05c1955b" providerId="AD" clId="Web-{BBB1B0F9-64F7-D4F8-8EC6-79BEE5CB6053}" dt="2023-10-22T03:58:45.181" v="118" actId="20577"/>
          <ac:spMkLst>
            <pc:docMk/>
            <pc:sldMk cId="82830801" sldId="612"/>
            <ac:spMk id="3" creationId="{00000000-0000-0000-0000-000000000000}"/>
          </ac:spMkLst>
        </pc:spChg>
      </pc:sldChg>
      <pc:sldChg chg="del">
        <pc:chgData name="邱劲" userId="S::jinqiu@office365.swu.edu.cn::4589f1cc-ea9b-4ca6-a4c0-7c4b05c1955b" providerId="AD" clId="Web-{BBB1B0F9-64F7-D4F8-8EC6-79BEE5CB6053}" dt="2023-10-22T05:56:40.275" v="131"/>
        <pc:sldMkLst>
          <pc:docMk/>
          <pc:sldMk cId="2041005093" sldId="614"/>
        </pc:sldMkLst>
      </pc:sldChg>
      <pc:sldChg chg="addSp delSp modSp new mod setBg">
        <pc:chgData name="邱劲" userId="S::jinqiu@office365.swu.edu.cn::4589f1cc-ea9b-4ca6-a4c0-7c4b05c1955b" providerId="AD" clId="Web-{BBB1B0F9-64F7-D4F8-8EC6-79BEE5CB6053}" dt="2023-10-22T04:00:18.125" v="129" actId="20577"/>
        <pc:sldMkLst>
          <pc:docMk/>
          <pc:sldMk cId="3558341840" sldId="625"/>
        </pc:sldMkLst>
        <pc:spChg chg="mod">
          <ac:chgData name="邱劲" userId="S::jinqiu@office365.swu.edu.cn::4589f1cc-ea9b-4ca6-a4c0-7c4b05c1955b" providerId="AD" clId="Web-{BBB1B0F9-64F7-D4F8-8EC6-79BEE5CB6053}" dt="2023-10-22T03:59:31.718" v="119" actId="20577"/>
          <ac:spMkLst>
            <pc:docMk/>
            <pc:sldMk cId="3558341840" sldId="625"/>
            <ac:spMk id="2" creationId="{7B387862-9DE5-22FC-BF0A-D35CC7F6EFB6}"/>
          </ac:spMkLst>
        </pc:spChg>
        <pc:spChg chg="mod">
          <ac:chgData name="邱劲" userId="S::jinqiu@office365.swu.edu.cn::4589f1cc-ea9b-4ca6-a4c0-7c4b05c1955b" providerId="AD" clId="Web-{BBB1B0F9-64F7-D4F8-8EC6-79BEE5CB6053}" dt="2023-10-22T04:00:18.125" v="129" actId="20577"/>
          <ac:spMkLst>
            <pc:docMk/>
            <pc:sldMk cId="3558341840" sldId="625"/>
            <ac:spMk id="3" creationId="{96F05CA8-528C-0B50-A8E9-E0308B3C4E67}"/>
          </ac:spMkLst>
        </pc:spChg>
        <pc:spChg chg="add del">
          <ac:chgData name="邱劲" userId="S::jinqiu@office365.swu.edu.cn::4589f1cc-ea9b-4ca6-a4c0-7c4b05c1955b" providerId="AD" clId="Web-{BBB1B0F9-64F7-D4F8-8EC6-79BEE5CB6053}" dt="2023-10-22T03:22:55.091" v="58"/>
          <ac:spMkLst>
            <pc:docMk/>
            <pc:sldMk cId="3558341840" sldId="625"/>
            <ac:spMk id="8" creationId="{081EA652-8C6A-4E69-BEB9-170809474553}"/>
          </ac:spMkLst>
        </pc:spChg>
        <pc:spChg chg="add del">
          <ac:chgData name="邱劲" userId="S::jinqiu@office365.swu.edu.cn::4589f1cc-ea9b-4ca6-a4c0-7c4b05c1955b" providerId="AD" clId="Web-{BBB1B0F9-64F7-D4F8-8EC6-79BEE5CB6053}" dt="2023-10-22T03:22:55.091" v="58"/>
          <ac:spMkLst>
            <pc:docMk/>
            <pc:sldMk cId="3558341840" sldId="625"/>
            <ac:spMk id="10" creationId="{5298780A-33B9-4EA2-8F67-DE68AD62841B}"/>
          </ac:spMkLst>
        </pc:spChg>
        <pc:spChg chg="add del">
          <ac:chgData name="邱劲" userId="S::jinqiu@office365.swu.edu.cn::4589f1cc-ea9b-4ca6-a4c0-7c4b05c1955b" providerId="AD" clId="Web-{BBB1B0F9-64F7-D4F8-8EC6-79BEE5CB6053}" dt="2023-10-22T03:22:55.091" v="58"/>
          <ac:spMkLst>
            <pc:docMk/>
            <pc:sldMk cId="3558341840" sldId="625"/>
            <ac:spMk id="12" creationId="{7F488E8B-4E1E-4402-8935-D4E6C02615C7}"/>
          </ac:spMkLst>
        </pc:spChg>
        <pc:spChg chg="add">
          <ac:chgData name="邱劲" userId="S::jinqiu@office365.swu.edu.cn::4589f1cc-ea9b-4ca6-a4c0-7c4b05c1955b" providerId="AD" clId="Web-{BBB1B0F9-64F7-D4F8-8EC6-79BEE5CB6053}" dt="2023-10-22T03:22:55.107" v="59"/>
          <ac:spMkLst>
            <pc:docMk/>
            <pc:sldMk cId="3558341840" sldId="625"/>
            <ac:spMk id="16" creationId="{1BB867FF-FC45-48F7-8104-F89BE54909F1}"/>
          </ac:spMkLst>
        </pc:spChg>
        <pc:spChg chg="add">
          <ac:chgData name="邱劲" userId="S::jinqiu@office365.swu.edu.cn::4589f1cc-ea9b-4ca6-a4c0-7c4b05c1955b" providerId="AD" clId="Web-{BBB1B0F9-64F7-D4F8-8EC6-79BEE5CB6053}" dt="2023-10-22T03:22:55.107" v="59"/>
          <ac:spMkLst>
            <pc:docMk/>
            <pc:sldMk cId="3558341840" sldId="625"/>
            <ac:spMk id="17" creationId="{8BB56887-D0D5-4F0C-9E19-7247EB83C8B7}"/>
          </ac:spMkLst>
        </pc:spChg>
        <pc:spChg chg="add">
          <ac:chgData name="邱劲" userId="S::jinqiu@office365.swu.edu.cn::4589f1cc-ea9b-4ca6-a4c0-7c4b05c1955b" providerId="AD" clId="Web-{BBB1B0F9-64F7-D4F8-8EC6-79BEE5CB6053}" dt="2023-10-22T03:22:55.107" v="59"/>
          <ac:spMkLst>
            <pc:docMk/>
            <pc:sldMk cId="3558341840" sldId="625"/>
            <ac:spMk id="18" creationId="{081E4A58-353D-44AE-B2FC-2A74E2E400F7}"/>
          </ac:spMkLst>
        </pc:spChg>
        <pc:cxnChg chg="add del">
          <ac:chgData name="邱劲" userId="S::jinqiu@office365.swu.edu.cn::4589f1cc-ea9b-4ca6-a4c0-7c4b05c1955b" providerId="AD" clId="Web-{BBB1B0F9-64F7-D4F8-8EC6-79BEE5CB6053}" dt="2023-10-22T03:22:55.091" v="58"/>
          <ac:cxnSpMkLst>
            <pc:docMk/>
            <pc:sldMk cId="3558341840" sldId="625"/>
            <ac:cxnSpMk id="14" creationId="{23AAC9B5-8015-485C-ACF9-A750390E9A56}"/>
          </ac:cxnSpMkLst>
        </pc:cxnChg>
      </pc:sldChg>
      <pc:sldChg chg="modSp new">
        <pc:chgData name="邱劲" userId="S::jinqiu@office365.swu.edu.cn::4589f1cc-ea9b-4ca6-a4c0-7c4b05c1955b" providerId="AD" clId="Web-{BBB1B0F9-64F7-D4F8-8EC6-79BEE5CB6053}" dt="2023-10-22T06:05:37.850" v="147" actId="20577"/>
        <pc:sldMkLst>
          <pc:docMk/>
          <pc:sldMk cId="41050313" sldId="626"/>
        </pc:sldMkLst>
        <pc:spChg chg="mod">
          <ac:chgData name="邱劲" userId="S::jinqiu@office365.swu.edu.cn::4589f1cc-ea9b-4ca6-a4c0-7c4b05c1955b" providerId="AD" clId="Web-{BBB1B0F9-64F7-D4F8-8EC6-79BEE5CB6053}" dt="2023-10-22T06:03:12.605" v="133" actId="20577"/>
          <ac:spMkLst>
            <pc:docMk/>
            <pc:sldMk cId="41050313" sldId="626"/>
            <ac:spMk id="2" creationId="{0BC406D5-F6E3-217A-AE99-D74F0E2550EE}"/>
          </ac:spMkLst>
        </pc:spChg>
        <pc:spChg chg="mod">
          <ac:chgData name="邱劲" userId="S::jinqiu@office365.swu.edu.cn::4589f1cc-ea9b-4ca6-a4c0-7c4b05c1955b" providerId="AD" clId="Web-{BBB1B0F9-64F7-D4F8-8EC6-79BEE5CB6053}" dt="2023-10-22T06:05:37.850" v="147" actId="20577"/>
          <ac:spMkLst>
            <pc:docMk/>
            <pc:sldMk cId="41050313" sldId="626"/>
            <ac:spMk id="3" creationId="{2476571E-3E62-6B79-8491-3CBB5CBC496D}"/>
          </ac:spMkLst>
        </pc:spChg>
      </pc:sldChg>
      <pc:sldChg chg="modSp new del">
        <pc:chgData name="邱劲" userId="S::jinqiu@office365.swu.edu.cn::4589f1cc-ea9b-4ca6-a4c0-7c4b05c1955b" providerId="AD" clId="Web-{BBB1B0F9-64F7-D4F8-8EC6-79BEE5CB6053}" dt="2023-10-22T05:56:22.602" v="130"/>
        <pc:sldMkLst>
          <pc:docMk/>
          <pc:sldMk cId="2872831051" sldId="626"/>
        </pc:sldMkLst>
        <pc:spChg chg="mod">
          <ac:chgData name="邱劲" userId="S::jinqiu@office365.swu.edu.cn::4589f1cc-ea9b-4ca6-a4c0-7c4b05c1955b" providerId="AD" clId="Web-{BBB1B0F9-64F7-D4F8-8EC6-79BEE5CB6053}" dt="2023-10-22T03:25:31.484" v="84" actId="20577"/>
          <ac:spMkLst>
            <pc:docMk/>
            <pc:sldMk cId="2872831051" sldId="626"/>
            <ac:spMk id="2" creationId="{AB318764-8A3C-2898-74D3-89F59774264B}"/>
          </ac:spMkLst>
        </pc:spChg>
        <pc:spChg chg="mod">
          <ac:chgData name="邱劲" userId="S::jinqiu@office365.swu.edu.cn::4589f1cc-ea9b-4ca6-a4c0-7c4b05c1955b" providerId="AD" clId="Web-{BBB1B0F9-64F7-D4F8-8EC6-79BEE5CB6053}" dt="2023-10-22T03:28:23.776" v="103" actId="20577"/>
          <ac:spMkLst>
            <pc:docMk/>
            <pc:sldMk cId="2872831051" sldId="626"/>
            <ac:spMk id="3" creationId="{9B7DDB7B-0D90-8EAE-BE44-9680FE747E17}"/>
          </ac:spMkLst>
        </pc:spChg>
      </pc:sldChg>
      <pc:sldChg chg="modSp new">
        <pc:chgData name="邱劲" userId="S::jinqiu@office365.swu.edu.cn::4589f1cc-ea9b-4ca6-a4c0-7c4b05c1955b" providerId="AD" clId="Web-{BBB1B0F9-64F7-D4F8-8EC6-79BEE5CB6053}" dt="2023-10-22T09:27:41.476" v="150" actId="20577"/>
        <pc:sldMkLst>
          <pc:docMk/>
          <pc:sldMk cId="2786153867" sldId="627"/>
        </pc:sldMkLst>
        <pc:spChg chg="mod">
          <ac:chgData name="邱劲" userId="S::jinqiu@office365.swu.edu.cn::4589f1cc-ea9b-4ca6-a4c0-7c4b05c1955b" providerId="AD" clId="Web-{BBB1B0F9-64F7-D4F8-8EC6-79BEE5CB6053}" dt="2023-10-22T09:27:41.476" v="150" actId="20577"/>
          <ac:spMkLst>
            <pc:docMk/>
            <pc:sldMk cId="2786153867" sldId="627"/>
            <ac:spMk id="2" creationId="{4DD48BD6-07BC-5A65-297D-6838126A22CA}"/>
          </ac:spMkLst>
        </pc:spChg>
      </pc:sldChg>
    </pc:docChg>
  </pc:docChgLst>
  <pc:docChgLst>
    <pc:chgData name="邱劲" userId="S::jinqiu@office365.swu.edu.cn::4589f1cc-ea9b-4ca6-a4c0-7c4b05c1955b" providerId="AD" clId="Web-{6B6DDB1F-C2D7-03A5-1F03-F8A4BD5A8584}"/>
    <pc:docChg chg="modSld">
      <pc:chgData name="邱劲" userId="S::jinqiu@office365.swu.edu.cn::4589f1cc-ea9b-4ca6-a4c0-7c4b05c1955b" providerId="AD" clId="Web-{6B6DDB1F-C2D7-03A5-1F03-F8A4BD5A8584}" dt="2023-09-24T07:35:31.885" v="13"/>
      <pc:docMkLst>
        <pc:docMk/>
      </pc:docMkLst>
      <pc:sldChg chg="addSp modSp mod setBg">
        <pc:chgData name="邱劲" userId="S::jinqiu@office365.swu.edu.cn::4589f1cc-ea9b-4ca6-a4c0-7c4b05c1955b" providerId="AD" clId="Web-{6B6DDB1F-C2D7-03A5-1F03-F8A4BD5A8584}" dt="2023-09-24T07:34:10.497" v="7" actId="20577"/>
        <pc:sldMkLst>
          <pc:docMk/>
          <pc:sldMk cId="3386964623" sldId="466"/>
        </pc:sldMkLst>
        <pc:spChg chg="mod">
          <ac:chgData name="邱劲" userId="S::jinqiu@office365.swu.edu.cn::4589f1cc-ea9b-4ca6-a4c0-7c4b05c1955b" providerId="AD" clId="Web-{6B6DDB1F-C2D7-03A5-1F03-F8A4BD5A8584}" dt="2023-09-24T07:33:48.200" v="2"/>
          <ac:spMkLst>
            <pc:docMk/>
            <pc:sldMk cId="3386964623" sldId="466"/>
            <ac:spMk id="2" creationId="{00000000-0000-0000-0000-000000000000}"/>
          </ac:spMkLst>
        </pc:spChg>
        <pc:spChg chg="mod">
          <ac:chgData name="邱劲" userId="S::jinqiu@office365.swu.edu.cn::4589f1cc-ea9b-4ca6-a4c0-7c4b05c1955b" providerId="AD" clId="Web-{6B6DDB1F-C2D7-03A5-1F03-F8A4BD5A8584}" dt="2023-09-24T07:34:10.497" v="7" actId="20577"/>
          <ac:spMkLst>
            <pc:docMk/>
            <pc:sldMk cId="3386964623" sldId="466"/>
            <ac:spMk id="3" creationId="{00000000-0000-0000-0000-000000000000}"/>
          </ac:spMkLst>
        </pc:spChg>
        <pc:spChg chg="mod">
          <ac:chgData name="邱劲" userId="S::jinqiu@office365.swu.edu.cn::4589f1cc-ea9b-4ca6-a4c0-7c4b05c1955b" providerId="AD" clId="Web-{6B6DDB1F-C2D7-03A5-1F03-F8A4BD5A8584}" dt="2023-09-24T07:33:48.200" v="2"/>
          <ac:spMkLst>
            <pc:docMk/>
            <pc:sldMk cId="3386964623" sldId="466"/>
            <ac:spMk id="6" creationId="{00000000-0000-0000-0000-000000000000}"/>
          </ac:spMkLst>
        </pc:spChg>
        <pc:spChg chg="add">
          <ac:chgData name="邱劲" userId="S::jinqiu@office365.swu.edu.cn::4589f1cc-ea9b-4ca6-a4c0-7c4b05c1955b" providerId="AD" clId="Web-{6B6DDB1F-C2D7-03A5-1F03-F8A4BD5A8584}" dt="2023-09-24T07:33:48.200" v="2"/>
          <ac:spMkLst>
            <pc:docMk/>
            <pc:sldMk cId="3386964623" sldId="466"/>
            <ac:spMk id="11" creationId="{907EF6B7-1338-4443-8C46-6A318D952DFD}"/>
          </ac:spMkLst>
        </pc:spChg>
        <pc:spChg chg="add">
          <ac:chgData name="邱劲" userId="S::jinqiu@office365.swu.edu.cn::4589f1cc-ea9b-4ca6-a4c0-7c4b05c1955b" providerId="AD" clId="Web-{6B6DDB1F-C2D7-03A5-1F03-F8A4BD5A8584}" dt="2023-09-24T07:33:48.200" v="2"/>
          <ac:spMkLst>
            <pc:docMk/>
            <pc:sldMk cId="3386964623" sldId="466"/>
            <ac:spMk id="13" creationId="{DAAE4CDD-124C-4DCF-9584-B6033B545DD5}"/>
          </ac:spMkLst>
        </pc:spChg>
        <pc:spChg chg="add">
          <ac:chgData name="邱劲" userId="S::jinqiu@office365.swu.edu.cn::4589f1cc-ea9b-4ca6-a4c0-7c4b05c1955b" providerId="AD" clId="Web-{6B6DDB1F-C2D7-03A5-1F03-F8A4BD5A8584}" dt="2023-09-24T07:33:48.200" v="2"/>
          <ac:spMkLst>
            <pc:docMk/>
            <pc:sldMk cId="3386964623" sldId="466"/>
            <ac:spMk id="15" creationId="{081E4A58-353D-44AE-B2FC-2A74E2E400F7}"/>
          </ac:spMkLst>
        </pc:spChg>
      </pc:sldChg>
      <pc:sldChg chg="addSp modSp mod setBg">
        <pc:chgData name="邱劲" userId="S::jinqiu@office365.swu.edu.cn::4589f1cc-ea9b-4ca6-a4c0-7c4b05c1955b" providerId="AD" clId="Web-{6B6DDB1F-C2D7-03A5-1F03-F8A4BD5A8584}" dt="2023-09-24T07:32:55.539" v="0"/>
        <pc:sldMkLst>
          <pc:docMk/>
          <pc:sldMk cId="3826221687" sldId="467"/>
        </pc:sldMkLst>
        <pc:spChg chg="mod">
          <ac:chgData name="邱劲" userId="S::jinqiu@office365.swu.edu.cn::4589f1cc-ea9b-4ca6-a4c0-7c4b05c1955b" providerId="AD" clId="Web-{6B6DDB1F-C2D7-03A5-1F03-F8A4BD5A8584}" dt="2023-09-24T07:32:55.539" v="0"/>
          <ac:spMkLst>
            <pc:docMk/>
            <pc:sldMk cId="3826221687" sldId="467"/>
            <ac:spMk id="2" creationId="{00000000-0000-0000-0000-000000000000}"/>
          </ac:spMkLst>
        </pc:spChg>
        <pc:spChg chg="mod">
          <ac:chgData name="邱劲" userId="S::jinqiu@office365.swu.edu.cn::4589f1cc-ea9b-4ca6-a4c0-7c4b05c1955b" providerId="AD" clId="Web-{6B6DDB1F-C2D7-03A5-1F03-F8A4BD5A8584}" dt="2023-09-24T07:32:55.539" v="0"/>
          <ac:spMkLst>
            <pc:docMk/>
            <pc:sldMk cId="3826221687" sldId="467"/>
            <ac:spMk id="3" creationId="{00000000-0000-0000-0000-000000000000}"/>
          </ac:spMkLst>
        </pc:spChg>
        <pc:spChg chg="mod">
          <ac:chgData name="邱劲" userId="S::jinqiu@office365.swu.edu.cn::4589f1cc-ea9b-4ca6-a4c0-7c4b05c1955b" providerId="AD" clId="Web-{6B6DDB1F-C2D7-03A5-1F03-F8A4BD5A8584}" dt="2023-09-24T07:32:55.539" v="0"/>
          <ac:spMkLst>
            <pc:docMk/>
            <pc:sldMk cId="3826221687" sldId="467"/>
            <ac:spMk id="6" creationId="{00000000-0000-0000-0000-000000000000}"/>
          </ac:spMkLst>
        </pc:spChg>
        <pc:spChg chg="add">
          <ac:chgData name="邱劲" userId="S::jinqiu@office365.swu.edu.cn::4589f1cc-ea9b-4ca6-a4c0-7c4b05c1955b" providerId="AD" clId="Web-{6B6DDB1F-C2D7-03A5-1F03-F8A4BD5A8584}" dt="2023-09-24T07:32:55.539" v="0"/>
          <ac:spMkLst>
            <pc:docMk/>
            <pc:sldMk cId="3826221687" sldId="467"/>
            <ac:spMk id="11" creationId="{907EF6B7-1338-4443-8C46-6A318D952DFD}"/>
          </ac:spMkLst>
        </pc:spChg>
        <pc:spChg chg="add">
          <ac:chgData name="邱劲" userId="S::jinqiu@office365.swu.edu.cn::4589f1cc-ea9b-4ca6-a4c0-7c4b05c1955b" providerId="AD" clId="Web-{6B6DDB1F-C2D7-03A5-1F03-F8A4BD5A8584}" dt="2023-09-24T07:32:55.539" v="0"/>
          <ac:spMkLst>
            <pc:docMk/>
            <pc:sldMk cId="3826221687" sldId="467"/>
            <ac:spMk id="13" creationId="{DAAE4CDD-124C-4DCF-9584-B6033B545DD5}"/>
          </ac:spMkLst>
        </pc:spChg>
        <pc:spChg chg="add">
          <ac:chgData name="邱劲" userId="S::jinqiu@office365.swu.edu.cn::4589f1cc-ea9b-4ca6-a4c0-7c4b05c1955b" providerId="AD" clId="Web-{6B6DDB1F-C2D7-03A5-1F03-F8A4BD5A8584}" dt="2023-09-24T07:32:55.539" v="0"/>
          <ac:spMkLst>
            <pc:docMk/>
            <pc:sldMk cId="3826221687" sldId="467"/>
            <ac:spMk id="15" creationId="{081E4A58-353D-44AE-B2FC-2A74E2E400F7}"/>
          </ac:spMkLst>
        </pc:spChg>
      </pc:sldChg>
      <pc:sldChg chg="addSp modSp mod setBg">
        <pc:chgData name="邱劲" userId="S::jinqiu@office365.swu.edu.cn::4589f1cc-ea9b-4ca6-a4c0-7c4b05c1955b" providerId="AD" clId="Web-{6B6DDB1F-C2D7-03A5-1F03-F8A4BD5A8584}" dt="2023-09-24T07:33:36.586" v="1"/>
        <pc:sldMkLst>
          <pc:docMk/>
          <pc:sldMk cId="2225802795" sldId="468"/>
        </pc:sldMkLst>
        <pc:spChg chg="mod">
          <ac:chgData name="邱劲" userId="S::jinqiu@office365.swu.edu.cn::4589f1cc-ea9b-4ca6-a4c0-7c4b05c1955b" providerId="AD" clId="Web-{6B6DDB1F-C2D7-03A5-1F03-F8A4BD5A8584}" dt="2023-09-24T07:33:36.586" v="1"/>
          <ac:spMkLst>
            <pc:docMk/>
            <pc:sldMk cId="2225802795" sldId="468"/>
            <ac:spMk id="2" creationId="{00000000-0000-0000-0000-000000000000}"/>
          </ac:spMkLst>
        </pc:spChg>
        <pc:spChg chg="mod">
          <ac:chgData name="邱劲" userId="S::jinqiu@office365.swu.edu.cn::4589f1cc-ea9b-4ca6-a4c0-7c4b05c1955b" providerId="AD" clId="Web-{6B6DDB1F-C2D7-03A5-1F03-F8A4BD5A8584}" dt="2023-09-24T07:33:36.586" v="1"/>
          <ac:spMkLst>
            <pc:docMk/>
            <pc:sldMk cId="2225802795" sldId="468"/>
            <ac:spMk id="3" creationId="{00000000-0000-0000-0000-000000000000}"/>
          </ac:spMkLst>
        </pc:spChg>
        <pc:spChg chg="mod">
          <ac:chgData name="邱劲" userId="S::jinqiu@office365.swu.edu.cn::4589f1cc-ea9b-4ca6-a4c0-7c4b05c1955b" providerId="AD" clId="Web-{6B6DDB1F-C2D7-03A5-1F03-F8A4BD5A8584}" dt="2023-09-24T07:33:36.586" v="1"/>
          <ac:spMkLst>
            <pc:docMk/>
            <pc:sldMk cId="2225802795" sldId="468"/>
            <ac:spMk id="6" creationId="{00000000-0000-0000-0000-000000000000}"/>
          </ac:spMkLst>
        </pc:spChg>
        <pc:spChg chg="add">
          <ac:chgData name="邱劲" userId="S::jinqiu@office365.swu.edu.cn::4589f1cc-ea9b-4ca6-a4c0-7c4b05c1955b" providerId="AD" clId="Web-{6B6DDB1F-C2D7-03A5-1F03-F8A4BD5A8584}" dt="2023-09-24T07:33:36.586" v="1"/>
          <ac:spMkLst>
            <pc:docMk/>
            <pc:sldMk cId="2225802795" sldId="468"/>
            <ac:spMk id="11" creationId="{907EF6B7-1338-4443-8C46-6A318D952DFD}"/>
          </ac:spMkLst>
        </pc:spChg>
        <pc:spChg chg="add">
          <ac:chgData name="邱劲" userId="S::jinqiu@office365.swu.edu.cn::4589f1cc-ea9b-4ca6-a4c0-7c4b05c1955b" providerId="AD" clId="Web-{6B6DDB1F-C2D7-03A5-1F03-F8A4BD5A8584}" dt="2023-09-24T07:33:36.586" v="1"/>
          <ac:spMkLst>
            <pc:docMk/>
            <pc:sldMk cId="2225802795" sldId="468"/>
            <ac:spMk id="13" creationId="{DAAE4CDD-124C-4DCF-9584-B6033B545DD5}"/>
          </ac:spMkLst>
        </pc:spChg>
        <pc:spChg chg="add">
          <ac:chgData name="邱劲" userId="S::jinqiu@office365.swu.edu.cn::4589f1cc-ea9b-4ca6-a4c0-7c4b05c1955b" providerId="AD" clId="Web-{6B6DDB1F-C2D7-03A5-1F03-F8A4BD5A8584}" dt="2023-09-24T07:33:36.586" v="1"/>
          <ac:spMkLst>
            <pc:docMk/>
            <pc:sldMk cId="2225802795" sldId="468"/>
            <ac:spMk id="15" creationId="{081E4A58-353D-44AE-B2FC-2A74E2E400F7}"/>
          </ac:spMkLst>
        </pc:spChg>
      </pc:sldChg>
      <pc:sldChg chg="addSp delSp modSp mod setBg">
        <pc:chgData name="邱劲" userId="S::jinqiu@office365.swu.edu.cn::4589f1cc-ea9b-4ca6-a4c0-7c4b05c1955b" providerId="AD" clId="Web-{6B6DDB1F-C2D7-03A5-1F03-F8A4BD5A8584}" dt="2023-09-24T07:35:31.885" v="13"/>
        <pc:sldMkLst>
          <pc:docMk/>
          <pc:sldMk cId="3398532583" sldId="475"/>
        </pc:sldMkLst>
        <pc:spChg chg="mod">
          <ac:chgData name="邱劲" userId="S::jinqiu@office365.swu.edu.cn::4589f1cc-ea9b-4ca6-a4c0-7c4b05c1955b" providerId="AD" clId="Web-{6B6DDB1F-C2D7-03A5-1F03-F8A4BD5A8584}" dt="2023-09-24T07:35:31.885" v="13"/>
          <ac:spMkLst>
            <pc:docMk/>
            <pc:sldMk cId="3398532583" sldId="475"/>
            <ac:spMk id="2" creationId="{00000000-0000-0000-0000-000000000000}"/>
          </ac:spMkLst>
        </pc:spChg>
        <pc:spChg chg="add del">
          <ac:chgData name="邱劲" userId="S::jinqiu@office365.swu.edu.cn::4589f1cc-ea9b-4ca6-a4c0-7c4b05c1955b" providerId="AD" clId="Web-{6B6DDB1F-C2D7-03A5-1F03-F8A4BD5A8584}" dt="2023-09-24T07:35:31.885" v="13"/>
          <ac:spMkLst>
            <pc:docMk/>
            <pc:sldMk cId="3398532583" sldId="475"/>
            <ac:spMk id="3" creationId="{00000000-0000-0000-0000-000000000000}"/>
          </ac:spMkLst>
        </pc:spChg>
        <pc:spChg chg="add del">
          <ac:chgData name="邱劲" userId="S::jinqiu@office365.swu.edu.cn::4589f1cc-ea9b-4ca6-a4c0-7c4b05c1955b" providerId="AD" clId="Web-{6B6DDB1F-C2D7-03A5-1F03-F8A4BD5A8584}" dt="2023-09-24T07:35:31.806" v="12"/>
          <ac:spMkLst>
            <pc:docMk/>
            <pc:sldMk cId="3398532583" sldId="475"/>
            <ac:spMk id="9" creationId="{BACC6370-2D7E-4714-9D71-7542949D7D5D}"/>
          </ac:spMkLst>
        </pc:spChg>
        <pc:spChg chg="add del">
          <ac:chgData name="邱劲" userId="S::jinqiu@office365.swu.edu.cn::4589f1cc-ea9b-4ca6-a4c0-7c4b05c1955b" providerId="AD" clId="Web-{6B6DDB1F-C2D7-03A5-1F03-F8A4BD5A8584}" dt="2023-09-24T07:35:23.697" v="10"/>
          <ac:spMkLst>
            <pc:docMk/>
            <pc:sldMk cId="3398532583" sldId="475"/>
            <ac:spMk id="10" creationId="{B50AB553-2A96-4A92-96F2-93548E096954}"/>
          </ac:spMkLst>
        </pc:spChg>
        <pc:spChg chg="add del">
          <ac:chgData name="邱劲" userId="S::jinqiu@office365.swu.edu.cn::4589f1cc-ea9b-4ca6-a4c0-7c4b05c1955b" providerId="AD" clId="Web-{6B6DDB1F-C2D7-03A5-1F03-F8A4BD5A8584}" dt="2023-09-24T07:35:31.806" v="12"/>
          <ac:spMkLst>
            <pc:docMk/>
            <pc:sldMk cId="3398532583" sldId="475"/>
            <ac:spMk id="11" creationId="{256B2C21-A230-48C0-8DF1-C46611373C44}"/>
          </ac:spMkLst>
        </pc:spChg>
        <pc:spChg chg="add del">
          <ac:chgData name="邱劲" userId="S::jinqiu@office365.swu.edu.cn::4589f1cc-ea9b-4ca6-a4c0-7c4b05c1955b" providerId="AD" clId="Web-{6B6DDB1F-C2D7-03A5-1F03-F8A4BD5A8584}" dt="2023-09-24T07:35:31.806" v="12"/>
          <ac:spMkLst>
            <pc:docMk/>
            <pc:sldMk cId="3398532583" sldId="475"/>
            <ac:spMk id="13" creationId="{3847E18C-932D-4C95-AABA-FEC7C9499AD7}"/>
          </ac:spMkLst>
        </pc:spChg>
        <pc:spChg chg="add del">
          <ac:chgData name="邱劲" userId="S::jinqiu@office365.swu.edu.cn::4589f1cc-ea9b-4ca6-a4c0-7c4b05c1955b" providerId="AD" clId="Web-{6B6DDB1F-C2D7-03A5-1F03-F8A4BD5A8584}" dt="2023-09-24T07:35:31.806" v="12"/>
          <ac:spMkLst>
            <pc:docMk/>
            <pc:sldMk cId="3398532583" sldId="475"/>
            <ac:spMk id="15" creationId="{3150CB11-0C61-439E-910F-5787759E72A0}"/>
          </ac:spMkLst>
        </pc:spChg>
        <pc:spChg chg="add del">
          <ac:chgData name="邱劲" userId="S::jinqiu@office365.swu.edu.cn::4589f1cc-ea9b-4ca6-a4c0-7c4b05c1955b" providerId="AD" clId="Web-{6B6DDB1F-C2D7-03A5-1F03-F8A4BD5A8584}" dt="2023-09-24T07:35:31.806" v="12"/>
          <ac:spMkLst>
            <pc:docMk/>
            <pc:sldMk cId="3398532583" sldId="475"/>
            <ac:spMk id="17" creationId="{43F8A58B-5155-44CE-A5FF-7647B47D0A7A}"/>
          </ac:spMkLst>
        </pc:spChg>
        <pc:spChg chg="add del">
          <ac:chgData name="邱劲" userId="S::jinqiu@office365.swu.edu.cn::4589f1cc-ea9b-4ca6-a4c0-7c4b05c1955b" providerId="AD" clId="Web-{6B6DDB1F-C2D7-03A5-1F03-F8A4BD5A8584}" dt="2023-09-24T07:35:31.806" v="12"/>
          <ac:spMkLst>
            <pc:docMk/>
            <pc:sldMk cId="3398532583" sldId="475"/>
            <ac:spMk id="19" creationId="{443F2ACA-E6D6-4028-82DD-F03C262D5DE6}"/>
          </ac:spMkLst>
        </pc:spChg>
        <pc:spChg chg="add">
          <ac:chgData name="邱劲" userId="S::jinqiu@office365.swu.edu.cn::4589f1cc-ea9b-4ca6-a4c0-7c4b05c1955b" providerId="AD" clId="Web-{6B6DDB1F-C2D7-03A5-1F03-F8A4BD5A8584}" dt="2023-09-24T07:35:31.885" v="13"/>
          <ac:spMkLst>
            <pc:docMk/>
            <pc:sldMk cId="3398532583" sldId="475"/>
            <ac:spMk id="22" creationId="{B50AB553-2A96-4A92-96F2-93548E096954}"/>
          </ac:spMkLst>
        </pc:spChg>
        <pc:graphicFrameChg chg="add del">
          <ac:chgData name="邱劲" userId="S::jinqiu@office365.swu.edu.cn::4589f1cc-ea9b-4ca6-a4c0-7c4b05c1955b" providerId="AD" clId="Web-{6B6DDB1F-C2D7-03A5-1F03-F8A4BD5A8584}" dt="2023-09-24T07:35:23.697" v="10"/>
          <ac:graphicFrameMkLst>
            <pc:docMk/>
            <pc:sldMk cId="3398532583" sldId="475"/>
            <ac:graphicFrameMk id="5" creationId="{BC1C72AB-D8EA-B093-C6E6-F8AD25A015FC}"/>
          </ac:graphicFrameMkLst>
        </pc:graphicFrameChg>
        <pc:graphicFrameChg chg="add del">
          <ac:chgData name="邱劲" userId="S::jinqiu@office365.swu.edu.cn::4589f1cc-ea9b-4ca6-a4c0-7c4b05c1955b" providerId="AD" clId="Web-{6B6DDB1F-C2D7-03A5-1F03-F8A4BD5A8584}" dt="2023-09-24T07:35:31.806" v="12"/>
          <ac:graphicFrameMkLst>
            <pc:docMk/>
            <pc:sldMk cId="3398532583" sldId="475"/>
            <ac:graphicFrameMk id="12" creationId="{1E4611EF-CD2F-5359-72DE-B3B00C22CC86}"/>
          </ac:graphicFrameMkLst>
        </pc:graphicFrameChg>
        <pc:graphicFrameChg chg="add">
          <ac:chgData name="邱劲" userId="S::jinqiu@office365.swu.edu.cn::4589f1cc-ea9b-4ca6-a4c0-7c4b05c1955b" providerId="AD" clId="Web-{6B6DDB1F-C2D7-03A5-1F03-F8A4BD5A8584}" dt="2023-09-24T07:35:31.885" v="13"/>
          <ac:graphicFrameMkLst>
            <pc:docMk/>
            <pc:sldMk cId="3398532583" sldId="475"/>
            <ac:graphicFrameMk id="23" creationId="{BC1C72AB-D8EA-B093-C6E6-F8AD25A015FC}"/>
          </ac:graphicFrameMkLst>
        </pc:graphicFrameChg>
        <pc:picChg chg="add del">
          <ac:chgData name="邱劲" userId="S::jinqiu@office365.swu.edu.cn::4589f1cc-ea9b-4ca6-a4c0-7c4b05c1955b" providerId="AD" clId="Web-{6B6DDB1F-C2D7-03A5-1F03-F8A4BD5A8584}" dt="2023-09-24T07:35:23.697" v="10"/>
          <ac:picMkLst>
            <pc:docMk/>
            <pc:sldMk cId="3398532583" sldId="475"/>
            <ac:picMk id="6" creationId="{62B253E4-9E17-814C-512E-4E709705C5C4}"/>
          </ac:picMkLst>
        </pc:picChg>
        <pc:picChg chg="add">
          <ac:chgData name="邱劲" userId="S::jinqiu@office365.swu.edu.cn::4589f1cc-ea9b-4ca6-a4c0-7c4b05c1955b" providerId="AD" clId="Web-{6B6DDB1F-C2D7-03A5-1F03-F8A4BD5A8584}" dt="2023-09-24T07:35:31.885" v="13"/>
          <ac:picMkLst>
            <pc:docMk/>
            <pc:sldMk cId="3398532583" sldId="475"/>
            <ac:picMk id="21" creationId="{62B253E4-9E17-814C-512E-4E709705C5C4}"/>
          </ac:picMkLst>
        </pc:picChg>
      </pc:sldChg>
      <pc:sldChg chg="addSp delSp modSp mod setBg">
        <pc:chgData name="邱劲" userId="S::jinqiu@office365.swu.edu.cn::4589f1cc-ea9b-4ca6-a4c0-7c4b05c1955b" providerId="AD" clId="Web-{6B6DDB1F-C2D7-03A5-1F03-F8A4BD5A8584}" dt="2023-09-24T07:34:58.897" v="8"/>
        <pc:sldMkLst>
          <pc:docMk/>
          <pc:sldMk cId="1150434481" sldId="476"/>
        </pc:sldMkLst>
        <pc:spChg chg="mod">
          <ac:chgData name="邱劲" userId="S::jinqiu@office365.swu.edu.cn::4589f1cc-ea9b-4ca6-a4c0-7c4b05c1955b" providerId="AD" clId="Web-{6B6DDB1F-C2D7-03A5-1F03-F8A4BD5A8584}" dt="2023-09-24T07:34:58.897" v="8"/>
          <ac:spMkLst>
            <pc:docMk/>
            <pc:sldMk cId="1150434481" sldId="476"/>
            <ac:spMk id="2" creationId="{00000000-0000-0000-0000-000000000000}"/>
          </ac:spMkLst>
        </pc:spChg>
        <pc:spChg chg="del">
          <ac:chgData name="邱劲" userId="S::jinqiu@office365.swu.edu.cn::4589f1cc-ea9b-4ca6-a4c0-7c4b05c1955b" providerId="AD" clId="Web-{6B6DDB1F-C2D7-03A5-1F03-F8A4BD5A8584}" dt="2023-09-24T07:34:58.897" v="8"/>
          <ac:spMkLst>
            <pc:docMk/>
            <pc:sldMk cId="1150434481" sldId="476"/>
            <ac:spMk id="3" creationId="{00000000-0000-0000-0000-000000000000}"/>
          </ac:spMkLst>
        </pc:spChg>
        <pc:spChg chg="add">
          <ac:chgData name="邱劲" userId="S::jinqiu@office365.swu.edu.cn::4589f1cc-ea9b-4ca6-a4c0-7c4b05c1955b" providerId="AD" clId="Web-{6B6DDB1F-C2D7-03A5-1F03-F8A4BD5A8584}" dt="2023-09-24T07:34:58.897" v="8"/>
          <ac:spMkLst>
            <pc:docMk/>
            <pc:sldMk cId="1150434481" sldId="476"/>
            <ac:spMk id="9" creationId="{BACC6370-2D7E-4714-9D71-7542949D7D5D}"/>
          </ac:spMkLst>
        </pc:spChg>
        <pc:spChg chg="add">
          <ac:chgData name="邱劲" userId="S::jinqiu@office365.swu.edu.cn::4589f1cc-ea9b-4ca6-a4c0-7c4b05c1955b" providerId="AD" clId="Web-{6B6DDB1F-C2D7-03A5-1F03-F8A4BD5A8584}" dt="2023-09-24T07:34:58.897" v="8"/>
          <ac:spMkLst>
            <pc:docMk/>
            <pc:sldMk cId="1150434481" sldId="476"/>
            <ac:spMk id="11" creationId="{F68B3F68-107C-434F-AA38-110D5EA91B85}"/>
          </ac:spMkLst>
        </pc:spChg>
        <pc:spChg chg="add">
          <ac:chgData name="邱劲" userId="S::jinqiu@office365.swu.edu.cn::4589f1cc-ea9b-4ca6-a4c0-7c4b05c1955b" providerId="AD" clId="Web-{6B6DDB1F-C2D7-03A5-1F03-F8A4BD5A8584}" dt="2023-09-24T07:34:58.897" v="8"/>
          <ac:spMkLst>
            <pc:docMk/>
            <pc:sldMk cId="1150434481" sldId="476"/>
            <ac:spMk id="13" creationId="{AAD0DBB9-1A4B-4391-81D4-CB19F9AB918A}"/>
          </ac:spMkLst>
        </pc:spChg>
        <pc:spChg chg="add">
          <ac:chgData name="邱劲" userId="S::jinqiu@office365.swu.edu.cn::4589f1cc-ea9b-4ca6-a4c0-7c4b05c1955b" providerId="AD" clId="Web-{6B6DDB1F-C2D7-03A5-1F03-F8A4BD5A8584}" dt="2023-09-24T07:34:58.897" v="8"/>
          <ac:spMkLst>
            <pc:docMk/>
            <pc:sldMk cId="1150434481" sldId="476"/>
            <ac:spMk id="15" creationId="{063BBA22-50EA-4C4D-BE05-F1CE4E63AA56}"/>
          </ac:spMkLst>
        </pc:spChg>
        <pc:graphicFrameChg chg="add">
          <ac:chgData name="邱劲" userId="S::jinqiu@office365.swu.edu.cn::4589f1cc-ea9b-4ca6-a4c0-7c4b05c1955b" providerId="AD" clId="Web-{6B6DDB1F-C2D7-03A5-1F03-F8A4BD5A8584}" dt="2023-09-24T07:34:58.897" v="8"/>
          <ac:graphicFrameMkLst>
            <pc:docMk/>
            <pc:sldMk cId="1150434481" sldId="476"/>
            <ac:graphicFrameMk id="5" creationId="{E8C54400-D166-EA80-6CA1-BAA8FECC59E7}"/>
          </ac:graphicFrameMkLst>
        </pc:graphicFrameChg>
      </pc:sldChg>
    </pc:docChg>
  </pc:docChgLst>
  <pc:docChgLst>
    <pc:chgData name="邱劲" userId="S::jinqiu@office365.swu.edu.cn::4589f1cc-ea9b-4ca6-a4c0-7c4b05c1955b" providerId="AD" clId="Web-{C52C11C5-837D-6B88-E660-0741367C5F25}"/>
    <pc:docChg chg="addSld modSld">
      <pc:chgData name="邱劲" userId="S::jinqiu@office365.swu.edu.cn::4589f1cc-ea9b-4ca6-a4c0-7c4b05c1955b" providerId="AD" clId="Web-{C52C11C5-837D-6B88-E660-0741367C5F25}" dt="2023-10-13T15:02:26.289" v="171" actId="20577"/>
      <pc:docMkLst>
        <pc:docMk/>
      </pc:docMkLst>
      <pc:sldChg chg="delCm">
        <pc:chgData name="邱劲" userId="S::jinqiu@office365.swu.edu.cn::4589f1cc-ea9b-4ca6-a4c0-7c4b05c1955b" providerId="AD" clId="Web-{C52C11C5-837D-6B88-E660-0741367C5F25}" dt="2023-10-13T13:55:51.416" v="153"/>
        <pc:sldMkLst>
          <pc:docMk/>
          <pc:sldMk cId="159863307" sldId="566"/>
        </pc:sldMkLst>
      </pc:sldChg>
      <pc:sldChg chg="addSp delSp modSp">
        <pc:chgData name="邱劲" userId="S::jinqiu@office365.swu.edu.cn::4589f1cc-ea9b-4ca6-a4c0-7c4b05c1955b" providerId="AD" clId="Web-{C52C11C5-837D-6B88-E660-0741367C5F25}" dt="2023-10-13T14:45:49.928" v="157"/>
        <pc:sldMkLst>
          <pc:docMk/>
          <pc:sldMk cId="3140441919" sldId="567"/>
        </pc:sldMkLst>
        <pc:spChg chg="add del mod">
          <ac:chgData name="邱劲" userId="S::jinqiu@office365.swu.edu.cn::4589f1cc-ea9b-4ca6-a4c0-7c4b05c1955b" providerId="AD" clId="Web-{C52C11C5-837D-6B88-E660-0741367C5F25}" dt="2023-10-13T13:29:18.951" v="5"/>
          <ac:spMkLst>
            <pc:docMk/>
            <pc:sldMk cId="3140441919" sldId="567"/>
            <ac:spMk id="4" creationId="{B60915BB-302D-6918-03CF-83AE54EC79B9}"/>
          </ac:spMkLst>
        </pc:spChg>
        <pc:spChg chg="add del mod">
          <ac:chgData name="邱劲" userId="S::jinqiu@office365.swu.edu.cn::4589f1cc-ea9b-4ca6-a4c0-7c4b05c1955b" providerId="AD" clId="Web-{C52C11C5-837D-6B88-E660-0741367C5F25}" dt="2023-10-13T14:45:46.194" v="155"/>
          <ac:spMkLst>
            <pc:docMk/>
            <pc:sldMk cId="3140441919" sldId="567"/>
            <ac:spMk id="6" creationId="{F8AA0629-8DFD-FD19-89F0-FF13C14B1363}"/>
          </ac:spMkLst>
        </pc:spChg>
        <pc:spChg chg="add del mod">
          <ac:chgData name="邱劲" userId="S::jinqiu@office365.swu.edu.cn::4589f1cc-ea9b-4ca6-a4c0-7c4b05c1955b" providerId="AD" clId="Web-{C52C11C5-837D-6B88-E660-0741367C5F25}" dt="2023-10-13T14:45:47.990" v="156"/>
          <ac:spMkLst>
            <pc:docMk/>
            <pc:sldMk cId="3140441919" sldId="567"/>
            <ac:spMk id="7" creationId="{4DE8D7D6-8E42-68D6-CF37-93E6BAC41496}"/>
          </ac:spMkLst>
        </pc:spChg>
        <pc:spChg chg="add del mod">
          <ac:chgData name="邱劲" userId="S::jinqiu@office365.swu.edu.cn::4589f1cc-ea9b-4ca6-a4c0-7c4b05c1955b" providerId="AD" clId="Web-{C52C11C5-837D-6B88-E660-0741367C5F25}" dt="2023-10-13T14:45:49.928" v="157"/>
          <ac:spMkLst>
            <pc:docMk/>
            <pc:sldMk cId="3140441919" sldId="567"/>
            <ac:spMk id="8" creationId="{072E87C3-71C5-FDEB-8152-D3C55F92280A}"/>
          </ac:spMkLst>
        </pc:spChg>
      </pc:sldChg>
      <pc:sldChg chg="modSp">
        <pc:chgData name="邱劲" userId="S::jinqiu@office365.swu.edu.cn::4589f1cc-ea9b-4ca6-a4c0-7c4b05c1955b" providerId="AD" clId="Web-{C52C11C5-837D-6B88-E660-0741367C5F25}" dt="2023-10-13T13:40:46.616" v="63" actId="20577"/>
        <pc:sldMkLst>
          <pc:docMk/>
          <pc:sldMk cId="4009860460" sldId="568"/>
        </pc:sldMkLst>
        <pc:spChg chg="mod">
          <ac:chgData name="邱劲" userId="S::jinqiu@office365.swu.edu.cn::4589f1cc-ea9b-4ca6-a4c0-7c4b05c1955b" providerId="AD" clId="Web-{C52C11C5-837D-6B88-E660-0741367C5F25}" dt="2023-10-13T13:40:46.616" v="63" actId="20577"/>
          <ac:spMkLst>
            <pc:docMk/>
            <pc:sldMk cId="4009860460" sldId="568"/>
            <ac:spMk id="3" creationId="{00000000-0000-0000-0000-000000000000}"/>
          </ac:spMkLst>
        </pc:spChg>
      </pc:sldChg>
      <pc:sldChg chg="modSp">
        <pc:chgData name="邱劲" userId="S::jinqiu@office365.swu.edu.cn::4589f1cc-ea9b-4ca6-a4c0-7c4b05c1955b" providerId="AD" clId="Web-{C52C11C5-837D-6B88-E660-0741367C5F25}" dt="2023-10-13T15:00:25.630" v="159" actId="20577"/>
        <pc:sldMkLst>
          <pc:docMk/>
          <pc:sldMk cId="210761626" sldId="577"/>
        </pc:sldMkLst>
        <pc:spChg chg="mod">
          <ac:chgData name="邱劲" userId="S::jinqiu@office365.swu.edu.cn::4589f1cc-ea9b-4ca6-a4c0-7c4b05c1955b" providerId="AD" clId="Web-{C52C11C5-837D-6B88-E660-0741367C5F25}" dt="2023-10-13T15:00:25.630" v="159" actId="20577"/>
          <ac:spMkLst>
            <pc:docMk/>
            <pc:sldMk cId="210761626" sldId="577"/>
            <ac:spMk id="13" creationId="{00000000-0000-0000-0000-000000000000}"/>
          </ac:spMkLst>
        </pc:spChg>
      </pc:sldChg>
      <pc:sldChg chg="modSp">
        <pc:chgData name="邱劲" userId="S::jinqiu@office365.swu.edu.cn::4589f1cc-ea9b-4ca6-a4c0-7c4b05c1955b" providerId="AD" clId="Web-{C52C11C5-837D-6B88-E660-0741367C5F25}" dt="2023-10-13T15:02:26.289" v="171" actId="20577"/>
        <pc:sldMkLst>
          <pc:docMk/>
          <pc:sldMk cId="3472372654" sldId="578"/>
        </pc:sldMkLst>
        <pc:spChg chg="mod">
          <ac:chgData name="邱劲" userId="S::jinqiu@office365.swu.edu.cn::4589f1cc-ea9b-4ca6-a4c0-7c4b05c1955b" providerId="AD" clId="Web-{C52C11C5-837D-6B88-E660-0741367C5F25}" dt="2023-10-13T15:02:26.289" v="171" actId="20577"/>
          <ac:spMkLst>
            <pc:docMk/>
            <pc:sldMk cId="3472372654" sldId="578"/>
            <ac:spMk id="3" creationId="{00000000-0000-0000-0000-000000000000}"/>
          </ac:spMkLst>
        </pc:spChg>
      </pc:sldChg>
      <pc:sldChg chg="modSp new">
        <pc:chgData name="邱劲" userId="S::jinqiu@office365.swu.edu.cn::4589f1cc-ea9b-4ca6-a4c0-7c4b05c1955b" providerId="AD" clId="Web-{C52C11C5-837D-6B88-E660-0741367C5F25}" dt="2023-10-13T13:41:51.197" v="67" actId="20577"/>
        <pc:sldMkLst>
          <pc:docMk/>
          <pc:sldMk cId="1866468853" sldId="584"/>
        </pc:sldMkLst>
        <pc:spChg chg="mod">
          <ac:chgData name="邱劲" userId="S::jinqiu@office365.swu.edu.cn::4589f1cc-ea9b-4ca6-a4c0-7c4b05c1955b" providerId="AD" clId="Web-{C52C11C5-837D-6B88-E660-0741367C5F25}" dt="2023-10-13T13:37:10.655" v="37" actId="20577"/>
          <ac:spMkLst>
            <pc:docMk/>
            <pc:sldMk cId="1866468853" sldId="584"/>
            <ac:spMk id="2" creationId="{20BB67D7-A719-956B-8198-DADE52A974FD}"/>
          </ac:spMkLst>
        </pc:spChg>
        <pc:spChg chg="mod">
          <ac:chgData name="邱劲" userId="S::jinqiu@office365.swu.edu.cn::4589f1cc-ea9b-4ca6-a4c0-7c4b05c1955b" providerId="AD" clId="Web-{C52C11C5-837D-6B88-E660-0741367C5F25}" dt="2023-10-13T13:41:51.197" v="67" actId="20577"/>
          <ac:spMkLst>
            <pc:docMk/>
            <pc:sldMk cId="1866468853" sldId="584"/>
            <ac:spMk id="3" creationId="{B1D64693-F7B2-F212-F0DD-58AC5AC07B6C}"/>
          </ac:spMkLst>
        </pc:spChg>
      </pc:sldChg>
      <pc:sldChg chg="addSp delSp modSp new">
        <pc:chgData name="邱劲" userId="S::jinqiu@office365.swu.edu.cn::4589f1cc-ea9b-4ca6-a4c0-7c4b05c1955b" providerId="AD" clId="Web-{C52C11C5-837D-6B88-E660-0741367C5F25}" dt="2023-10-13T13:53:34.733" v="152" actId="20577"/>
        <pc:sldMkLst>
          <pc:docMk/>
          <pc:sldMk cId="4167341504" sldId="585"/>
        </pc:sldMkLst>
        <pc:spChg chg="mod">
          <ac:chgData name="邱劲" userId="S::jinqiu@office365.swu.edu.cn::4589f1cc-ea9b-4ca6-a4c0-7c4b05c1955b" providerId="AD" clId="Web-{C52C11C5-837D-6B88-E660-0741367C5F25}" dt="2023-10-13T13:44:13.671" v="69" actId="20577"/>
          <ac:spMkLst>
            <pc:docMk/>
            <pc:sldMk cId="4167341504" sldId="585"/>
            <ac:spMk id="2" creationId="{414C96D3-3D2C-B5F5-6A71-DFFD6E4A71D6}"/>
          </ac:spMkLst>
        </pc:spChg>
        <pc:spChg chg="mod">
          <ac:chgData name="邱劲" userId="S::jinqiu@office365.swu.edu.cn::4589f1cc-ea9b-4ca6-a4c0-7c4b05c1955b" providerId="AD" clId="Web-{C52C11C5-837D-6B88-E660-0741367C5F25}" dt="2023-10-13T13:53:34.733" v="152" actId="20577"/>
          <ac:spMkLst>
            <pc:docMk/>
            <pc:sldMk cId="4167341504" sldId="585"/>
            <ac:spMk id="3" creationId="{1A6A701F-41F5-B31F-1B83-0CD7DD7FC36C}"/>
          </ac:spMkLst>
        </pc:spChg>
        <pc:spChg chg="add del mod">
          <ac:chgData name="邱劲" userId="S::jinqiu@office365.swu.edu.cn::4589f1cc-ea9b-4ca6-a4c0-7c4b05c1955b" providerId="AD" clId="Web-{C52C11C5-837D-6B88-E660-0741367C5F25}" dt="2023-10-13T13:45:31.448" v="75"/>
          <ac:spMkLst>
            <pc:docMk/>
            <pc:sldMk cId="4167341504" sldId="585"/>
            <ac:spMk id="4" creationId="{883FB4FE-F081-160B-D827-C78F3E87343F}"/>
          </ac:spMkLst>
        </pc:spChg>
        <pc:spChg chg="add mod">
          <ac:chgData name="邱劲" userId="S::jinqiu@office365.swu.edu.cn::4589f1cc-ea9b-4ca6-a4c0-7c4b05c1955b" providerId="AD" clId="Web-{C52C11C5-837D-6B88-E660-0741367C5F25}" dt="2023-10-13T13:52:31.288" v="140" actId="20577"/>
          <ac:spMkLst>
            <pc:docMk/>
            <pc:sldMk cId="4167341504" sldId="585"/>
            <ac:spMk id="5" creationId="{702F59A5-ECC3-0B49-CA7D-89DB93CCC679}"/>
          </ac:spMkLst>
        </pc:spChg>
      </pc:sldChg>
      <pc:sldChg chg="modSp new">
        <pc:chgData name="邱劲" userId="S::jinqiu@office365.swu.edu.cn::4589f1cc-ea9b-4ca6-a4c0-7c4b05c1955b" providerId="AD" clId="Web-{C52C11C5-837D-6B88-E660-0741367C5F25}" dt="2023-10-13T13:53:24.368" v="150" actId="20577"/>
        <pc:sldMkLst>
          <pc:docMk/>
          <pc:sldMk cId="2544307668" sldId="586"/>
        </pc:sldMkLst>
        <pc:spChg chg="mod">
          <ac:chgData name="邱劲" userId="S::jinqiu@office365.swu.edu.cn::4589f1cc-ea9b-4ca6-a4c0-7c4b05c1955b" providerId="AD" clId="Web-{C52C11C5-837D-6B88-E660-0741367C5F25}" dt="2023-10-13T13:48:39.329" v="109" actId="20577"/>
          <ac:spMkLst>
            <pc:docMk/>
            <pc:sldMk cId="2544307668" sldId="586"/>
            <ac:spMk id="2" creationId="{3A47621A-BAF6-2DDD-A72D-F0B13FD29C92}"/>
          </ac:spMkLst>
        </pc:spChg>
        <pc:spChg chg="mod">
          <ac:chgData name="邱劲" userId="S::jinqiu@office365.swu.edu.cn::4589f1cc-ea9b-4ca6-a4c0-7c4b05c1955b" providerId="AD" clId="Web-{C52C11C5-837D-6B88-E660-0741367C5F25}" dt="2023-10-13T13:53:24.368" v="150" actId="20577"/>
          <ac:spMkLst>
            <pc:docMk/>
            <pc:sldMk cId="2544307668" sldId="586"/>
            <ac:spMk id="3" creationId="{A2E79DD8-FA1F-F411-0443-CAD77D810221}"/>
          </ac:spMkLst>
        </pc:spChg>
      </pc:sldChg>
    </pc:docChg>
  </pc:docChgLst>
  <pc:docChgLst>
    <pc:chgData name="邱劲" userId="S::jinqiu@office365.swu.edu.cn::4589f1cc-ea9b-4ca6-a4c0-7c4b05c1955b" providerId="AD" clId="Web-{695157AC-AC9F-7C4A-BBE6-00A0BADA0A48}"/>
    <pc:docChg chg="addSld delSld modSld">
      <pc:chgData name="邱劲" userId="S::jinqiu@office365.swu.edu.cn::4589f1cc-ea9b-4ca6-a4c0-7c4b05c1955b" providerId="AD" clId="Web-{695157AC-AC9F-7C4A-BBE6-00A0BADA0A48}" dt="2023-09-30T02:38:00.142" v="31" actId="20577"/>
      <pc:docMkLst>
        <pc:docMk/>
      </pc:docMkLst>
      <pc:sldChg chg="del">
        <pc:chgData name="邱劲" userId="S::jinqiu@office365.swu.edu.cn::4589f1cc-ea9b-4ca6-a4c0-7c4b05c1955b" providerId="AD" clId="Web-{695157AC-AC9F-7C4A-BBE6-00A0BADA0A48}" dt="2023-09-30T02:35:59.778" v="8"/>
        <pc:sldMkLst>
          <pc:docMk/>
          <pc:sldMk cId="748892069" sldId="504"/>
        </pc:sldMkLst>
      </pc:sldChg>
      <pc:sldChg chg="del">
        <pc:chgData name="邱劲" userId="S::jinqiu@office365.swu.edu.cn::4589f1cc-ea9b-4ca6-a4c0-7c4b05c1955b" providerId="AD" clId="Web-{695157AC-AC9F-7C4A-BBE6-00A0BADA0A48}" dt="2023-09-30T02:35:59.778" v="7"/>
        <pc:sldMkLst>
          <pc:docMk/>
          <pc:sldMk cId="1145420122" sldId="505"/>
        </pc:sldMkLst>
      </pc:sldChg>
      <pc:sldChg chg="del">
        <pc:chgData name="邱劲" userId="S::jinqiu@office365.swu.edu.cn::4589f1cc-ea9b-4ca6-a4c0-7c4b05c1955b" providerId="AD" clId="Web-{695157AC-AC9F-7C4A-BBE6-00A0BADA0A48}" dt="2023-09-30T02:35:59.762" v="6"/>
        <pc:sldMkLst>
          <pc:docMk/>
          <pc:sldMk cId="3321584695" sldId="506"/>
        </pc:sldMkLst>
      </pc:sldChg>
      <pc:sldChg chg="del">
        <pc:chgData name="邱劲" userId="S::jinqiu@office365.swu.edu.cn::4589f1cc-ea9b-4ca6-a4c0-7c4b05c1955b" providerId="AD" clId="Web-{695157AC-AC9F-7C4A-BBE6-00A0BADA0A48}" dt="2023-09-30T02:35:59.762" v="5"/>
        <pc:sldMkLst>
          <pc:docMk/>
          <pc:sldMk cId="272345060" sldId="507"/>
        </pc:sldMkLst>
      </pc:sldChg>
      <pc:sldChg chg="del">
        <pc:chgData name="邱劲" userId="S::jinqiu@office365.swu.edu.cn::4589f1cc-ea9b-4ca6-a4c0-7c4b05c1955b" providerId="AD" clId="Web-{695157AC-AC9F-7C4A-BBE6-00A0BADA0A48}" dt="2023-09-30T02:35:59.762" v="4"/>
        <pc:sldMkLst>
          <pc:docMk/>
          <pc:sldMk cId="1240110125" sldId="508"/>
        </pc:sldMkLst>
      </pc:sldChg>
      <pc:sldChg chg="del">
        <pc:chgData name="邱劲" userId="S::jinqiu@office365.swu.edu.cn::4589f1cc-ea9b-4ca6-a4c0-7c4b05c1955b" providerId="AD" clId="Web-{695157AC-AC9F-7C4A-BBE6-00A0BADA0A48}" dt="2023-09-30T02:35:59.762" v="3"/>
        <pc:sldMkLst>
          <pc:docMk/>
          <pc:sldMk cId="3240432008" sldId="509"/>
        </pc:sldMkLst>
      </pc:sldChg>
      <pc:sldChg chg="del">
        <pc:chgData name="邱劲" userId="S::jinqiu@office365.swu.edu.cn::4589f1cc-ea9b-4ca6-a4c0-7c4b05c1955b" providerId="AD" clId="Web-{695157AC-AC9F-7C4A-BBE6-00A0BADA0A48}" dt="2023-09-30T02:35:59.762" v="2"/>
        <pc:sldMkLst>
          <pc:docMk/>
          <pc:sldMk cId="3703880842" sldId="510"/>
        </pc:sldMkLst>
      </pc:sldChg>
      <pc:sldChg chg="del">
        <pc:chgData name="邱劲" userId="S::jinqiu@office365.swu.edu.cn::4589f1cc-ea9b-4ca6-a4c0-7c4b05c1955b" providerId="AD" clId="Web-{695157AC-AC9F-7C4A-BBE6-00A0BADA0A48}" dt="2023-09-30T02:35:59.747" v="1"/>
        <pc:sldMkLst>
          <pc:docMk/>
          <pc:sldMk cId="492883547" sldId="511"/>
        </pc:sldMkLst>
      </pc:sldChg>
      <pc:sldChg chg="del">
        <pc:chgData name="邱劲" userId="S::jinqiu@office365.swu.edu.cn::4589f1cc-ea9b-4ca6-a4c0-7c4b05c1955b" providerId="AD" clId="Web-{695157AC-AC9F-7C4A-BBE6-00A0BADA0A48}" dt="2023-09-30T02:35:59.747" v="0"/>
        <pc:sldMkLst>
          <pc:docMk/>
          <pc:sldMk cId="3196668814" sldId="512"/>
        </pc:sldMkLst>
      </pc:sldChg>
      <pc:sldChg chg="add">
        <pc:chgData name="邱劲" userId="S::jinqiu@office365.swu.edu.cn::4589f1cc-ea9b-4ca6-a4c0-7c4b05c1955b" providerId="AD" clId="Web-{695157AC-AC9F-7C4A-BBE6-00A0BADA0A48}" dt="2023-09-30T02:36:07.653" v="9"/>
        <pc:sldMkLst>
          <pc:docMk/>
          <pc:sldMk cId="1102089829" sldId="516"/>
        </pc:sldMkLst>
      </pc:sldChg>
      <pc:sldChg chg="add">
        <pc:chgData name="邱劲" userId="S::jinqiu@office365.swu.edu.cn::4589f1cc-ea9b-4ca6-a4c0-7c4b05c1955b" providerId="AD" clId="Web-{695157AC-AC9F-7C4A-BBE6-00A0BADA0A48}" dt="2023-09-30T02:36:07.731" v="10"/>
        <pc:sldMkLst>
          <pc:docMk/>
          <pc:sldMk cId="1878324918" sldId="517"/>
        </pc:sldMkLst>
      </pc:sldChg>
      <pc:sldChg chg="add">
        <pc:chgData name="邱劲" userId="S::jinqiu@office365.swu.edu.cn::4589f1cc-ea9b-4ca6-a4c0-7c4b05c1955b" providerId="AD" clId="Web-{695157AC-AC9F-7C4A-BBE6-00A0BADA0A48}" dt="2023-09-30T02:36:07.856" v="11"/>
        <pc:sldMkLst>
          <pc:docMk/>
          <pc:sldMk cId="1663385311" sldId="518"/>
        </pc:sldMkLst>
      </pc:sldChg>
      <pc:sldChg chg="add">
        <pc:chgData name="邱劲" userId="S::jinqiu@office365.swu.edu.cn::4589f1cc-ea9b-4ca6-a4c0-7c4b05c1955b" providerId="AD" clId="Web-{695157AC-AC9F-7C4A-BBE6-00A0BADA0A48}" dt="2023-09-30T02:36:08.012" v="12"/>
        <pc:sldMkLst>
          <pc:docMk/>
          <pc:sldMk cId="4109982720" sldId="519"/>
        </pc:sldMkLst>
      </pc:sldChg>
      <pc:sldChg chg="add">
        <pc:chgData name="邱劲" userId="S::jinqiu@office365.swu.edu.cn::4589f1cc-ea9b-4ca6-a4c0-7c4b05c1955b" providerId="AD" clId="Web-{695157AC-AC9F-7C4A-BBE6-00A0BADA0A48}" dt="2023-09-30T02:36:08.122" v="13"/>
        <pc:sldMkLst>
          <pc:docMk/>
          <pc:sldMk cId="2243151087" sldId="520"/>
        </pc:sldMkLst>
      </pc:sldChg>
      <pc:sldChg chg="add">
        <pc:chgData name="邱劲" userId="S::jinqiu@office365.swu.edu.cn::4589f1cc-ea9b-4ca6-a4c0-7c4b05c1955b" providerId="AD" clId="Web-{695157AC-AC9F-7C4A-BBE6-00A0BADA0A48}" dt="2023-09-30T02:36:08.169" v="14"/>
        <pc:sldMkLst>
          <pc:docMk/>
          <pc:sldMk cId="1571787632" sldId="521"/>
        </pc:sldMkLst>
      </pc:sldChg>
      <pc:sldChg chg="add">
        <pc:chgData name="邱劲" userId="S::jinqiu@office365.swu.edu.cn::4589f1cc-ea9b-4ca6-a4c0-7c4b05c1955b" providerId="AD" clId="Web-{695157AC-AC9F-7C4A-BBE6-00A0BADA0A48}" dt="2023-09-30T02:36:08.216" v="15"/>
        <pc:sldMkLst>
          <pc:docMk/>
          <pc:sldMk cId="1882660170" sldId="522"/>
        </pc:sldMkLst>
      </pc:sldChg>
      <pc:sldChg chg="addSp modSp add mod setBg">
        <pc:chgData name="邱劲" userId="S::jinqiu@office365.swu.edu.cn::4589f1cc-ea9b-4ca6-a4c0-7c4b05c1955b" providerId="AD" clId="Web-{695157AC-AC9F-7C4A-BBE6-00A0BADA0A48}" dt="2023-09-30T02:38:00.142" v="31" actId="20577"/>
        <pc:sldMkLst>
          <pc:docMk/>
          <pc:sldMk cId="310551206" sldId="523"/>
        </pc:sldMkLst>
        <pc:spChg chg="mod">
          <ac:chgData name="邱劲" userId="S::jinqiu@office365.swu.edu.cn::4589f1cc-ea9b-4ca6-a4c0-7c4b05c1955b" providerId="AD" clId="Web-{695157AC-AC9F-7C4A-BBE6-00A0BADA0A48}" dt="2023-09-30T02:37:22.265" v="23"/>
          <ac:spMkLst>
            <pc:docMk/>
            <pc:sldMk cId="310551206" sldId="523"/>
            <ac:spMk id="2" creationId="{00000000-0000-0000-0000-000000000000}"/>
          </ac:spMkLst>
        </pc:spChg>
        <pc:spChg chg="mod">
          <ac:chgData name="邱劲" userId="S::jinqiu@office365.swu.edu.cn::4589f1cc-ea9b-4ca6-a4c0-7c4b05c1955b" providerId="AD" clId="Web-{695157AC-AC9F-7C4A-BBE6-00A0BADA0A48}" dt="2023-09-30T02:38:00.142" v="31" actId="20577"/>
          <ac:spMkLst>
            <pc:docMk/>
            <pc:sldMk cId="310551206" sldId="523"/>
            <ac:spMk id="3" creationId="{00000000-0000-0000-0000-000000000000}"/>
          </ac:spMkLst>
        </pc:spChg>
        <pc:spChg chg="mod">
          <ac:chgData name="邱劲" userId="S::jinqiu@office365.swu.edu.cn::4589f1cc-ea9b-4ca6-a4c0-7c4b05c1955b" providerId="AD" clId="Web-{695157AC-AC9F-7C4A-BBE6-00A0BADA0A48}" dt="2023-09-30T02:37:22.265" v="23"/>
          <ac:spMkLst>
            <pc:docMk/>
            <pc:sldMk cId="310551206" sldId="523"/>
            <ac:spMk id="6" creationId="{00000000-0000-0000-0000-000000000000}"/>
          </ac:spMkLst>
        </pc:spChg>
        <pc:spChg chg="add">
          <ac:chgData name="邱劲" userId="S::jinqiu@office365.swu.edu.cn::4589f1cc-ea9b-4ca6-a4c0-7c4b05c1955b" providerId="AD" clId="Web-{695157AC-AC9F-7C4A-BBE6-00A0BADA0A48}" dt="2023-09-30T02:37:22.265" v="23"/>
          <ac:spMkLst>
            <pc:docMk/>
            <pc:sldMk cId="310551206" sldId="523"/>
            <ac:spMk id="11" creationId="{907EF6B7-1338-4443-8C46-6A318D952DFD}"/>
          </ac:spMkLst>
        </pc:spChg>
        <pc:spChg chg="add">
          <ac:chgData name="邱劲" userId="S::jinqiu@office365.swu.edu.cn::4589f1cc-ea9b-4ca6-a4c0-7c4b05c1955b" providerId="AD" clId="Web-{695157AC-AC9F-7C4A-BBE6-00A0BADA0A48}" dt="2023-09-30T02:37:22.265" v="23"/>
          <ac:spMkLst>
            <pc:docMk/>
            <pc:sldMk cId="310551206" sldId="523"/>
            <ac:spMk id="13" creationId="{DAAE4CDD-124C-4DCF-9584-B6033B545DD5}"/>
          </ac:spMkLst>
        </pc:spChg>
        <pc:spChg chg="add">
          <ac:chgData name="邱劲" userId="S::jinqiu@office365.swu.edu.cn::4589f1cc-ea9b-4ca6-a4c0-7c4b05c1955b" providerId="AD" clId="Web-{695157AC-AC9F-7C4A-BBE6-00A0BADA0A48}" dt="2023-09-30T02:37:22.265" v="23"/>
          <ac:spMkLst>
            <pc:docMk/>
            <pc:sldMk cId="310551206" sldId="523"/>
            <ac:spMk id="15" creationId="{081E4A58-353D-44AE-B2FC-2A74E2E400F7}"/>
          </ac:spMkLst>
        </pc:spChg>
      </pc:sldChg>
      <pc:sldChg chg="addSp delSp modSp add mod setBg">
        <pc:chgData name="邱劲" userId="S::jinqiu@office365.swu.edu.cn::4589f1cc-ea9b-4ca6-a4c0-7c4b05c1955b" providerId="AD" clId="Web-{695157AC-AC9F-7C4A-BBE6-00A0BADA0A48}" dt="2023-09-30T02:37:15.437" v="22"/>
        <pc:sldMkLst>
          <pc:docMk/>
          <pc:sldMk cId="888164671" sldId="524"/>
        </pc:sldMkLst>
        <pc:spChg chg="mod">
          <ac:chgData name="邱劲" userId="S::jinqiu@office365.swu.edu.cn::4589f1cc-ea9b-4ca6-a4c0-7c4b05c1955b" providerId="AD" clId="Web-{695157AC-AC9F-7C4A-BBE6-00A0BADA0A48}" dt="2023-09-30T02:37:15.437" v="22"/>
          <ac:spMkLst>
            <pc:docMk/>
            <pc:sldMk cId="888164671" sldId="524"/>
            <ac:spMk id="2" creationId="{00000000-0000-0000-0000-000000000000}"/>
          </ac:spMkLst>
        </pc:spChg>
        <pc:spChg chg="mod">
          <ac:chgData name="邱劲" userId="S::jinqiu@office365.swu.edu.cn::4589f1cc-ea9b-4ca6-a4c0-7c4b05c1955b" providerId="AD" clId="Web-{695157AC-AC9F-7C4A-BBE6-00A0BADA0A48}" dt="2023-09-30T02:37:15.437" v="22"/>
          <ac:spMkLst>
            <pc:docMk/>
            <pc:sldMk cId="888164671" sldId="524"/>
            <ac:spMk id="3" creationId="{00000000-0000-0000-0000-000000000000}"/>
          </ac:spMkLst>
        </pc:spChg>
        <pc:spChg chg="add del">
          <ac:chgData name="邱劲" userId="S::jinqiu@office365.swu.edu.cn::4589f1cc-ea9b-4ca6-a4c0-7c4b05c1955b" providerId="AD" clId="Web-{695157AC-AC9F-7C4A-BBE6-00A0BADA0A48}" dt="2023-09-30T02:37:12.452" v="19"/>
          <ac:spMkLst>
            <pc:docMk/>
            <pc:sldMk cId="888164671" sldId="524"/>
            <ac:spMk id="8" creationId="{FFD48BC7-DC40-47DE-87EE-9F4B6ECB9ABB}"/>
          </ac:spMkLst>
        </pc:spChg>
        <pc:spChg chg="add del">
          <ac:chgData name="邱劲" userId="S::jinqiu@office365.swu.edu.cn::4589f1cc-ea9b-4ca6-a4c0-7c4b05c1955b" providerId="AD" clId="Web-{695157AC-AC9F-7C4A-BBE6-00A0BADA0A48}" dt="2023-09-30T02:37:12.452" v="19"/>
          <ac:spMkLst>
            <pc:docMk/>
            <pc:sldMk cId="888164671" sldId="524"/>
            <ac:spMk id="10" creationId="{E502BBC7-2C76-46F3-BC24-5985BC13DB88}"/>
          </ac:spMkLst>
        </pc:spChg>
        <pc:spChg chg="add del">
          <ac:chgData name="邱劲" userId="S::jinqiu@office365.swu.edu.cn::4589f1cc-ea9b-4ca6-a4c0-7c4b05c1955b" providerId="AD" clId="Web-{695157AC-AC9F-7C4A-BBE6-00A0BADA0A48}" dt="2023-09-30T02:37:12.452" v="19"/>
          <ac:spMkLst>
            <pc:docMk/>
            <pc:sldMk cId="888164671" sldId="524"/>
            <ac:spMk id="12" creationId="{C7F28D52-2A5F-4D23-81AE-7CB8B591C7AF}"/>
          </ac:spMkLst>
        </pc:spChg>
        <pc:spChg chg="add del">
          <ac:chgData name="邱劲" userId="S::jinqiu@office365.swu.edu.cn::4589f1cc-ea9b-4ca6-a4c0-7c4b05c1955b" providerId="AD" clId="Web-{695157AC-AC9F-7C4A-BBE6-00A0BADA0A48}" dt="2023-09-30T02:37:12.452" v="19"/>
          <ac:spMkLst>
            <pc:docMk/>
            <pc:sldMk cId="888164671" sldId="524"/>
            <ac:spMk id="14" creationId="{3629484E-3792-4B3D-89AD-7C8A1ED0E0D4}"/>
          </ac:spMkLst>
        </pc:spChg>
        <pc:spChg chg="add del">
          <ac:chgData name="邱劲" userId="S::jinqiu@office365.swu.edu.cn::4589f1cc-ea9b-4ca6-a4c0-7c4b05c1955b" providerId="AD" clId="Web-{695157AC-AC9F-7C4A-BBE6-00A0BADA0A48}" dt="2023-09-30T02:37:15.421" v="21"/>
          <ac:spMkLst>
            <pc:docMk/>
            <pc:sldMk cId="888164671" sldId="524"/>
            <ac:spMk id="16" creationId="{22D09ED2-868F-42C6-866E-F92E0CEF314F}"/>
          </ac:spMkLst>
        </pc:spChg>
        <pc:spChg chg="add del">
          <ac:chgData name="邱劲" userId="S::jinqiu@office365.swu.edu.cn::4589f1cc-ea9b-4ca6-a4c0-7c4b05c1955b" providerId="AD" clId="Web-{695157AC-AC9F-7C4A-BBE6-00A0BADA0A48}" dt="2023-09-30T02:37:15.421" v="21"/>
          <ac:spMkLst>
            <pc:docMk/>
            <pc:sldMk cId="888164671" sldId="524"/>
            <ac:spMk id="17" creationId="{4E1BEB12-92AF-4445-98AD-4C7756E7C93B}"/>
          </ac:spMkLst>
        </pc:spChg>
        <pc:spChg chg="add del">
          <ac:chgData name="邱劲" userId="S::jinqiu@office365.swu.edu.cn::4589f1cc-ea9b-4ca6-a4c0-7c4b05c1955b" providerId="AD" clId="Web-{695157AC-AC9F-7C4A-BBE6-00A0BADA0A48}" dt="2023-09-30T02:37:15.421" v="21"/>
          <ac:spMkLst>
            <pc:docMk/>
            <pc:sldMk cId="888164671" sldId="524"/>
            <ac:spMk id="18" creationId="{D0522C2C-7B5C-48A7-A969-03941E5D2E76}"/>
          </ac:spMkLst>
        </pc:spChg>
        <pc:spChg chg="add del">
          <ac:chgData name="邱劲" userId="S::jinqiu@office365.swu.edu.cn::4589f1cc-ea9b-4ca6-a4c0-7c4b05c1955b" providerId="AD" clId="Web-{695157AC-AC9F-7C4A-BBE6-00A0BADA0A48}" dt="2023-09-30T02:37:15.421" v="21"/>
          <ac:spMkLst>
            <pc:docMk/>
            <pc:sldMk cId="888164671" sldId="524"/>
            <ac:spMk id="19" creationId="{9C682A1A-5B2D-4111-BBD6-620165633E5B}"/>
          </ac:spMkLst>
        </pc:spChg>
        <pc:spChg chg="add del">
          <ac:chgData name="邱劲" userId="S::jinqiu@office365.swu.edu.cn::4589f1cc-ea9b-4ca6-a4c0-7c4b05c1955b" providerId="AD" clId="Web-{695157AC-AC9F-7C4A-BBE6-00A0BADA0A48}" dt="2023-09-30T02:37:15.421" v="21"/>
          <ac:spMkLst>
            <pc:docMk/>
            <pc:sldMk cId="888164671" sldId="524"/>
            <ac:spMk id="20" creationId="{D6EE29F2-D77F-4BD0-A20B-334D316A1C9D}"/>
          </ac:spMkLst>
        </pc:spChg>
        <pc:spChg chg="add">
          <ac:chgData name="邱劲" userId="S::jinqiu@office365.swu.edu.cn::4589f1cc-ea9b-4ca6-a4c0-7c4b05c1955b" providerId="AD" clId="Web-{695157AC-AC9F-7C4A-BBE6-00A0BADA0A48}" dt="2023-09-30T02:37:15.437" v="22"/>
          <ac:spMkLst>
            <pc:docMk/>
            <pc:sldMk cId="888164671" sldId="524"/>
            <ac:spMk id="22" creationId="{FFD48BC7-DC40-47DE-87EE-9F4B6ECB9ABB}"/>
          </ac:spMkLst>
        </pc:spChg>
        <pc:spChg chg="add">
          <ac:chgData name="邱劲" userId="S::jinqiu@office365.swu.edu.cn::4589f1cc-ea9b-4ca6-a4c0-7c4b05c1955b" providerId="AD" clId="Web-{695157AC-AC9F-7C4A-BBE6-00A0BADA0A48}" dt="2023-09-30T02:37:15.437" v="22"/>
          <ac:spMkLst>
            <pc:docMk/>
            <pc:sldMk cId="888164671" sldId="524"/>
            <ac:spMk id="23" creationId="{E502BBC7-2C76-46F3-BC24-5985BC13DB88}"/>
          </ac:spMkLst>
        </pc:spChg>
        <pc:spChg chg="add">
          <ac:chgData name="邱劲" userId="S::jinqiu@office365.swu.edu.cn::4589f1cc-ea9b-4ca6-a4c0-7c4b05c1955b" providerId="AD" clId="Web-{695157AC-AC9F-7C4A-BBE6-00A0BADA0A48}" dt="2023-09-30T02:37:15.437" v="22"/>
          <ac:spMkLst>
            <pc:docMk/>
            <pc:sldMk cId="888164671" sldId="524"/>
            <ac:spMk id="24" creationId="{C7F28D52-2A5F-4D23-81AE-7CB8B591C7AF}"/>
          </ac:spMkLst>
        </pc:spChg>
        <pc:spChg chg="add">
          <ac:chgData name="邱劲" userId="S::jinqiu@office365.swu.edu.cn::4589f1cc-ea9b-4ca6-a4c0-7c4b05c1955b" providerId="AD" clId="Web-{695157AC-AC9F-7C4A-BBE6-00A0BADA0A48}" dt="2023-09-30T02:37:15.437" v="22"/>
          <ac:spMkLst>
            <pc:docMk/>
            <pc:sldMk cId="888164671" sldId="524"/>
            <ac:spMk id="25" creationId="{3629484E-3792-4B3D-89AD-7C8A1ED0E0D4}"/>
          </ac:spMkLst>
        </pc:spChg>
      </pc:sldChg>
    </pc:docChg>
  </pc:docChgLst>
  <pc:docChgLst>
    <pc:chgData name="邱劲" userId="S::jinqiu@office365.swu.edu.cn::4589f1cc-ea9b-4ca6-a4c0-7c4b05c1955b" providerId="AD" clId="Web-{1BFB46DD-2B3C-CD43-BA52-A087B66E7349}"/>
    <pc:docChg chg="addSld modSld">
      <pc:chgData name="邱劲" userId="S::jinqiu@office365.swu.edu.cn::4589f1cc-ea9b-4ca6-a4c0-7c4b05c1955b" providerId="AD" clId="Web-{1BFB46DD-2B3C-CD43-BA52-A087B66E7349}" dt="2023-10-04T02:26:36.012" v="12" actId="20577"/>
      <pc:docMkLst>
        <pc:docMk/>
      </pc:docMkLst>
      <pc:sldChg chg="addSp delSp modSp new mod setBg">
        <pc:chgData name="邱劲" userId="S::jinqiu@office365.swu.edu.cn::4589f1cc-ea9b-4ca6-a4c0-7c4b05c1955b" providerId="AD" clId="Web-{1BFB46DD-2B3C-CD43-BA52-A087B66E7349}" dt="2023-10-04T02:23:42.114" v="10"/>
        <pc:sldMkLst>
          <pc:docMk/>
          <pc:sldMk cId="716662488" sldId="561"/>
        </pc:sldMkLst>
        <pc:spChg chg="mod">
          <ac:chgData name="邱劲" userId="S::jinqiu@office365.swu.edu.cn::4589f1cc-ea9b-4ca6-a4c0-7c4b05c1955b" providerId="AD" clId="Web-{1BFB46DD-2B3C-CD43-BA52-A087B66E7349}" dt="2023-10-04T02:23:42.114" v="10"/>
          <ac:spMkLst>
            <pc:docMk/>
            <pc:sldMk cId="716662488" sldId="561"/>
            <ac:spMk id="2" creationId="{297DCB46-709C-A174-9588-147025F7353C}"/>
          </ac:spMkLst>
        </pc:spChg>
        <pc:spChg chg="mod">
          <ac:chgData name="邱劲" userId="S::jinqiu@office365.swu.edu.cn::4589f1cc-ea9b-4ca6-a4c0-7c4b05c1955b" providerId="AD" clId="Web-{1BFB46DD-2B3C-CD43-BA52-A087B66E7349}" dt="2023-10-04T02:23:42.114" v="10"/>
          <ac:spMkLst>
            <pc:docMk/>
            <pc:sldMk cId="716662488" sldId="561"/>
            <ac:spMk id="3" creationId="{9676BBBF-22D5-26CE-4D5F-6A324AEE49C1}"/>
          </ac:spMkLst>
        </pc:spChg>
        <pc:spChg chg="add del">
          <ac:chgData name="邱劲" userId="S::jinqiu@office365.swu.edu.cn::4589f1cc-ea9b-4ca6-a4c0-7c4b05c1955b" providerId="AD" clId="Web-{1BFB46DD-2B3C-CD43-BA52-A087B66E7349}" dt="2023-10-04T02:23:40.160" v="7"/>
          <ac:spMkLst>
            <pc:docMk/>
            <pc:sldMk cId="716662488" sldId="561"/>
            <ac:spMk id="8" creationId="{907EF6B7-1338-4443-8C46-6A318D952DFD}"/>
          </ac:spMkLst>
        </pc:spChg>
        <pc:spChg chg="add del">
          <ac:chgData name="邱劲" userId="S::jinqiu@office365.swu.edu.cn::4589f1cc-ea9b-4ca6-a4c0-7c4b05c1955b" providerId="AD" clId="Web-{1BFB46DD-2B3C-CD43-BA52-A087B66E7349}" dt="2023-10-04T02:23:40.160" v="7"/>
          <ac:spMkLst>
            <pc:docMk/>
            <pc:sldMk cId="716662488" sldId="561"/>
            <ac:spMk id="10" creationId="{DAAE4CDD-124C-4DCF-9584-B6033B545DD5}"/>
          </ac:spMkLst>
        </pc:spChg>
        <pc:spChg chg="add del">
          <ac:chgData name="邱劲" userId="S::jinqiu@office365.swu.edu.cn::4589f1cc-ea9b-4ca6-a4c0-7c4b05c1955b" providerId="AD" clId="Web-{1BFB46DD-2B3C-CD43-BA52-A087B66E7349}" dt="2023-10-04T02:23:40.160" v="7"/>
          <ac:spMkLst>
            <pc:docMk/>
            <pc:sldMk cId="716662488" sldId="561"/>
            <ac:spMk id="12" creationId="{081E4A58-353D-44AE-B2FC-2A74E2E400F7}"/>
          </ac:spMkLst>
        </pc:spChg>
        <pc:spChg chg="add del">
          <ac:chgData name="邱劲" userId="S::jinqiu@office365.swu.edu.cn::4589f1cc-ea9b-4ca6-a4c0-7c4b05c1955b" providerId="AD" clId="Web-{1BFB46DD-2B3C-CD43-BA52-A087B66E7349}" dt="2023-10-04T02:23:42.098" v="9"/>
          <ac:spMkLst>
            <pc:docMk/>
            <pc:sldMk cId="716662488" sldId="561"/>
            <ac:spMk id="14" creationId="{4300840D-0A0B-4512-BACA-B439D5B9C57C}"/>
          </ac:spMkLst>
        </pc:spChg>
        <pc:spChg chg="add del">
          <ac:chgData name="邱劲" userId="S::jinqiu@office365.swu.edu.cn::4589f1cc-ea9b-4ca6-a4c0-7c4b05c1955b" providerId="AD" clId="Web-{1BFB46DD-2B3C-CD43-BA52-A087B66E7349}" dt="2023-10-04T02:23:42.098" v="9"/>
          <ac:spMkLst>
            <pc:docMk/>
            <pc:sldMk cId="716662488" sldId="561"/>
            <ac:spMk id="15" creationId="{09588DA8-065E-4F6F-8EFD-43104AB2E0CF}"/>
          </ac:spMkLst>
        </pc:spChg>
        <pc:spChg chg="add del">
          <ac:chgData name="邱劲" userId="S::jinqiu@office365.swu.edu.cn::4589f1cc-ea9b-4ca6-a4c0-7c4b05c1955b" providerId="AD" clId="Web-{1BFB46DD-2B3C-CD43-BA52-A087B66E7349}" dt="2023-10-04T02:23:42.098" v="9"/>
          <ac:spMkLst>
            <pc:docMk/>
            <pc:sldMk cId="716662488" sldId="561"/>
            <ac:spMk id="16" creationId="{D2B78728-A580-49A7-84F9-6EF6F583ADE0}"/>
          </ac:spMkLst>
        </pc:spChg>
        <pc:spChg chg="add del">
          <ac:chgData name="邱劲" userId="S::jinqiu@office365.swu.edu.cn::4589f1cc-ea9b-4ca6-a4c0-7c4b05c1955b" providerId="AD" clId="Web-{1BFB46DD-2B3C-CD43-BA52-A087B66E7349}" dt="2023-10-04T02:23:42.098" v="9"/>
          <ac:spMkLst>
            <pc:docMk/>
            <pc:sldMk cId="716662488" sldId="561"/>
            <ac:spMk id="17" creationId="{C4285719-470E-454C-AF62-8323075F1F5B}"/>
          </ac:spMkLst>
        </pc:spChg>
        <pc:spChg chg="add del">
          <ac:chgData name="邱劲" userId="S::jinqiu@office365.swu.edu.cn::4589f1cc-ea9b-4ca6-a4c0-7c4b05c1955b" providerId="AD" clId="Web-{1BFB46DD-2B3C-CD43-BA52-A087B66E7349}" dt="2023-10-04T02:23:42.098" v="9"/>
          <ac:spMkLst>
            <pc:docMk/>
            <pc:sldMk cId="716662488" sldId="561"/>
            <ac:spMk id="18" creationId="{38FAA1A1-D861-433F-88FA-1E9D6FD31D11}"/>
          </ac:spMkLst>
        </pc:spChg>
        <pc:spChg chg="add del">
          <ac:chgData name="邱劲" userId="S::jinqiu@office365.swu.edu.cn::4589f1cc-ea9b-4ca6-a4c0-7c4b05c1955b" providerId="AD" clId="Web-{1BFB46DD-2B3C-CD43-BA52-A087B66E7349}" dt="2023-10-04T02:23:42.098" v="9"/>
          <ac:spMkLst>
            <pc:docMk/>
            <pc:sldMk cId="716662488" sldId="561"/>
            <ac:spMk id="19" creationId="{CD9FE4EF-C4D8-49A0-B2FF-81D8DB7D8A24}"/>
          </ac:spMkLst>
        </pc:spChg>
        <pc:spChg chg="add del">
          <ac:chgData name="邱劲" userId="S::jinqiu@office365.swu.edu.cn::4589f1cc-ea9b-4ca6-a4c0-7c4b05c1955b" providerId="AD" clId="Web-{1BFB46DD-2B3C-CD43-BA52-A087B66E7349}" dt="2023-10-04T02:23:42.098" v="9"/>
          <ac:spMkLst>
            <pc:docMk/>
            <pc:sldMk cId="716662488" sldId="561"/>
            <ac:spMk id="20" creationId="{8D71EDA1-87BF-4D5D-AB79-F346FD19278A}"/>
          </ac:spMkLst>
        </pc:spChg>
        <pc:spChg chg="add">
          <ac:chgData name="邱劲" userId="S::jinqiu@office365.swu.edu.cn::4589f1cc-ea9b-4ca6-a4c0-7c4b05c1955b" providerId="AD" clId="Web-{1BFB46DD-2B3C-CD43-BA52-A087B66E7349}" dt="2023-10-04T02:23:42.114" v="10"/>
          <ac:spMkLst>
            <pc:docMk/>
            <pc:sldMk cId="716662488" sldId="561"/>
            <ac:spMk id="22" creationId="{100EDD19-6802-4EC3-95CE-CFFAB042CFD6}"/>
          </ac:spMkLst>
        </pc:spChg>
        <pc:spChg chg="add">
          <ac:chgData name="邱劲" userId="S::jinqiu@office365.swu.edu.cn::4589f1cc-ea9b-4ca6-a4c0-7c4b05c1955b" providerId="AD" clId="Web-{1BFB46DD-2B3C-CD43-BA52-A087B66E7349}" dt="2023-10-04T02:23:42.114" v="10"/>
          <ac:spMkLst>
            <pc:docMk/>
            <pc:sldMk cId="716662488" sldId="561"/>
            <ac:spMk id="23" creationId="{DB17E863-922E-4C26-BD64-E8FD41D28661}"/>
          </ac:spMkLst>
        </pc:spChg>
      </pc:sldChg>
      <pc:sldChg chg="modSp new">
        <pc:chgData name="邱劲" userId="S::jinqiu@office365.swu.edu.cn::4589f1cc-ea9b-4ca6-a4c0-7c4b05c1955b" providerId="AD" clId="Web-{1BFB46DD-2B3C-CD43-BA52-A087B66E7349}" dt="2023-10-04T02:26:36.012" v="12" actId="20577"/>
        <pc:sldMkLst>
          <pc:docMk/>
          <pc:sldMk cId="581557355" sldId="562"/>
        </pc:sldMkLst>
        <pc:spChg chg="mod">
          <ac:chgData name="邱劲" userId="S::jinqiu@office365.swu.edu.cn::4589f1cc-ea9b-4ca6-a4c0-7c4b05c1955b" providerId="AD" clId="Web-{1BFB46DD-2B3C-CD43-BA52-A087B66E7349}" dt="2023-10-04T02:26:36.012" v="12" actId="20577"/>
          <ac:spMkLst>
            <pc:docMk/>
            <pc:sldMk cId="581557355" sldId="562"/>
            <ac:spMk id="3" creationId="{FBD8FF6E-1DA3-F876-3191-A9C29FEE74F3}"/>
          </ac:spMkLst>
        </pc:spChg>
      </pc:sldChg>
    </pc:docChg>
  </pc:docChgLst>
  <pc:docChgLst>
    <pc:chgData name="邱劲" userId="S::jinqiu@office365.swu.edu.cn::4589f1cc-ea9b-4ca6-a4c0-7c4b05c1955b" providerId="AD" clId="Web-{7CA429A7-1438-2089-C05F-1DD8CAFE2FBB}"/>
    <pc:docChg chg="addSld modSld">
      <pc:chgData name="邱劲" userId="S::jinqiu@office365.swu.edu.cn::4589f1cc-ea9b-4ca6-a4c0-7c4b05c1955b" providerId="AD" clId="Web-{7CA429A7-1438-2089-C05F-1DD8CAFE2FBB}" dt="2023-10-14T12:43:49.236" v="68" actId="20577"/>
      <pc:docMkLst>
        <pc:docMk/>
      </pc:docMkLst>
      <pc:sldChg chg="modSp">
        <pc:chgData name="邱劲" userId="S::jinqiu@office365.swu.edu.cn::4589f1cc-ea9b-4ca6-a4c0-7c4b05c1955b" providerId="AD" clId="Web-{7CA429A7-1438-2089-C05F-1DD8CAFE2FBB}" dt="2023-10-14T12:29:14.703" v="10" actId="20577"/>
        <pc:sldMkLst>
          <pc:docMk/>
          <pc:sldMk cId="1097734315" sldId="592"/>
        </pc:sldMkLst>
        <pc:spChg chg="mod">
          <ac:chgData name="邱劲" userId="S::jinqiu@office365.swu.edu.cn::4589f1cc-ea9b-4ca6-a4c0-7c4b05c1955b" providerId="AD" clId="Web-{7CA429A7-1438-2089-C05F-1DD8CAFE2FBB}" dt="2023-10-14T12:29:14.703" v="10" actId="20577"/>
          <ac:spMkLst>
            <pc:docMk/>
            <pc:sldMk cId="1097734315" sldId="592"/>
            <ac:spMk id="3" creationId="{00000000-0000-0000-0000-000000000000}"/>
          </ac:spMkLst>
        </pc:spChg>
      </pc:sldChg>
      <pc:sldChg chg="modSp">
        <pc:chgData name="邱劲" userId="S::jinqiu@office365.swu.edu.cn::4589f1cc-ea9b-4ca6-a4c0-7c4b05c1955b" providerId="AD" clId="Web-{7CA429A7-1438-2089-C05F-1DD8CAFE2FBB}" dt="2023-10-14T12:37:58.450" v="28" actId="20577"/>
        <pc:sldMkLst>
          <pc:docMk/>
          <pc:sldMk cId="3369159192" sldId="621"/>
        </pc:sldMkLst>
        <pc:spChg chg="mod">
          <ac:chgData name="邱劲" userId="S::jinqiu@office365.swu.edu.cn::4589f1cc-ea9b-4ca6-a4c0-7c4b05c1955b" providerId="AD" clId="Web-{7CA429A7-1438-2089-C05F-1DD8CAFE2FBB}" dt="2023-10-14T12:37:58.450" v="28" actId="20577"/>
          <ac:spMkLst>
            <pc:docMk/>
            <pc:sldMk cId="3369159192" sldId="621"/>
            <ac:spMk id="3" creationId="{58284FF3-3EDC-FC50-4306-3B6E18D484BF}"/>
          </ac:spMkLst>
        </pc:spChg>
        <pc:spChg chg="mod">
          <ac:chgData name="邱劲" userId="S::jinqiu@office365.swu.edu.cn::4589f1cc-ea9b-4ca6-a4c0-7c4b05c1955b" providerId="AD" clId="Web-{7CA429A7-1438-2089-C05F-1DD8CAFE2FBB}" dt="2023-10-14T12:29:35.289" v="17" actId="1076"/>
          <ac:spMkLst>
            <pc:docMk/>
            <pc:sldMk cId="3369159192" sldId="621"/>
            <ac:spMk id="4" creationId="{F387363A-71A8-E7DB-7D9F-2C8AD34568D0}"/>
          </ac:spMkLst>
        </pc:spChg>
        <pc:spChg chg="mod">
          <ac:chgData name="邱劲" userId="S::jinqiu@office365.swu.edu.cn::4589f1cc-ea9b-4ca6-a4c0-7c4b05c1955b" providerId="AD" clId="Web-{7CA429A7-1438-2089-C05F-1DD8CAFE2FBB}" dt="2023-10-14T12:29:30.789" v="16" actId="1076"/>
          <ac:spMkLst>
            <pc:docMk/>
            <pc:sldMk cId="3369159192" sldId="621"/>
            <ac:spMk id="5" creationId="{749E21C7-38D1-743F-D2A7-C49B38FE401A}"/>
          </ac:spMkLst>
        </pc:spChg>
      </pc:sldChg>
      <pc:sldChg chg="modSp">
        <pc:chgData name="邱劲" userId="S::jinqiu@office365.swu.edu.cn::4589f1cc-ea9b-4ca6-a4c0-7c4b05c1955b" providerId="AD" clId="Web-{7CA429A7-1438-2089-C05F-1DD8CAFE2FBB}" dt="2023-10-14T12:42:28.377" v="56" actId="20577"/>
        <pc:sldMkLst>
          <pc:docMk/>
          <pc:sldMk cId="1357536910" sldId="622"/>
        </pc:sldMkLst>
        <pc:spChg chg="mod">
          <ac:chgData name="邱劲" userId="S::jinqiu@office365.swu.edu.cn::4589f1cc-ea9b-4ca6-a4c0-7c4b05c1955b" providerId="AD" clId="Web-{7CA429A7-1438-2089-C05F-1DD8CAFE2FBB}" dt="2023-10-14T12:42:28.377" v="56" actId="20577"/>
          <ac:spMkLst>
            <pc:docMk/>
            <pc:sldMk cId="1357536910" sldId="622"/>
            <ac:spMk id="3" creationId="{8EE80282-8265-DE29-2551-5F7EF208D91D}"/>
          </ac:spMkLst>
        </pc:spChg>
      </pc:sldChg>
      <pc:sldChg chg="modSp new">
        <pc:chgData name="邱劲" userId="S::jinqiu@office365.swu.edu.cn::4589f1cc-ea9b-4ca6-a4c0-7c4b05c1955b" providerId="AD" clId="Web-{7CA429A7-1438-2089-C05F-1DD8CAFE2FBB}" dt="2023-10-14T12:43:49.236" v="68" actId="20577"/>
        <pc:sldMkLst>
          <pc:docMk/>
          <pc:sldMk cId="916601450" sldId="623"/>
        </pc:sldMkLst>
        <pc:spChg chg="mod">
          <ac:chgData name="邱劲" userId="S::jinqiu@office365.swu.edu.cn::4589f1cc-ea9b-4ca6-a4c0-7c4b05c1955b" providerId="AD" clId="Web-{7CA429A7-1438-2089-C05F-1DD8CAFE2FBB}" dt="2023-10-14T12:43:49.236" v="68" actId="20577"/>
          <ac:spMkLst>
            <pc:docMk/>
            <pc:sldMk cId="916601450" sldId="623"/>
            <ac:spMk id="3" creationId="{9FE4FC6F-0D9F-C07C-C6E8-E377A8CDDAB5}"/>
          </ac:spMkLst>
        </pc:spChg>
      </pc:sldChg>
    </pc:docChg>
  </pc:docChgLst>
  <pc:docChgLst>
    <pc:chgData name="邱劲" userId="S::jinqiu@office365.swu.edu.cn::4589f1cc-ea9b-4ca6-a4c0-7c4b05c1955b" providerId="AD" clId="Web-{C325B42B-2FEF-0679-ABB7-9938D0EAC79D}"/>
    <pc:docChg chg="addSld modSld">
      <pc:chgData name="邱劲" userId="S::jinqiu@office365.swu.edu.cn::4589f1cc-ea9b-4ca6-a4c0-7c4b05c1955b" providerId="AD" clId="Web-{C325B42B-2FEF-0679-ABB7-9938D0EAC79D}" dt="2023-09-24T12:14:28.212" v="17" actId="20577"/>
      <pc:docMkLst>
        <pc:docMk/>
      </pc:docMkLst>
      <pc:sldChg chg="modSp">
        <pc:chgData name="邱劲" userId="S::jinqiu@office365.swu.edu.cn::4589f1cc-ea9b-4ca6-a4c0-7c4b05c1955b" providerId="AD" clId="Web-{C325B42B-2FEF-0679-ABB7-9938D0EAC79D}" dt="2023-09-24T12:02:23.329" v="1" actId="20577"/>
        <pc:sldMkLst>
          <pc:docMk/>
          <pc:sldMk cId="0" sldId="400"/>
        </pc:sldMkLst>
        <pc:spChg chg="mod">
          <ac:chgData name="邱劲" userId="S::jinqiu@office365.swu.edu.cn::4589f1cc-ea9b-4ca6-a4c0-7c4b05c1955b" providerId="AD" clId="Web-{C325B42B-2FEF-0679-ABB7-9938D0EAC79D}" dt="2023-09-24T12:02:23.329" v="1" actId="20577"/>
          <ac:spMkLst>
            <pc:docMk/>
            <pc:sldMk cId="0" sldId="400"/>
            <ac:spMk id="2" creationId="{00000000-0000-0000-0000-000000000000}"/>
          </ac:spMkLst>
        </pc:spChg>
      </pc:sldChg>
      <pc:sldChg chg="modSp">
        <pc:chgData name="邱劲" userId="S::jinqiu@office365.swu.edu.cn::4589f1cc-ea9b-4ca6-a4c0-7c4b05c1955b" providerId="AD" clId="Web-{C325B42B-2FEF-0679-ABB7-9938D0EAC79D}" dt="2023-09-24T12:14:28.212" v="17" actId="20577"/>
        <pc:sldMkLst>
          <pc:docMk/>
          <pc:sldMk cId="1528835734" sldId="473"/>
        </pc:sldMkLst>
        <pc:spChg chg="mod">
          <ac:chgData name="邱劲" userId="S::jinqiu@office365.swu.edu.cn::4589f1cc-ea9b-4ca6-a4c0-7c4b05c1955b" providerId="AD" clId="Web-{C325B42B-2FEF-0679-ABB7-9938D0EAC79D}" dt="2023-09-24T12:14:28.212" v="17" actId="20577"/>
          <ac:spMkLst>
            <pc:docMk/>
            <pc:sldMk cId="1528835734" sldId="473"/>
            <ac:spMk id="3" creationId="{00000000-0000-0000-0000-000000000000}"/>
          </ac:spMkLst>
        </pc:spChg>
      </pc:sldChg>
      <pc:sldChg chg="addSp delSp modSp">
        <pc:chgData name="邱劲" userId="S::jinqiu@office365.swu.edu.cn::4589f1cc-ea9b-4ca6-a4c0-7c4b05c1955b" providerId="AD" clId="Web-{C325B42B-2FEF-0679-ABB7-9938D0EAC79D}" dt="2023-09-24T12:11:37.991" v="15"/>
        <pc:sldMkLst>
          <pc:docMk/>
          <pc:sldMk cId="3398532583" sldId="475"/>
        </pc:sldMkLst>
        <pc:spChg chg="del">
          <ac:chgData name="邱劲" userId="S::jinqiu@office365.swu.edu.cn::4589f1cc-ea9b-4ca6-a4c0-7c4b05c1955b" providerId="AD" clId="Web-{C325B42B-2FEF-0679-ABB7-9938D0EAC79D}" dt="2023-09-24T12:11:37.991" v="15"/>
          <ac:spMkLst>
            <pc:docMk/>
            <pc:sldMk cId="3398532583" sldId="475"/>
            <ac:spMk id="22" creationId="{B50AB553-2A96-4A92-96F2-93548E096954}"/>
          </ac:spMkLst>
        </pc:spChg>
        <pc:spChg chg="add">
          <ac:chgData name="邱劲" userId="S::jinqiu@office365.swu.edu.cn::4589f1cc-ea9b-4ca6-a4c0-7c4b05c1955b" providerId="AD" clId="Web-{C325B42B-2FEF-0679-ABB7-9938D0EAC79D}" dt="2023-09-24T12:11:37.991" v="15"/>
          <ac:spMkLst>
            <pc:docMk/>
            <pc:sldMk cId="3398532583" sldId="475"/>
            <ac:spMk id="28" creationId="{257363FD-7E77-4145-9483-331A807ADF0E}"/>
          </ac:spMkLst>
        </pc:spChg>
        <pc:graphicFrameChg chg="mod modGraphic">
          <ac:chgData name="邱劲" userId="S::jinqiu@office365.swu.edu.cn::4589f1cc-ea9b-4ca6-a4c0-7c4b05c1955b" providerId="AD" clId="Web-{C325B42B-2FEF-0679-ABB7-9938D0EAC79D}" dt="2023-09-24T12:11:37.991" v="15"/>
          <ac:graphicFrameMkLst>
            <pc:docMk/>
            <pc:sldMk cId="3398532583" sldId="475"/>
            <ac:graphicFrameMk id="23" creationId="{BC1C72AB-D8EA-B093-C6E6-F8AD25A015FC}"/>
          </ac:graphicFrameMkLst>
        </pc:graphicFrameChg>
        <pc:picChg chg="mod">
          <ac:chgData name="邱劲" userId="S::jinqiu@office365.swu.edu.cn::4589f1cc-ea9b-4ca6-a4c0-7c4b05c1955b" providerId="AD" clId="Web-{C325B42B-2FEF-0679-ABB7-9938D0EAC79D}" dt="2023-09-24T12:11:37.991" v="15"/>
          <ac:picMkLst>
            <pc:docMk/>
            <pc:sldMk cId="3398532583" sldId="475"/>
            <ac:picMk id="21" creationId="{62B253E4-9E17-814C-512E-4E709705C5C4}"/>
          </ac:picMkLst>
        </pc:picChg>
      </pc:sldChg>
      <pc:sldChg chg="modSp new">
        <pc:chgData name="邱劲" userId="S::jinqiu@office365.swu.edu.cn::4589f1cc-ea9b-4ca6-a4c0-7c4b05c1955b" providerId="AD" clId="Web-{C325B42B-2FEF-0679-ABB7-9938D0EAC79D}" dt="2023-09-24T12:09:24.915" v="14" actId="20577"/>
        <pc:sldMkLst>
          <pc:docMk/>
          <pc:sldMk cId="2911947956" sldId="515"/>
        </pc:sldMkLst>
        <pc:spChg chg="mod">
          <ac:chgData name="邱劲" userId="S::jinqiu@office365.swu.edu.cn::4589f1cc-ea9b-4ca6-a4c0-7c4b05c1955b" providerId="AD" clId="Web-{C325B42B-2FEF-0679-ABB7-9938D0EAC79D}" dt="2023-09-24T12:09:24.915" v="14" actId="20577"/>
          <ac:spMkLst>
            <pc:docMk/>
            <pc:sldMk cId="2911947956" sldId="515"/>
            <ac:spMk id="3" creationId="{AD48D926-AD30-23DC-5824-5D6F4F9B363B}"/>
          </ac:spMkLst>
        </pc:spChg>
      </pc:sldChg>
    </pc:docChg>
  </pc:docChgLst>
  <pc:docChgLst>
    <pc:chgData name="邱劲" userId="S::jinqiu@office365.swu.edu.cn::4589f1cc-ea9b-4ca6-a4c0-7c4b05c1955b" providerId="AD" clId="Web-{F12B7BFD-1055-A8DC-5E35-7777E539B53F}"/>
    <pc:docChg chg="addSld delSld modSld">
      <pc:chgData name="邱劲" userId="S::jinqiu@office365.swu.edu.cn::4589f1cc-ea9b-4ca6-a4c0-7c4b05c1955b" providerId="AD" clId="Web-{F12B7BFD-1055-A8DC-5E35-7777E539B53F}" dt="2023-10-14T12:07:36.470" v="99" actId="20577"/>
      <pc:docMkLst>
        <pc:docMk/>
      </pc:docMkLst>
      <pc:sldChg chg="del">
        <pc:chgData name="邱劲" userId="S::jinqiu@office365.swu.edu.cn::4589f1cc-ea9b-4ca6-a4c0-7c4b05c1955b" providerId="AD" clId="Web-{F12B7BFD-1055-A8DC-5E35-7777E539B53F}" dt="2023-10-14T08:17:57.570" v="2"/>
        <pc:sldMkLst>
          <pc:docMk/>
          <pc:sldMk cId="3472372654" sldId="578"/>
        </pc:sldMkLst>
      </pc:sldChg>
      <pc:sldChg chg="del">
        <pc:chgData name="邱劲" userId="S::jinqiu@office365.swu.edu.cn::4589f1cc-ea9b-4ca6-a4c0-7c4b05c1955b" providerId="AD" clId="Web-{F12B7BFD-1055-A8DC-5E35-7777E539B53F}" dt="2023-10-14T08:17:57.555" v="1"/>
        <pc:sldMkLst>
          <pc:docMk/>
          <pc:sldMk cId="500213251" sldId="579"/>
        </pc:sldMkLst>
      </pc:sldChg>
      <pc:sldChg chg="del">
        <pc:chgData name="邱劲" userId="S::jinqiu@office365.swu.edu.cn::4589f1cc-ea9b-4ca6-a4c0-7c4b05c1955b" providerId="AD" clId="Web-{F12B7BFD-1055-A8DC-5E35-7777E539B53F}" dt="2023-10-14T08:17:57.555" v="0"/>
        <pc:sldMkLst>
          <pc:docMk/>
          <pc:sldMk cId="3648302005" sldId="580"/>
        </pc:sldMkLst>
      </pc:sldChg>
      <pc:sldChg chg="addSp modSp mod setBg">
        <pc:chgData name="邱劲" userId="S::jinqiu@office365.swu.edu.cn::4589f1cc-ea9b-4ca6-a4c0-7c4b05c1955b" providerId="AD" clId="Web-{F12B7BFD-1055-A8DC-5E35-7777E539B53F}" dt="2023-10-14T08:34:20.566" v="49"/>
        <pc:sldMkLst>
          <pc:docMk/>
          <pc:sldMk cId="1097734315" sldId="592"/>
        </pc:sldMkLst>
        <pc:spChg chg="mod">
          <ac:chgData name="邱劲" userId="S::jinqiu@office365.swu.edu.cn::4589f1cc-ea9b-4ca6-a4c0-7c4b05c1955b" providerId="AD" clId="Web-{F12B7BFD-1055-A8DC-5E35-7777E539B53F}" dt="2023-10-14T08:34:20.566" v="49"/>
          <ac:spMkLst>
            <pc:docMk/>
            <pc:sldMk cId="1097734315" sldId="592"/>
            <ac:spMk id="2" creationId="{00000000-0000-0000-0000-000000000000}"/>
          </ac:spMkLst>
        </pc:spChg>
        <pc:spChg chg="mod">
          <ac:chgData name="邱劲" userId="S::jinqiu@office365.swu.edu.cn::4589f1cc-ea9b-4ca6-a4c0-7c4b05c1955b" providerId="AD" clId="Web-{F12B7BFD-1055-A8DC-5E35-7777E539B53F}" dt="2023-10-14T08:34:20.566" v="49"/>
          <ac:spMkLst>
            <pc:docMk/>
            <pc:sldMk cId="1097734315" sldId="592"/>
            <ac:spMk id="3" creationId="{00000000-0000-0000-0000-000000000000}"/>
          </ac:spMkLst>
        </pc:spChg>
        <pc:spChg chg="mod">
          <ac:chgData name="邱劲" userId="S::jinqiu@office365.swu.edu.cn::4589f1cc-ea9b-4ca6-a4c0-7c4b05c1955b" providerId="AD" clId="Web-{F12B7BFD-1055-A8DC-5E35-7777E539B53F}" dt="2023-10-14T08:34:20.566" v="49"/>
          <ac:spMkLst>
            <pc:docMk/>
            <pc:sldMk cId="1097734315" sldId="592"/>
            <ac:spMk id="6" creationId="{00000000-0000-0000-0000-000000000000}"/>
          </ac:spMkLst>
        </pc:spChg>
        <pc:spChg chg="add">
          <ac:chgData name="邱劲" userId="S::jinqiu@office365.swu.edu.cn::4589f1cc-ea9b-4ca6-a4c0-7c4b05c1955b" providerId="AD" clId="Web-{F12B7BFD-1055-A8DC-5E35-7777E539B53F}" dt="2023-10-14T08:34:20.566" v="49"/>
          <ac:spMkLst>
            <pc:docMk/>
            <pc:sldMk cId="1097734315" sldId="592"/>
            <ac:spMk id="11" creationId="{907EF6B7-1338-4443-8C46-6A318D952DFD}"/>
          </ac:spMkLst>
        </pc:spChg>
        <pc:spChg chg="add">
          <ac:chgData name="邱劲" userId="S::jinqiu@office365.swu.edu.cn::4589f1cc-ea9b-4ca6-a4c0-7c4b05c1955b" providerId="AD" clId="Web-{F12B7BFD-1055-A8DC-5E35-7777E539B53F}" dt="2023-10-14T08:34:20.566" v="49"/>
          <ac:spMkLst>
            <pc:docMk/>
            <pc:sldMk cId="1097734315" sldId="592"/>
            <ac:spMk id="13" creationId="{DAAE4CDD-124C-4DCF-9584-B6033B545DD5}"/>
          </ac:spMkLst>
        </pc:spChg>
        <pc:spChg chg="add">
          <ac:chgData name="邱劲" userId="S::jinqiu@office365.swu.edu.cn::4589f1cc-ea9b-4ca6-a4c0-7c4b05c1955b" providerId="AD" clId="Web-{F12B7BFD-1055-A8DC-5E35-7777E539B53F}" dt="2023-10-14T08:34:20.566" v="49"/>
          <ac:spMkLst>
            <pc:docMk/>
            <pc:sldMk cId="1097734315" sldId="592"/>
            <ac:spMk id="15" creationId="{081E4A58-353D-44AE-B2FC-2A74E2E400F7}"/>
          </ac:spMkLst>
        </pc:spChg>
      </pc:sldChg>
      <pc:sldChg chg="modSp">
        <pc:chgData name="邱劲" userId="S::jinqiu@office365.swu.edu.cn::4589f1cc-ea9b-4ca6-a4c0-7c4b05c1955b" providerId="AD" clId="Web-{F12B7BFD-1055-A8DC-5E35-7777E539B53F}" dt="2023-10-14T12:07:36.470" v="99" actId="20577"/>
        <pc:sldMkLst>
          <pc:docMk/>
          <pc:sldMk cId="522862156" sldId="596"/>
        </pc:sldMkLst>
        <pc:spChg chg="mod">
          <ac:chgData name="邱劲" userId="S::jinqiu@office365.swu.edu.cn::4589f1cc-ea9b-4ca6-a4c0-7c4b05c1955b" providerId="AD" clId="Web-{F12B7BFD-1055-A8DC-5E35-7777E539B53F}" dt="2023-10-14T12:07:36.470" v="99" actId="20577"/>
          <ac:spMkLst>
            <pc:docMk/>
            <pc:sldMk cId="522862156" sldId="596"/>
            <ac:spMk id="3" creationId="{00000000-0000-0000-0000-000000000000}"/>
          </ac:spMkLst>
        </pc:spChg>
      </pc:sldChg>
      <pc:sldChg chg="delSp modSp del">
        <pc:chgData name="邱劲" userId="S::jinqiu@office365.swu.edu.cn::4589f1cc-ea9b-4ca6-a4c0-7c4b05c1955b" providerId="AD" clId="Web-{F12B7BFD-1055-A8DC-5E35-7777E539B53F}" dt="2023-10-14T11:48:24.272" v="76"/>
        <pc:sldMkLst>
          <pc:docMk/>
          <pc:sldMk cId="1541301226" sldId="599"/>
        </pc:sldMkLst>
        <pc:spChg chg="del mod">
          <ac:chgData name="邱劲" userId="S::jinqiu@office365.swu.edu.cn::4589f1cc-ea9b-4ca6-a4c0-7c4b05c1955b" providerId="AD" clId="Web-{F12B7BFD-1055-A8DC-5E35-7777E539B53F}" dt="2023-10-14T11:48:19.115" v="75"/>
          <ac:spMkLst>
            <pc:docMk/>
            <pc:sldMk cId="1541301226" sldId="599"/>
            <ac:spMk id="5" creationId="{00000000-0000-0000-0000-000000000000}"/>
          </ac:spMkLst>
        </pc:spChg>
      </pc:sldChg>
      <pc:sldChg chg="del">
        <pc:chgData name="邱劲" userId="S::jinqiu@office365.swu.edu.cn::4589f1cc-ea9b-4ca6-a4c0-7c4b05c1955b" providerId="AD" clId="Web-{F12B7BFD-1055-A8DC-5E35-7777E539B53F}" dt="2023-10-14T11:48:29.412" v="77"/>
        <pc:sldMkLst>
          <pc:docMk/>
          <pc:sldMk cId="2007848570" sldId="600"/>
        </pc:sldMkLst>
      </pc:sldChg>
      <pc:sldChg chg="add">
        <pc:chgData name="邱劲" userId="S::jinqiu@office365.swu.edu.cn::4589f1cc-ea9b-4ca6-a4c0-7c4b05c1955b" providerId="AD" clId="Web-{F12B7BFD-1055-A8DC-5E35-7777E539B53F}" dt="2023-10-14T08:18:12.869" v="3"/>
        <pc:sldMkLst>
          <pc:docMk/>
          <pc:sldMk cId="607527906" sldId="618"/>
        </pc:sldMkLst>
      </pc:sldChg>
      <pc:sldChg chg="add">
        <pc:chgData name="邱劲" userId="S::jinqiu@office365.swu.edu.cn::4589f1cc-ea9b-4ca6-a4c0-7c4b05c1955b" providerId="AD" clId="Web-{F12B7BFD-1055-A8DC-5E35-7777E539B53F}" dt="2023-10-14T08:18:12.916" v="4"/>
        <pc:sldMkLst>
          <pc:docMk/>
          <pc:sldMk cId="2165903240" sldId="619"/>
        </pc:sldMkLst>
      </pc:sldChg>
      <pc:sldChg chg="modSp add">
        <pc:chgData name="邱劲" userId="S::jinqiu@office365.swu.edu.cn::4589f1cc-ea9b-4ca6-a4c0-7c4b05c1955b" providerId="AD" clId="Web-{F12B7BFD-1055-A8DC-5E35-7777E539B53F}" dt="2023-10-14T11:43:50.787" v="66" actId="20577"/>
        <pc:sldMkLst>
          <pc:docMk/>
          <pc:sldMk cId="2996829454" sldId="620"/>
        </pc:sldMkLst>
        <pc:spChg chg="mod">
          <ac:chgData name="邱劲" userId="S::jinqiu@office365.swu.edu.cn::4589f1cc-ea9b-4ca6-a4c0-7c4b05c1955b" providerId="AD" clId="Web-{F12B7BFD-1055-A8DC-5E35-7777E539B53F}" dt="2023-10-14T11:43:50.787" v="66" actId="20577"/>
          <ac:spMkLst>
            <pc:docMk/>
            <pc:sldMk cId="2996829454" sldId="620"/>
            <ac:spMk id="3" creationId="{00000000-0000-0000-0000-000000000000}"/>
          </ac:spMkLst>
        </pc:spChg>
      </pc:sldChg>
      <pc:sldChg chg="addSp modSp new">
        <pc:chgData name="邱劲" userId="S::jinqiu@office365.swu.edu.cn::4589f1cc-ea9b-4ca6-a4c0-7c4b05c1955b" providerId="AD" clId="Web-{F12B7BFD-1055-A8DC-5E35-7777E539B53F}" dt="2023-10-14T08:35:34.928" v="64" actId="1076"/>
        <pc:sldMkLst>
          <pc:docMk/>
          <pc:sldMk cId="3369159192" sldId="621"/>
        </pc:sldMkLst>
        <pc:spChg chg="mod">
          <ac:chgData name="邱劲" userId="S::jinqiu@office365.swu.edu.cn::4589f1cc-ea9b-4ca6-a4c0-7c4b05c1955b" providerId="AD" clId="Web-{F12B7BFD-1055-A8DC-5E35-7777E539B53F}" dt="2023-10-14T08:35:18.568" v="63" actId="20577"/>
          <ac:spMkLst>
            <pc:docMk/>
            <pc:sldMk cId="3369159192" sldId="621"/>
            <ac:spMk id="2" creationId="{41C4535A-3166-CED9-9891-9374C65BB9C9}"/>
          </ac:spMkLst>
        </pc:spChg>
        <pc:spChg chg="mod">
          <ac:chgData name="邱劲" userId="S::jinqiu@office365.swu.edu.cn::4589f1cc-ea9b-4ca6-a4c0-7c4b05c1955b" providerId="AD" clId="Web-{F12B7BFD-1055-A8DC-5E35-7777E539B53F}" dt="2023-10-14T08:30:26.184" v="34" actId="20577"/>
          <ac:spMkLst>
            <pc:docMk/>
            <pc:sldMk cId="3369159192" sldId="621"/>
            <ac:spMk id="3" creationId="{58284FF3-3EDC-FC50-4306-3B6E18D484BF}"/>
          </ac:spMkLst>
        </pc:spChg>
        <pc:spChg chg="add mod">
          <ac:chgData name="邱劲" userId="S::jinqiu@office365.swu.edu.cn::4589f1cc-ea9b-4ca6-a4c0-7c4b05c1955b" providerId="AD" clId="Web-{F12B7BFD-1055-A8DC-5E35-7777E539B53F}" dt="2023-10-14T08:28:53.254" v="32" actId="1076"/>
          <ac:spMkLst>
            <pc:docMk/>
            <pc:sldMk cId="3369159192" sldId="621"/>
            <ac:spMk id="4" creationId="{F387363A-71A8-E7DB-7D9F-2C8AD34568D0}"/>
          </ac:spMkLst>
        </pc:spChg>
        <pc:spChg chg="add mod">
          <ac:chgData name="邱劲" userId="S::jinqiu@office365.swu.edu.cn::4589f1cc-ea9b-4ca6-a4c0-7c4b05c1955b" providerId="AD" clId="Web-{F12B7BFD-1055-A8DC-5E35-7777E539B53F}" dt="2023-10-14T08:35:34.928" v="64" actId="1076"/>
          <ac:spMkLst>
            <pc:docMk/>
            <pc:sldMk cId="3369159192" sldId="621"/>
            <ac:spMk id="5" creationId="{749E21C7-38D1-743F-D2A7-C49B38FE401A}"/>
          </ac:spMkLst>
        </pc:spChg>
      </pc:sldChg>
      <pc:sldChg chg="modSp new">
        <pc:chgData name="邱劲" userId="S::jinqiu@office365.swu.edu.cn::4589f1cc-ea9b-4ca6-a4c0-7c4b05c1955b" providerId="AD" clId="Web-{F12B7BFD-1055-A8DC-5E35-7777E539B53F}" dt="2023-10-14T11:55:19.896" v="89" actId="20577"/>
        <pc:sldMkLst>
          <pc:docMk/>
          <pc:sldMk cId="1357536910" sldId="622"/>
        </pc:sldMkLst>
        <pc:spChg chg="mod">
          <ac:chgData name="邱劲" userId="S::jinqiu@office365.swu.edu.cn::4589f1cc-ea9b-4ca6-a4c0-7c4b05c1955b" providerId="AD" clId="Web-{F12B7BFD-1055-A8DC-5E35-7777E539B53F}" dt="2023-10-14T11:55:05.693" v="83" actId="20577"/>
          <ac:spMkLst>
            <pc:docMk/>
            <pc:sldMk cId="1357536910" sldId="622"/>
            <ac:spMk id="2" creationId="{6145C587-544B-1FE6-96D0-C61F40B043A6}"/>
          </ac:spMkLst>
        </pc:spChg>
        <pc:spChg chg="mod">
          <ac:chgData name="邱劲" userId="S::jinqiu@office365.swu.edu.cn::4589f1cc-ea9b-4ca6-a4c0-7c4b05c1955b" providerId="AD" clId="Web-{F12B7BFD-1055-A8DC-5E35-7777E539B53F}" dt="2023-10-14T11:55:19.896" v="89" actId="20577"/>
          <ac:spMkLst>
            <pc:docMk/>
            <pc:sldMk cId="1357536910" sldId="622"/>
            <ac:spMk id="3" creationId="{8EE80282-8265-DE29-2551-5F7EF208D91D}"/>
          </ac:spMkLst>
        </pc:spChg>
      </pc:sldChg>
    </pc:docChg>
  </pc:docChgLst>
  <pc:docChgLst>
    <pc:chgData name="邱劲" userId="S::jinqiu@office365.swu.edu.cn::4589f1cc-ea9b-4ca6-a4c0-7c4b05c1955b" providerId="AD" clId="Web-{49DBE79E-6322-5297-5ED9-B043DC9AF8A4}"/>
    <pc:docChg chg="addSld delSld modSld">
      <pc:chgData name="邱劲" userId="S::jinqiu@office365.swu.edu.cn::4589f1cc-ea9b-4ca6-a4c0-7c4b05c1955b" providerId="AD" clId="Web-{49DBE79E-6322-5297-5ED9-B043DC9AF8A4}" dt="2023-10-22T03:10:23.298" v="19" actId="20577"/>
      <pc:docMkLst>
        <pc:docMk/>
      </pc:docMkLst>
      <pc:sldChg chg="modSp">
        <pc:chgData name="邱劲" userId="S::jinqiu@office365.swu.edu.cn::4589f1cc-ea9b-4ca6-a4c0-7c4b05c1955b" providerId="AD" clId="Web-{49DBE79E-6322-5297-5ED9-B043DC9AF8A4}" dt="2023-10-22T03:07:44.825" v="4" actId="20577"/>
        <pc:sldMkLst>
          <pc:docMk/>
          <pc:sldMk cId="819789939" sldId="604"/>
        </pc:sldMkLst>
        <pc:spChg chg="mod">
          <ac:chgData name="邱劲" userId="S::jinqiu@office365.swu.edu.cn::4589f1cc-ea9b-4ca6-a4c0-7c4b05c1955b" providerId="AD" clId="Web-{49DBE79E-6322-5297-5ED9-B043DC9AF8A4}" dt="2023-10-22T03:07:44.825" v="4" actId="20577"/>
          <ac:spMkLst>
            <pc:docMk/>
            <pc:sldMk cId="819789939" sldId="604"/>
            <ac:spMk id="2" creationId="{00000000-0000-0000-0000-000000000000}"/>
          </ac:spMkLst>
        </pc:spChg>
      </pc:sldChg>
      <pc:sldChg chg="del">
        <pc:chgData name="邱劲" userId="S::jinqiu@office365.swu.edu.cn::4589f1cc-ea9b-4ca6-a4c0-7c4b05c1955b" providerId="AD" clId="Web-{49DBE79E-6322-5297-5ED9-B043DC9AF8A4}" dt="2023-10-22T03:07:53.700" v="5"/>
        <pc:sldMkLst>
          <pc:docMk/>
          <pc:sldMk cId="2621847417" sldId="605"/>
        </pc:sldMkLst>
      </pc:sldChg>
      <pc:sldChg chg="del">
        <pc:chgData name="邱劲" userId="S::jinqiu@office365.swu.edu.cn::4589f1cc-ea9b-4ca6-a4c0-7c4b05c1955b" providerId="AD" clId="Web-{49DBE79E-6322-5297-5ED9-B043DC9AF8A4}" dt="2023-10-22T03:07:56.997" v="6"/>
        <pc:sldMkLst>
          <pc:docMk/>
          <pc:sldMk cId="2311729973" sldId="610"/>
        </pc:sldMkLst>
      </pc:sldChg>
      <pc:sldChg chg="del">
        <pc:chgData name="邱劲" userId="S::jinqiu@office365.swu.edu.cn::4589f1cc-ea9b-4ca6-a4c0-7c4b05c1955b" providerId="AD" clId="Web-{49DBE79E-6322-5297-5ED9-B043DC9AF8A4}" dt="2023-10-22T03:08:06.606" v="7"/>
        <pc:sldMkLst>
          <pc:docMk/>
          <pc:sldMk cId="2292076270" sldId="611"/>
        </pc:sldMkLst>
      </pc:sldChg>
      <pc:sldChg chg="modSp">
        <pc:chgData name="邱劲" userId="S::jinqiu@office365.swu.edu.cn::4589f1cc-ea9b-4ca6-a4c0-7c4b05c1955b" providerId="AD" clId="Web-{49DBE79E-6322-5297-5ED9-B043DC9AF8A4}" dt="2023-10-22T03:10:23.298" v="19" actId="20577"/>
        <pc:sldMkLst>
          <pc:docMk/>
          <pc:sldMk cId="82830801" sldId="612"/>
        </pc:sldMkLst>
        <pc:spChg chg="mod">
          <ac:chgData name="邱劲" userId="S::jinqiu@office365.swu.edu.cn::4589f1cc-ea9b-4ca6-a4c0-7c4b05c1955b" providerId="AD" clId="Web-{49DBE79E-6322-5297-5ED9-B043DC9AF8A4}" dt="2023-10-22T03:10:23.298" v="19" actId="20577"/>
          <ac:spMkLst>
            <pc:docMk/>
            <pc:sldMk cId="82830801" sldId="612"/>
            <ac:spMk id="3" creationId="{00000000-0000-0000-0000-000000000000}"/>
          </ac:spMkLst>
        </pc:spChg>
      </pc:sldChg>
      <pc:sldChg chg="add">
        <pc:chgData name="邱劲" userId="S::jinqiu@office365.swu.edu.cn::4589f1cc-ea9b-4ca6-a4c0-7c4b05c1955b" providerId="AD" clId="Web-{49DBE79E-6322-5297-5ED9-B043DC9AF8A4}" dt="2023-10-22T03:08:22.019" v="8"/>
        <pc:sldMkLst>
          <pc:docMk/>
          <pc:sldMk cId="3265883547" sldId="624"/>
        </pc:sldMkLst>
      </pc:sldChg>
      <pc:sldChg chg="add del">
        <pc:chgData name="邱劲" userId="S::jinqiu@office365.swu.edu.cn::4589f1cc-ea9b-4ca6-a4c0-7c4b05c1955b" providerId="AD" clId="Web-{49DBE79E-6322-5297-5ED9-B043DC9AF8A4}" dt="2023-10-22T03:09:02.993" v="11"/>
        <pc:sldMkLst>
          <pc:docMk/>
          <pc:sldMk cId="4038888136" sldId="625"/>
        </pc:sldMkLst>
      </pc:sldChg>
    </pc:docChg>
  </pc:docChgLst>
  <pc:docChgLst>
    <pc:chgData name="邱劲" userId="S::jinqiu@office365.swu.edu.cn::4589f1cc-ea9b-4ca6-a4c0-7c4b05c1955b" providerId="AD" clId="Web-{9EC792EC-F8BB-49EF-E73E-8B765E34A3C6}"/>
    <pc:docChg chg="modSld">
      <pc:chgData name="邱劲" userId="S::jinqiu@office365.swu.edu.cn::4589f1cc-ea9b-4ca6-a4c0-7c4b05c1955b" providerId="AD" clId="Web-{9EC792EC-F8BB-49EF-E73E-8B765E34A3C6}" dt="2023-10-01T02:19:31.403" v="2"/>
      <pc:docMkLst>
        <pc:docMk/>
      </pc:docMkLst>
      <pc:sldChg chg="addSp modSp mod setBg">
        <pc:chgData name="邱劲" userId="S::jinqiu@office365.swu.edu.cn::4589f1cc-ea9b-4ca6-a4c0-7c4b05c1955b" providerId="AD" clId="Web-{9EC792EC-F8BB-49EF-E73E-8B765E34A3C6}" dt="2023-10-01T02:16:03.786" v="0"/>
        <pc:sldMkLst>
          <pc:docMk/>
          <pc:sldMk cId="1882660170" sldId="522"/>
        </pc:sldMkLst>
        <pc:spChg chg="mod">
          <ac:chgData name="邱劲" userId="S::jinqiu@office365.swu.edu.cn::4589f1cc-ea9b-4ca6-a4c0-7c4b05c1955b" providerId="AD" clId="Web-{9EC792EC-F8BB-49EF-E73E-8B765E34A3C6}" dt="2023-10-01T02:16:03.786" v="0"/>
          <ac:spMkLst>
            <pc:docMk/>
            <pc:sldMk cId="1882660170" sldId="522"/>
            <ac:spMk id="2" creationId="{00000000-0000-0000-0000-000000000000}"/>
          </ac:spMkLst>
        </pc:spChg>
        <pc:spChg chg="mod">
          <ac:chgData name="邱劲" userId="S::jinqiu@office365.swu.edu.cn::4589f1cc-ea9b-4ca6-a4c0-7c4b05c1955b" providerId="AD" clId="Web-{9EC792EC-F8BB-49EF-E73E-8B765E34A3C6}" dt="2023-10-01T02:16:03.786" v="0"/>
          <ac:spMkLst>
            <pc:docMk/>
            <pc:sldMk cId="1882660170" sldId="522"/>
            <ac:spMk id="3" creationId="{00000000-0000-0000-0000-000000000000}"/>
          </ac:spMkLst>
        </pc:spChg>
        <pc:spChg chg="mod">
          <ac:chgData name="邱劲" userId="S::jinqiu@office365.swu.edu.cn::4589f1cc-ea9b-4ca6-a4c0-7c4b05c1955b" providerId="AD" clId="Web-{9EC792EC-F8BB-49EF-E73E-8B765E34A3C6}" dt="2023-10-01T02:16:03.786" v="0"/>
          <ac:spMkLst>
            <pc:docMk/>
            <pc:sldMk cId="1882660170" sldId="522"/>
            <ac:spMk id="6" creationId="{00000000-0000-0000-0000-000000000000}"/>
          </ac:spMkLst>
        </pc:spChg>
        <pc:spChg chg="add">
          <ac:chgData name="邱劲" userId="S::jinqiu@office365.swu.edu.cn::4589f1cc-ea9b-4ca6-a4c0-7c4b05c1955b" providerId="AD" clId="Web-{9EC792EC-F8BB-49EF-E73E-8B765E34A3C6}" dt="2023-10-01T02:16:03.786" v="0"/>
          <ac:spMkLst>
            <pc:docMk/>
            <pc:sldMk cId="1882660170" sldId="522"/>
            <ac:spMk id="11" creationId="{1BB867FF-FC45-48F7-8104-F89BE54909F1}"/>
          </ac:spMkLst>
        </pc:spChg>
        <pc:spChg chg="add">
          <ac:chgData name="邱劲" userId="S::jinqiu@office365.swu.edu.cn::4589f1cc-ea9b-4ca6-a4c0-7c4b05c1955b" providerId="AD" clId="Web-{9EC792EC-F8BB-49EF-E73E-8B765E34A3C6}" dt="2023-10-01T02:16:03.786" v="0"/>
          <ac:spMkLst>
            <pc:docMk/>
            <pc:sldMk cId="1882660170" sldId="522"/>
            <ac:spMk id="13" creationId="{8BB56887-D0D5-4F0C-9E19-7247EB83C8B7}"/>
          </ac:spMkLst>
        </pc:spChg>
        <pc:spChg chg="add">
          <ac:chgData name="邱劲" userId="S::jinqiu@office365.swu.edu.cn::4589f1cc-ea9b-4ca6-a4c0-7c4b05c1955b" providerId="AD" clId="Web-{9EC792EC-F8BB-49EF-E73E-8B765E34A3C6}" dt="2023-10-01T02:16:03.786" v="0"/>
          <ac:spMkLst>
            <pc:docMk/>
            <pc:sldMk cId="1882660170" sldId="522"/>
            <ac:spMk id="15" creationId="{081E4A58-353D-44AE-B2FC-2A74E2E400F7}"/>
          </ac:spMkLst>
        </pc:spChg>
      </pc:sldChg>
      <pc:sldChg chg="addSp modSp mod setBg">
        <pc:chgData name="邱劲" userId="S::jinqiu@office365.swu.edu.cn::4589f1cc-ea9b-4ca6-a4c0-7c4b05c1955b" providerId="AD" clId="Web-{9EC792EC-F8BB-49EF-E73E-8B765E34A3C6}" dt="2023-10-01T02:19:31.403" v="2"/>
        <pc:sldMkLst>
          <pc:docMk/>
          <pc:sldMk cId="3732264753" sldId="528"/>
        </pc:sldMkLst>
        <pc:spChg chg="add">
          <ac:chgData name="邱劲" userId="S::jinqiu@office365.swu.edu.cn::4589f1cc-ea9b-4ca6-a4c0-7c4b05c1955b" providerId="AD" clId="Web-{9EC792EC-F8BB-49EF-E73E-8B765E34A3C6}" dt="2023-10-01T02:19:31.403" v="2"/>
          <ac:spMkLst>
            <pc:docMk/>
            <pc:sldMk cId="3732264753" sldId="528"/>
            <ac:spMk id="10" creationId="{F3060C83-F051-4F0E-ABAD-AA0DFC48B218}"/>
          </ac:spMkLst>
        </pc:spChg>
        <pc:spChg chg="add">
          <ac:chgData name="邱劲" userId="S::jinqiu@office365.swu.edu.cn::4589f1cc-ea9b-4ca6-a4c0-7c4b05c1955b" providerId="AD" clId="Web-{9EC792EC-F8BB-49EF-E73E-8B765E34A3C6}" dt="2023-10-01T02:19:31.403" v="2"/>
          <ac:spMkLst>
            <pc:docMk/>
            <pc:sldMk cId="3732264753" sldId="528"/>
            <ac:spMk id="12" creationId="{83C98ABE-055B-441F-B07E-44F97F083C39}"/>
          </ac:spMkLst>
        </pc:spChg>
        <pc:spChg chg="add">
          <ac:chgData name="邱劲" userId="S::jinqiu@office365.swu.edu.cn::4589f1cc-ea9b-4ca6-a4c0-7c4b05c1955b" providerId="AD" clId="Web-{9EC792EC-F8BB-49EF-E73E-8B765E34A3C6}" dt="2023-10-01T02:19:31.403" v="2"/>
          <ac:spMkLst>
            <pc:docMk/>
            <pc:sldMk cId="3732264753" sldId="528"/>
            <ac:spMk id="14" creationId="{29FDB030-9B49-4CED-8CCD-4D99382388AC}"/>
          </ac:spMkLst>
        </pc:spChg>
        <pc:spChg chg="add">
          <ac:chgData name="邱劲" userId="S::jinqiu@office365.swu.edu.cn::4589f1cc-ea9b-4ca6-a4c0-7c4b05c1955b" providerId="AD" clId="Web-{9EC792EC-F8BB-49EF-E73E-8B765E34A3C6}" dt="2023-10-01T02:19:31.403" v="2"/>
          <ac:spMkLst>
            <pc:docMk/>
            <pc:sldMk cId="3732264753" sldId="528"/>
            <ac:spMk id="16" creationId="{3783CA14-24A1-485C-8B30-D6A5D87987AD}"/>
          </ac:spMkLst>
        </pc:spChg>
        <pc:spChg chg="add">
          <ac:chgData name="邱劲" userId="S::jinqiu@office365.swu.edu.cn::4589f1cc-ea9b-4ca6-a4c0-7c4b05c1955b" providerId="AD" clId="Web-{9EC792EC-F8BB-49EF-E73E-8B765E34A3C6}" dt="2023-10-01T02:19:31.403" v="2"/>
          <ac:spMkLst>
            <pc:docMk/>
            <pc:sldMk cId="3732264753" sldId="528"/>
            <ac:spMk id="18" creationId="{9A97C86A-04D6-40F7-AE84-31AB43E6A846}"/>
          </ac:spMkLst>
        </pc:spChg>
        <pc:spChg chg="add">
          <ac:chgData name="邱劲" userId="S::jinqiu@office365.swu.edu.cn::4589f1cc-ea9b-4ca6-a4c0-7c4b05c1955b" providerId="AD" clId="Web-{9EC792EC-F8BB-49EF-E73E-8B765E34A3C6}" dt="2023-10-01T02:19:31.403" v="2"/>
          <ac:spMkLst>
            <pc:docMk/>
            <pc:sldMk cId="3732264753" sldId="528"/>
            <ac:spMk id="20" creationId="{FF9F2414-84E8-453E-B1F3-389FDE8192D9}"/>
          </ac:spMkLst>
        </pc:spChg>
        <pc:spChg chg="add">
          <ac:chgData name="邱劲" userId="S::jinqiu@office365.swu.edu.cn::4589f1cc-ea9b-4ca6-a4c0-7c4b05c1955b" providerId="AD" clId="Web-{9EC792EC-F8BB-49EF-E73E-8B765E34A3C6}" dt="2023-10-01T02:19:31.403" v="2"/>
          <ac:spMkLst>
            <pc:docMk/>
            <pc:sldMk cId="3732264753" sldId="528"/>
            <ac:spMk id="22" creationId="{3ECA69A1-7536-43AC-85EF-C7106179F5ED}"/>
          </ac:spMkLst>
        </pc:spChg>
        <pc:graphicFrameChg chg="mod modGraphic">
          <ac:chgData name="邱劲" userId="S::jinqiu@office365.swu.edu.cn::4589f1cc-ea9b-4ca6-a4c0-7c4b05c1955b" providerId="AD" clId="Web-{9EC792EC-F8BB-49EF-E73E-8B765E34A3C6}" dt="2023-10-01T02:19:31.403" v="2"/>
          <ac:graphicFrameMkLst>
            <pc:docMk/>
            <pc:sldMk cId="3732264753" sldId="528"/>
            <ac:graphicFrameMk id="5" creationId="{00000000-0000-0000-0000-000000000000}"/>
          </ac:graphicFrameMkLst>
        </pc:graphicFrameChg>
      </pc:sldChg>
      <pc:sldChg chg="addSp modSp mod setBg">
        <pc:chgData name="邱劲" userId="S::jinqiu@office365.swu.edu.cn::4589f1cc-ea9b-4ca6-a4c0-7c4b05c1955b" providerId="AD" clId="Web-{9EC792EC-F8BB-49EF-E73E-8B765E34A3C6}" dt="2023-10-01T02:19:20.652" v="1"/>
        <pc:sldMkLst>
          <pc:docMk/>
          <pc:sldMk cId="3030348934" sldId="545"/>
        </pc:sldMkLst>
        <pc:spChg chg="mod">
          <ac:chgData name="邱劲" userId="S::jinqiu@office365.swu.edu.cn::4589f1cc-ea9b-4ca6-a4c0-7c4b05c1955b" providerId="AD" clId="Web-{9EC792EC-F8BB-49EF-E73E-8B765E34A3C6}" dt="2023-10-01T02:19:20.652" v="1"/>
          <ac:spMkLst>
            <pc:docMk/>
            <pc:sldMk cId="3030348934" sldId="545"/>
            <ac:spMk id="2" creationId="{00000000-0000-0000-0000-000000000000}"/>
          </ac:spMkLst>
        </pc:spChg>
        <pc:spChg chg="mod">
          <ac:chgData name="邱劲" userId="S::jinqiu@office365.swu.edu.cn::4589f1cc-ea9b-4ca6-a4c0-7c4b05c1955b" providerId="AD" clId="Web-{9EC792EC-F8BB-49EF-E73E-8B765E34A3C6}" dt="2023-10-01T02:19:20.652" v="1"/>
          <ac:spMkLst>
            <pc:docMk/>
            <pc:sldMk cId="3030348934" sldId="545"/>
            <ac:spMk id="3" creationId="{00000000-0000-0000-0000-000000000000}"/>
          </ac:spMkLst>
        </pc:spChg>
        <pc:spChg chg="add">
          <ac:chgData name="邱劲" userId="S::jinqiu@office365.swu.edu.cn::4589f1cc-ea9b-4ca6-a4c0-7c4b05c1955b" providerId="AD" clId="Web-{9EC792EC-F8BB-49EF-E73E-8B765E34A3C6}" dt="2023-10-01T02:19:20.652" v="1"/>
          <ac:spMkLst>
            <pc:docMk/>
            <pc:sldMk cId="3030348934" sldId="545"/>
            <ac:spMk id="8" creationId="{907EF6B7-1338-4443-8C46-6A318D952DFD}"/>
          </ac:spMkLst>
        </pc:spChg>
        <pc:spChg chg="add">
          <ac:chgData name="邱劲" userId="S::jinqiu@office365.swu.edu.cn::4589f1cc-ea9b-4ca6-a4c0-7c4b05c1955b" providerId="AD" clId="Web-{9EC792EC-F8BB-49EF-E73E-8B765E34A3C6}" dt="2023-10-01T02:19:20.652" v="1"/>
          <ac:spMkLst>
            <pc:docMk/>
            <pc:sldMk cId="3030348934" sldId="545"/>
            <ac:spMk id="10" creationId="{DAAE4CDD-124C-4DCF-9584-B6033B545DD5}"/>
          </ac:spMkLst>
        </pc:spChg>
        <pc:spChg chg="add">
          <ac:chgData name="邱劲" userId="S::jinqiu@office365.swu.edu.cn::4589f1cc-ea9b-4ca6-a4c0-7c4b05c1955b" providerId="AD" clId="Web-{9EC792EC-F8BB-49EF-E73E-8B765E34A3C6}" dt="2023-10-01T02:19:20.652" v="1"/>
          <ac:spMkLst>
            <pc:docMk/>
            <pc:sldMk cId="3030348934" sldId="545"/>
            <ac:spMk id="12" creationId="{081E4A58-353D-44AE-B2FC-2A74E2E400F7}"/>
          </ac:spMkLst>
        </pc:spChg>
      </pc:sldChg>
    </pc:docChg>
  </pc:docChgLst>
</pc:chgInfo>
</file>

<file path=ppt/diagrams/_rels/data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A597CB-A4CF-4287-9B50-E130AAE87295}" type="doc">
      <dgm:prSet loTypeId="urn:microsoft.com/office/officeart/2005/8/layout/list1" loCatId="list" qsTypeId="urn:microsoft.com/office/officeart/2005/8/quickstyle/simple4" qsCatId="simple" csTypeId="urn:microsoft.com/office/officeart/2005/8/colors/colorful1" csCatId="colorful"/>
      <dgm:spPr/>
      <dgm:t>
        <a:bodyPr/>
        <a:lstStyle/>
        <a:p>
          <a:endParaRPr lang="en-US"/>
        </a:p>
      </dgm:t>
    </dgm:pt>
    <dgm:pt modelId="{5BF312DD-04C7-4060-B87A-BE31488321DC}">
      <dgm:prSet/>
      <dgm:spPr/>
      <dgm:t>
        <a:bodyPr/>
        <a:lstStyle/>
        <a:p>
          <a:r>
            <a:rPr lang="zh-CN"/>
            <a:t>命令补全</a:t>
          </a:r>
          <a:endParaRPr lang="en-US"/>
        </a:p>
      </dgm:t>
    </dgm:pt>
    <dgm:pt modelId="{22918FA5-848C-4D3F-93CE-D3672E30F83A}" type="parTrans" cxnId="{A1ED0FCF-AD41-47C9-BB1A-0B16E313FE87}">
      <dgm:prSet/>
      <dgm:spPr/>
      <dgm:t>
        <a:bodyPr/>
        <a:lstStyle/>
        <a:p>
          <a:endParaRPr lang="en-US"/>
        </a:p>
      </dgm:t>
    </dgm:pt>
    <dgm:pt modelId="{2CC9C6CA-C090-42E6-B16E-9CC5B59FF128}" type="sibTrans" cxnId="{A1ED0FCF-AD41-47C9-BB1A-0B16E313FE87}">
      <dgm:prSet/>
      <dgm:spPr/>
      <dgm:t>
        <a:bodyPr/>
        <a:lstStyle/>
        <a:p>
          <a:endParaRPr lang="en-US"/>
        </a:p>
      </dgm:t>
    </dgm:pt>
    <dgm:pt modelId="{5A244CCE-C7DA-4A52-B2FF-FA22BC4D8320}">
      <dgm:prSet/>
      <dgm:spPr/>
      <dgm:t>
        <a:bodyPr/>
        <a:lstStyle/>
        <a:p>
          <a:r>
            <a:rPr lang="zh-CN"/>
            <a:t>命令历史</a:t>
          </a:r>
          <a:endParaRPr lang="en-US"/>
        </a:p>
      </dgm:t>
    </dgm:pt>
    <dgm:pt modelId="{D1D6715B-D865-4990-8EC1-8C8955660E47}" type="parTrans" cxnId="{E8D15EAC-D53D-4059-9D70-A09C4B331A69}">
      <dgm:prSet/>
      <dgm:spPr/>
      <dgm:t>
        <a:bodyPr/>
        <a:lstStyle/>
        <a:p>
          <a:endParaRPr lang="en-US"/>
        </a:p>
      </dgm:t>
    </dgm:pt>
    <dgm:pt modelId="{DEFA260E-A8E9-4FCA-8E4B-271B6B187D86}" type="sibTrans" cxnId="{E8D15EAC-D53D-4059-9D70-A09C4B331A69}">
      <dgm:prSet/>
      <dgm:spPr/>
      <dgm:t>
        <a:bodyPr/>
        <a:lstStyle/>
        <a:p>
          <a:endParaRPr lang="en-US"/>
        </a:p>
      </dgm:t>
    </dgm:pt>
    <dgm:pt modelId="{8670D9D2-D5E1-4F07-8935-569E9B3515DA}">
      <dgm:prSet/>
      <dgm:spPr/>
      <dgm:t>
        <a:bodyPr/>
        <a:lstStyle/>
        <a:p>
          <a:r>
            <a:rPr lang="zh-CN"/>
            <a:t>命令别名</a:t>
          </a:r>
          <a:endParaRPr lang="en-US"/>
        </a:p>
      </dgm:t>
    </dgm:pt>
    <dgm:pt modelId="{EC37EDB2-31E0-4A17-B3BD-DDCC816D4F44}" type="parTrans" cxnId="{15DCED44-7446-4433-986A-A678DA7470AB}">
      <dgm:prSet/>
      <dgm:spPr/>
      <dgm:t>
        <a:bodyPr/>
        <a:lstStyle/>
        <a:p>
          <a:endParaRPr lang="en-US"/>
        </a:p>
      </dgm:t>
    </dgm:pt>
    <dgm:pt modelId="{8EB17667-024D-4306-9FF1-0F432333271B}" type="sibTrans" cxnId="{15DCED44-7446-4433-986A-A678DA7470AB}">
      <dgm:prSet/>
      <dgm:spPr/>
      <dgm:t>
        <a:bodyPr/>
        <a:lstStyle/>
        <a:p>
          <a:endParaRPr lang="en-US"/>
        </a:p>
      </dgm:t>
    </dgm:pt>
    <dgm:pt modelId="{F38194F8-5570-48A0-8665-C7FFFC3ADB96}" type="pres">
      <dgm:prSet presAssocID="{DEA597CB-A4CF-4287-9B50-E130AAE87295}" presName="linear" presStyleCnt="0">
        <dgm:presLayoutVars>
          <dgm:dir/>
          <dgm:animLvl val="lvl"/>
          <dgm:resizeHandles val="exact"/>
        </dgm:presLayoutVars>
      </dgm:prSet>
      <dgm:spPr/>
      <dgm:t>
        <a:bodyPr/>
        <a:lstStyle/>
        <a:p>
          <a:endParaRPr lang="zh-CN" altLang="en-US"/>
        </a:p>
      </dgm:t>
    </dgm:pt>
    <dgm:pt modelId="{D32887AF-2609-491C-B9D0-5653D81F3673}" type="pres">
      <dgm:prSet presAssocID="{5BF312DD-04C7-4060-B87A-BE31488321DC}" presName="parentLin" presStyleCnt="0"/>
      <dgm:spPr/>
    </dgm:pt>
    <dgm:pt modelId="{233A60F4-163D-44A0-8176-41B89D1180E1}" type="pres">
      <dgm:prSet presAssocID="{5BF312DD-04C7-4060-B87A-BE31488321DC}" presName="parentLeftMargin" presStyleLbl="node1" presStyleIdx="0" presStyleCnt="3"/>
      <dgm:spPr/>
      <dgm:t>
        <a:bodyPr/>
        <a:lstStyle/>
        <a:p>
          <a:endParaRPr lang="zh-CN" altLang="en-US"/>
        </a:p>
      </dgm:t>
    </dgm:pt>
    <dgm:pt modelId="{9424DBBC-0908-47E7-9629-DAF20FB6A1A1}" type="pres">
      <dgm:prSet presAssocID="{5BF312DD-04C7-4060-B87A-BE31488321DC}" presName="parentText" presStyleLbl="node1" presStyleIdx="0" presStyleCnt="3">
        <dgm:presLayoutVars>
          <dgm:chMax val="0"/>
          <dgm:bulletEnabled val="1"/>
        </dgm:presLayoutVars>
      </dgm:prSet>
      <dgm:spPr/>
      <dgm:t>
        <a:bodyPr/>
        <a:lstStyle/>
        <a:p>
          <a:endParaRPr lang="zh-CN" altLang="en-US"/>
        </a:p>
      </dgm:t>
    </dgm:pt>
    <dgm:pt modelId="{02CF1C43-0389-419B-B80B-8BAAAAD4F902}" type="pres">
      <dgm:prSet presAssocID="{5BF312DD-04C7-4060-B87A-BE31488321DC}" presName="negativeSpace" presStyleCnt="0"/>
      <dgm:spPr/>
    </dgm:pt>
    <dgm:pt modelId="{321C63BC-CFDC-49CD-81C6-6F3D8DFC1B31}" type="pres">
      <dgm:prSet presAssocID="{5BF312DD-04C7-4060-B87A-BE31488321DC}" presName="childText" presStyleLbl="conFgAcc1" presStyleIdx="0" presStyleCnt="3">
        <dgm:presLayoutVars>
          <dgm:bulletEnabled val="1"/>
        </dgm:presLayoutVars>
      </dgm:prSet>
      <dgm:spPr/>
    </dgm:pt>
    <dgm:pt modelId="{BEF96BED-48BC-4469-B0E2-26531FA1F9E0}" type="pres">
      <dgm:prSet presAssocID="{2CC9C6CA-C090-42E6-B16E-9CC5B59FF128}" presName="spaceBetweenRectangles" presStyleCnt="0"/>
      <dgm:spPr/>
    </dgm:pt>
    <dgm:pt modelId="{A97D1CFD-C922-492C-86DE-B279A7D1F3CB}" type="pres">
      <dgm:prSet presAssocID="{5A244CCE-C7DA-4A52-B2FF-FA22BC4D8320}" presName="parentLin" presStyleCnt="0"/>
      <dgm:spPr/>
    </dgm:pt>
    <dgm:pt modelId="{D2D70C4A-459B-48A1-BBDE-5498EC92093B}" type="pres">
      <dgm:prSet presAssocID="{5A244CCE-C7DA-4A52-B2FF-FA22BC4D8320}" presName="parentLeftMargin" presStyleLbl="node1" presStyleIdx="0" presStyleCnt="3"/>
      <dgm:spPr/>
      <dgm:t>
        <a:bodyPr/>
        <a:lstStyle/>
        <a:p>
          <a:endParaRPr lang="zh-CN" altLang="en-US"/>
        </a:p>
      </dgm:t>
    </dgm:pt>
    <dgm:pt modelId="{74BE87C2-E755-47D8-A8DA-0A132A80365B}" type="pres">
      <dgm:prSet presAssocID="{5A244CCE-C7DA-4A52-B2FF-FA22BC4D8320}" presName="parentText" presStyleLbl="node1" presStyleIdx="1" presStyleCnt="3">
        <dgm:presLayoutVars>
          <dgm:chMax val="0"/>
          <dgm:bulletEnabled val="1"/>
        </dgm:presLayoutVars>
      </dgm:prSet>
      <dgm:spPr/>
      <dgm:t>
        <a:bodyPr/>
        <a:lstStyle/>
        <a:p>
          <a:endParaRPr lang="zh-CN" altLang="en-US"/>
        </a:p>
      </dgm:t>
    </dgm:pt>
    <dgm:pt modelId="{02E5C084-7183-4AD4-A9B7-78DF3C236B5D}" type="pres">
      <dgm:prSet presAssocID="{5A244CCE-C7DA-4A52-B2FF-FA22BC4D8320}" presName="negativeSpace" presStyleCnt="0"/>
      <dgm:spPr/>
    </dgm:pt>
    <dgm:pt modelId="{6DE66C6B-C48C-4AEA-BEA4-2F33491C097A}" type="pres">
      <dgm:prSet presAssocID="{5A244CCE-C7DA-4A52-B2FF-FA22BC4D8320}" presName="childText" presStyleLbl="conFgAcc1" presStyleIdx="1" presStyleCnt="3">
        <dgm:presLayoutVars>
          <dgm:bulletEnabled val="1"/>
        </dgm:presLayoutVars>
      </dgm:prSet>
      <dgm:spPr/>
    </dgm:pt>
    <dgm:pt modelId="{ACDCBD2B-6A37-47F1-96CE-E1D6DC0695F0}" type="pres">
      <dgm:prSet presAssocID="{DEFA260E-A8E9-4FCA-8E4B-271B6B187D86}" presName="spaceBetweenRectangles" presStyleCnt="0"/>
      <dgm:spPr/>
    </dgm:pt>
    <dgm:pt modelId="{F8E297ED-9460-4E45-A82D-695B1523E6EB}" type="pres">
      <dgm:prSet presAssocID="{8670D9D2-D5E1-4F07-8935-569E9B3515DA}" presName="parentLin" presStyleCnt="0"/>
      <dgm:spPr/>
    </dgm:pt>
    <dgm:pt modelId="{BF7D572C-7579-4C3D-9809-7741B5BFE0B7}" type="pres">
      <dgm:prSet presAssocID="{8670D9D2-D5E1-4F07-8935-569E9B3515DA}" presName="parentLeftMargin" presStyleLbl="node1" presStyleIdx="1" presStyleCnt="3"/>
      <dgm:spPr/>
      <dgm:t>
        <a:bodyPr/>
        <a:lstStyle/>
        <a:p>
          <a:endParaRPr lang="zh-CN" altLang="en-US"/>
        </a:p>
      </dgm:t>
    </dgm:pt>
    <dgm:pt modelId="{E7B22009-8870-406A-B63D-C1A667C23FAD}" type="pres">
      <dgm:prSet presAssocID="{8670D9D2-D5E1-4F07-8935-569E9B3515DA}" presName="parentText" presStyleLbl="node1" presStyleIdx="2" presStyleCnt="3">
        <dgm:presLayoutVars>
          <dgm:chMax val="0"/>
          <dgm:bulletEnabled val="1"/>
        </dgm:presLayoutVars>
      </dgm:prSet>
      <dgm:spPr/>
      <dgm:t>
        <a:bodyPr/>
        <a:lstStyle/>
        <a:p>
          <a:endParaRPr lang="zh-CN" altLang="en-US"/>
        </a:p>
      </dgm:t>
    </dgm:pt>
    <dgm:pt modelId="{560DBF44-556D-417C-BF83-9D509C146B45}" type="pres">
      <dgm:prSet presAssocID="{8670D9D2-D5E1-4F07-8935-569E9B3515DA}" presName="negativeSpace" presStyleCnt="0"/>
      <dgm:spPr/>
    </dgm:pt>
    <dgm:pt modelId="{DF63EF97-777F-4C5F-B73B-F249FD2BB8D8}" type="pres">
      <dgm:prSet presAssocID="{8670D9D2-D5E1-4F07-8935-569E9B3515DA}" presName="childText" presStyleLbl="conFgAcc1" presStyleIdx="2" presStyleCnt="3">
        <dgm:presLayoutVars>
          <dgm:bulletEnabled val="1"/>
        </dgm:presLayoutVars>
      </dgm:prSet>
      <dgm:spPr/>
    </dgm:pt>
  </dgm:ptLst>
  <dgm:cxnLst>
    <dgm:cxn modelId="{9CEDF491-78E9-401C-8559-DE363E7A8FF3}" type="presOf" srcId="{DEA597CB-A4CF-4287-9B50-E130AAE87295}" destId="{F38194F8-5570-48A0-8665-C7FFFC3ADB96}" srcOrd="0" destOrd="0" presId="urn:microsoft.com/office/officeart/2005/8/layout/list1"/>
    <dgm:cxn modelId="{0232A290-9779-46FE-AD66-21E075317815}" type="presOf" srcId="{5A244CCE-C7DA-4A52-B2FF-FA22BC4D8320}" destId="{74BE87C2-E755-47D8-A8DA-0A132A80365B}" srcOrd="1" destOrd="0" presId="urn:microsoft.com/office/officeart/2005/8/layout/list1"/>
    <dgm:cxn modelId="{1E4C83F6-73D2-45DD-8F41-B5F10A6B1EAD}" type="presOf" srcId="{8670D9D2-D5E1-4F07-8935-569E9B3515DA}" destId="{E7B22009-8870-406A-B63D-C1A667C23FAD}" srcOrd="1" destOrd="0" presId="urn:microsoft.com/office/officeart/2005/8/layout/list1"/>
    <dgm:cxn modelId="{15DCED44-7446-4433-986A-A678DA7470AB}" srcId="{DEA597CB-A4CF-4287-9B50-E130AAE87295}" destId="{8670D9D2-D5E1-4F07-8935-569E9B3515DA}" srcOrd="2" destOrd="0" parTransId="{EC37EDB2-31E0-4A17-B3BD-DDCC816D4F44}" sibTransId="{8EB17667-024D-4306-9FF1-0F432333271B}"/>
    <dgm:cxn modelId="{A1ED0FCF-AD41-47C9-BB1A-0B16E313FE87}" srcId="{DEA597CB-A4CF-4287-9B50-E130AAE87295}" destId="{5BF312DD-04C7-4060-B87A-BE31488321DC}" srcOrd="0" destOrd="0" parTransId="{22918FA5-848C-4D3F-93CE-D3672E30F83A}" sibTransId="{2CC9C6CA-C090-42E6-B16E-9CC5B59FF128}"/>
    <dgm:cxn modelId="{6B42CFC8-A54D-43FB-B7DE-7213B9ECAD77}" type="presOf" srcId="{5BF312DD-04C7-4060-B87A-BE31488321DC}" destId="{233A60F4-163D-44A0-8176-41B89D1180E1}" srcOrd="0" destOrd="0" presId="urn:microsoft.com/office/officeart/2005/8/layout/list1"/>
    <dgm:cxn modelId="{FBC32A7F-6DE7-43D7-A4A6-26235CC91089}" type="presOf" srcId="{5A244CCE-C7DA-4A52-B2FF-FA22BC4D8320}" destId="{D2D70C4A-459B-48A1-BBDE-5498EC92093B}" srcOrd="0" destOrd="0" presId="urn:microsoft.com/office/officeart/2005/8/layout/list1"/>
    <dgm:cxn modelId="{266B6841-E82B-49A3-AB7F-1EF1232825B8}" type="presOf" srcId="{8670D9D2-D5E1-4F07-8935-569E9B3515DA}" destId="{BF7D572C-7579-4C3D-9809-7741B5BFE0B7}" srcOrd="0" destOrd="0" presId="urn:microsoft.com/office/officeart/2005/8/layout/list1"/>
    <dgm:cxn modelId="{9B10B4BA-3832-4BCE-A8D0-BC22D6A40C1C}" type="presOf" srcId="{5BF312DD-04C7-4060-B87A-BE31488321DC}" destId="{9424DBBC-0908-47E7-9629-DAF20FB6A1A1}" srcOrd="1" destOrd="0" presId="urn:microsoft.com/office/officeart/2005/8/layout/list1"/>
    <dgm:cxn modelId="{E8D15EAC-D53D-4059-9D70-A09C4B331A69}" srcId="{DEA597CB-A4CF-4287-9B50-E130AAE87295}" destId="{5A244CCE-C7DA-4A52-B2FF-FA22BC4D8320}" srcOrd="1" destOrd="0" parTransId="{D1D6715B-D865-4990-8EC1-8C8955660E47}" sibTransId="{DEFA260E-A8E9-4FCA-8E4B-271B6B187D86}"/>
    <dgm:cxn modelId="{AD38D949-888F-4A08-AA97-AC3A4A63B3C5}" type="presParOf" srcId="{F38194F8-5570-48A0-8665-C7FFFC3ADB96}" destId="{D32887AF-2609-491C-B9D0-5653D81F3673}" srcOrd="0" destOrd="0" presId="urn:microsoft.com/office/officeart/2005/8/layout/list1"/>
    <dgm:cxn modelId="{6F014BE7-16BF-4A1D-B79E-610B66F6546C}" type="presParOf" srcId="{D32887AF-2609-491C-B9D0-5653D81F3673}" destId="{233A60F4-163D-44A0-8176-41B89D1180E1}" srcOrd="0" destOrd="0" presId="urn:microsoft.com/office/officeart/2005/8/layout/list1"/>
    <dgm:cxn modelId="{18B58FCC-A46E-4A88-A7D8-A3F931AE81ED}" type="presParOf" srcId="{D32887AF-2609-491C-B9D0-5653D81F3673}" destId="{9424DBBC-0908-47E7-9629-DAF20FB6A1A1}" srcOrd="1" destOrd="0" presId="urn:microsoft.com/office/officeart/2005/8/layout/list1"/>
    <dgm:cxn modelId="{6C5370DB-D4F7-4440-9EE1-18D5843FEEA9}" type="presParOf" srcId="{F38194F8-5570-48A0-8665-C7FFFC3ADB96}" destId="{02CF1C43-0389-419B-B80B-8BAAAAD4F902}" srcOrd="1" destOrd="0" presId="urn:microsoft.com/office/officeart/2005/8/layout/list1"/>
    <dgm:cxn modelId="{B25700F7-82E9-4107-8F2A-218386D4D45C}" type="presParOf" srcId="{F38194F8-5570-48A0-8665-C7FFFC3ADB96}" destId="{321C63BC-CFDC-49CD-81C6-6F3D8DFC1B31}" srcOrd="2" destOrd="0" presId="urn:microsoft.com/office/officeart/2005/8/layout/list1"/>
    <dgm:cxn modelId="{36012E2F-11AD-4FD0-8C26-536DBEDC58E2}" type="presParOf" srcId="{F38194F8-5570-48A0-8665-C7FFFC3ADB96}" destId="{BEF96BED-48BC-4469-B0E2-26531FA1F9E0}" srcOrd="3" destOrd="0" presId="urn:microsoft.com/office/officeart/2005/8/layout/list1"/>
    <dgm:cxn modelId="{F46F8503-5D23-490C-AB81-90F72237B188}" type="presParOf" srcId="{F38194F8-5570-48A0-8665-C7FFFC3ADB96}" destId="{A97D1CFD-C922-492C-86DE-B279A7D1F3CB}" srcOrd="4" destOrd="0" presId="urn:microsoft.com/office/officeart/2005/8/layout/list1"/>
    <dgm:cxn modelId="{100D8CF9-90D0-40FB-9080-0CC1499846C6}" type="presParOf" srcId="{A97D1CFD-C922-492C-86DE-B279A7D1F3CB}" destId="{D2D70C4A-459B-48A1-BBDE-5498EC92093B}" srcOrd="0" destOrd="0" presId="urn:microsoft.com/office/officeart/2005/8/layout/list1"/>
    <dgm:cxn modelId="{2CB3EE93-1822-4B38-AC2E-3A98470E663D}" type="presParOf" srcId="{A97D1CFD-C922-492C-86DE-B279A7D1F3CB}" destId="{74BE87C2-E755-47D8-A8DA-0A132A80365B}" srcOrd="1" destOrd="0" presId="urn:microsoft.com/office/officeart/2005/8/layout/list1"/>
    <dgm:cxn modelId="{A635D929-8E83-43F0-BD98-AA4F694ED582}" type="presParOf" srcId="{F38194F8-5570-48A0-8665-C7FFFC3ADB96}" destId="{02E5C084-7183-4AD4-A9B7-78DF3C236B5D}" srcOrd="5" destOrd="0" presId="urn:microsoft.com/office/officeart/2005/8/layout/list1"/>
    <dgm:cxn modelId="{479B507F-140A-4043-AF28-8C65F8429C37}" type="presParOf" srcId="{F38194F8-5570-48A0-8665-C7FFFC3ADB96}" destId="{6DE66C6B-C48C-4AEA-BEA4-2F33491C097A}" srcOrd="6" destOrd="0" presId="urn:microsoft.com/office/officeart/2005/8/layout/list1"/>
    <dgm:cxn modelId="{ABD2A906-75CF-4529-8A34-8E44995242FB}" type="presParOf" srcId="{F38194F8-5570-48A0-8665-C7FFFC3ADB96}" destId="{ACDCBD2B-6A37-47F1-96CE-E1D6DC0695F0}" srcOrd="7" destOrd="0" presId="urn:microsoft.com/office/officeart/2005/8/layout/list1"/>
    <dgm:cxn modelId="{AB9C3208-6B06-4DC6-8280-0F71E55388F5}" type="presParOf" srcId="{F38194F8-5570-48A0-8665-C7FFFC3ADB96}" destId="{F8E297ED-9460-4E45-A82D-695B1523E6EB}" srcOrd="8" destOrd="0" presId="urn:microsoft.com/office/officeart/2005/8/layout/list1"/>
    <dgm:cxn modelId="{FCFBC5BB-B912-4B3A-A3CC-92DB9021E184}" type="presParOf" srcId="{F8E297ED-9460-4E45-A82D-695B1523E6EB}" destId="{BF7D572C-7579-4C3D-9809-7741B5BFE0B7}" srcOrd="0" destOrd="0" presId="urn:microsoft.com/office/officeart/2005/8/layout/list1"/>
    <dgm:cxn modelId="{935B31AB-15C8-43A1-82CA-CC3F06383E6F}" type="presParOf" srcId="{F8E297ED-9460-4E45-A82D-695B1523E6EB}" destId="{E7B22009-8870-406A-B63D-C1A667C23FAD}" srcOrd="1" destOrd="0" presId="urn:microsoft.com/office/officeart/2005/8/layout/list1"/>
    <dgm:cxn modelId="{4E56AB46-A7B6-4D57-88D4-E002CC6F9FF7}" type="presParOf" srcId="{F38194F8-5570-48A0-8665-C7FFFC3ADB96}" destId="{560DBF44-556D-417C-BF83-9D509C146B45}" srcOrd="9" destOrd="0" presId="urn:microsoft.com/office/officeart/2005/8/layout/list1"/>
    <dgm:cxn modelId="{47A42DDA-A8BB-4414-8C99-0A952FB67B7F}" type="presParOf" srcId="{F38194F8-5570-48A0-8665-C7FFFC3ADB96}" destId="{DF63EF97-777F-4C5F-B73B-F249FD2BB8D8}"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C0BB977-2614-4BDF-AFA5-0C508752F542}" type="doc">
      <dgm:prSet loTypeId="urn:microsoft.com/office/officeart/2005/8/layout/hList1" loCatId="list" qsTypeId="urn:microsoft.com/office/officeart/2005/8/quickstyle/simple1" qsCatId="simple" csTypeId="urn:microsoft.com/office/officeart/2005/8/colors/accent1_2" csCatId="accent1"/>
      <dgm:spPr/>
      <dgm:t>
        <a:bodyPr/>
        <a:lstStyle/>
        <a:p>
          <a:endParaRPr lang="en-US"/>
        </a:p>
      </dgm:t>
    </dgm:pt>
    <dgm:pt modelId="{54D7AA1E-592E-4CC5-A72D-79F87CC0FCE7}">
      <dgm:prSet/>
      <dgm:spPr/>
      <dgm:t>
        <a:bodyPr/>
        <a:lstStyle/>
        <a:p>
          <a:r>
            <a:rPr lang="en-US" dirty="0"/>
            <a:t>Moving Text</a:t>
          </a:r>
        </a:p>
      </dgm:t>
    </dgm:pt>
    <dgm:pt modelId="{B345AB94-862A-4A99-AC6A-D309C9F38EC8}" type="parTrans" cxnId="{B7920E9B-3992-456D-89DE-AAAB4FE14D02}">
      <dgm:prSet/>
      <dgm:spPr/>
      <dgm:t>
        <a:bodyPr/>
        <a:lstStyle/>
        <a:p>
          <a:endParaRPr lang="en-US"/>
        </a:p>
      </dgm:t>
    </dgm:pt>
    <dgm:pt modelId="{1C97E63A-2DB7-435C-9C8C-EECD74E5D2AB}" type="sibTrans" cxnId="{B7920E9B-3992-456D-89DE-AAAB4FE14D02}">
      <dgm:prSet/>
      <dgm:spPr/>
      <dgm:t>
        <a:bodyPr/>
        <a:lstStyle/>
        <a:p>
          <a:endParaRPr lang="en-US"/>
        </a:p>
      </dgm:t>
    </dgm:pt>
    <dgm:pt modelId="{119A5C2D-C8D7-4F27-834B-C6E9EA539FC5}">
      <dgm:prSet/>
      <dgm:spPr/>
      <dgm:t>
        <a:bodyPr/>
        <a:lstStyle/>
        <a:p>
          <a:r>
            <a:rPr lang="zh-CN"/>
            <a:t>每次删除一个文本块时，删除的内容都会保存在一个特殊的地方称之为删除寄存器</a:t>
          </a:r>
          <a:endParaRPr lang="en-US"/>
        </a:p>
      </dgm:t>
    </dgm:pt>
    <dgm:pt modelId="{3007ACEC-9B00-4363-AC2C-45B4D51CB7A5}" type="parTrans" cxnId="{8625288D-757E-44FB-84DE-D4FAD7B76179}">
      <dgm:prSet/>
      <dgm:spPr/>
      <dgm:t>
        <a:bodyPr/>
        <a:lstStyle/>
        <a:p>
          <a:endParaRPr lang="en-US"/>
        </a:p>
      </dgm:t>
    </dgm:pt>
    <dgm:pt modelId="{B828742C-2103-488D-8E3E-426D620DE88D}" type="sibTrans" cxnId="{8625288D-757E-44FB-84DE-D4FAD7B76179}">
      <dgm:prSet/>
      <dgm:spPr/>
      <dgm:t>
        <a:bodyPr/>
        <a:lstStyle/>
        <a:p>
          <a:endParaRPr lang="en-US"/>
        </a:p>
      </dgm:t>
    </dgm:pt>
    <dgm:pt modelId="{2EDDA330-1A67-44F1-B37F-32C771512CDE}">
      <dgm:prSet/>
      <dgm:spPr/>
      <dgm:t>
        <a:bodyPr/>
        <a:lstStyle/>
        <a:p>
          <a:r>
            <a:rPr lang="zh-CN"/>
            <a:t>删除要移动的文本后，然后使用 </a:t>
          </a:r>
          <a:r>
            <a:rPr lang="en-US" dirty="0"/>
            <a:t>put </a:t>
          </a:r>
          <a:r>
            <a:rPr lang="zh-CN"/>
            <a:t>命令（</a:t>
          </a:r>
          <a:r>
            <a:rPr lang="en-US" dirty="0"/>
            <a:t>p</a:t>
          </a:r>
          <a:r>
            <a:rPr lang="zh-CN"/>
            <a:t>）将文本放到新位置上</a:t>
          </a:r>
          <a:endParaRPr lang="en-US"/>
        </a:p>
      </dgm:t>
    </dgm:pt>
    <dgm:pt modelId="{EE086D3A-97CD-4D4A-9164-AA3A4AA644E4}" type="parTrans" cxnId="{F6B50EEF-ACFB-419C-8594-ED7FDBC3257B}">
      <dgm:prSet/>
      <dgm:spPr/>
      <dgm:t>
        <a:bodyPr/>
        <a:lstStyle/>
        <a:p>
          <a:endParaRPr lang="en-US"/>
        </a:p>
      </dgm:t>
    </dgm:pt>
    <dgm:pt modelId="{FC86934D-0437-4D01-B3A1-F30D41AFDDD3}" type="sibTrans" cxnId="{F6B50EEF-ACFB-419C-8594-ED7FDBC3257B}">
      <dgm:prSet/>
      <dgm:spPr/>
      <dgm:t>
        <a:bodyPr/>
        <a:lstStyle/>
        <a:p>
          <a:endParaRPr lang="en-US"/>
        </a:p>
      </dgm:t>
    </dgm:pt>
    <dgm:pt modelId="{45351F6C-8B6F-4A03-AA70-AF7C8C94FE7F}" type="pres">
      <dgm:prSet presAssocID="{4C0BB977-2614-4BDF-AFA5-0C508752F542}" presName="Name0" presStyleCnt="0">
        <dgm:presLayoutVars>
          <dgm:dir/>
          <dgm:animLvl val="lvl"/>
          <dgm:resizeHandles val="exact"/>
        </dgm:presLayoutVars>
      </dgm:prSet>
      <dgm:spPr/>
      <dgm:t>
        <a:bodyPr/>
        <a:lstStyle/>
        <a:p>
          <a:endParaRPr lang="zh-CN" altLang="en-US"/>
        </a:p>
      </dgm:t>
    </dgm:pt>
    <dgm:pt modelId="{CFB42482-00C1-4C92-BCE9-54868F43FDA1}" type="pres">
      <dgm:prSet presAssocID="{54D7AA1E-592E-4CC5-A72D-79F87CC0FCE7}" presName="composite" presStyleCnt="0"/>
      <dgm:spPr/>
    </dgm:pt>
    <dgm:pt modelId="{32F77B4E-77F2-4530-B36D-4B8EB9DB7B22}" type="pres">
      <dgm:prSet presAssocID="{54D7AA1E-592E-4CC5-A72D-79F87CC0FCE7}" presName="parTx" presStyleLbl="alignNode1" presStyleIdx="0" presStyleCnt="1">
        <dgm:presLayoutVars>
          <dgm:chMax val="0"/>
          <dgm:chPref val="0"/>
          <dgm:bulletEnabled val="1"/>
        </dgm:presLayoutVars>
      </dgm:prSet>
      <dgm:spPr/>
      <dgm:t>
        <a:bodyPr/>
        <a:lstStyle/>
        <a:p>
          <a:endParaRPr lang="zh-CN" altLang="en-US"/>
        </a:p>
      </dgm:t>
    </dgm:pt>
    <dgm:pt modelId="{1E802931-A8FD-4473-97FD-3E54380E6F17}" type="pres">
      <dgm:prSet presAssocID="{54D7AA1E-592E-4CC5-A72D-79F87CC0FCE7}" presName="desTx" presStyleLbl="alignAccFollowNode1" presStyleIdx="0" presStyleCnt="1">
        <dgm:presLayoutVars>
          <dgm:bulletEnabled val="1"/>
        </dgm:presLayoutVars>
      </dgm:prSet>
      <dgm:spPr/>
      <dgm:t>
        <a:bodyPr/>
        <a:lstStyle/>
        <a:p>
          <a:endParaRPr lang="zh-CN" altLang="en-US"/>
        </a:p>
      </dgm:t>
    </dgm:pt>
  </dgm:ptLst>
  <dgm:cxnLst>
    <dgm:cxn modelId="{B7920E9B-3992-456D-89DE-AAAB4FE14D02}" srcId="{4C0BB977-2614-4BDF-AFA5-0C508752F542}" destId="{54D7AA1E-592E-4CC5-A72D-79F87CC0FCE7}" srcOrd="0" destOrd="0" parTransId="{B345AB94-862A-4A99-AC6A-D309C9F38EC8}" sibTransId="{1C97E63A-2DB7-435C-9C8C-EECD74E5D2AB}"/>
    <dgm:cxn modelId="{F6B50EEF-ACFB-419C-8594-ED7FDBC3257B}" srcId="{54D7AA1E-592E-4CC5-A72D-79F87CC0FCE7}" destId="{2EDDA330-1A67-44F1-B37F-32C771512CDE}" srcOrd="1" destOrd="0" parTransId="{EE086D3A-97CD-4D4A-9164-AA3A4AA644E4}" sibTransId="{FC86934D-0437-4D01-B3A1-F30D41AFDDD3}"/>
    <dgm:cxn modelId="{82BCBB15-7942-459F-8600-1124640F2398}" type="presOf" srcId="{119A5C2D-C8D7-4F27-834B-C6E9EA539FC5}" destId="{1E802931-A8FD-4473-97FD-3E54380E6F17}" srcOrd="0" destOrd="0" presId="urn:microsoft.com/office/officeart/2005/8/layout/hList1"/>
    <dgm:cxn modelId="{04BFA369-5668-471D-ABF4-91A1E3BE634D}" type="presOf" srcId="{4C0BB977-2614-4BDF-AFA5-0C508752F542}" destId="{45351F6C-8B6F-4A03-AA70-AF7C8C94FE7F}" srcOrd="0" destOrd="0" presId="urn:microsoft.com/office/officeart/2005/8/layout/hList1"/>
    <dgm:cxn modelId="{66154C73-3DB3-4F6D-B222-E16C85F92BBE}" type="presOf" srcId="{54D7AA1E-592E-4CC5-A72D-79F87CC0FCE7}" destId="{32F77B4E-77F2-4530-B36D-4B8EB9DB7B22}" srcOrd="0" destOrd="0" presId="urn:microsoft.com/office/officeart/2005/8/layout/hList1"/>
    <dgm:cxn modelId="{8625288D-757E-44FB-84DE-D4FAD7B76179}" srcId="{54D7AA1E-592E-4CC5-A72D-79F87CC0FCE7}" destId="{119A5C2D-C8D7-4F27-834B-C6E9EA539FC5}" srcOrd="0" destOrd="0" parTransId="{3007ACEC-9B00-4363-AC2C-45B4D51CB7A5}" sibTransId="{B828742C-2103-488D-8E3E-426D620DE88D}"/>
    <dgm:cxn modelId="{216E7323-E43E-445C-8D60-78323D76724E}" type="presOf" srcId="{2EDDA330-1A67-44F1-B37F-32C771512CDE}" destId="{1E802931-A8FD-4473-97FD-3E54380E6F17}" srcOrd="0" destOrd="1" presId="urn:microsoft.com/office/officeart/2005/8/layout/hList1"/>
    <dgm:cxn modelId="{C4C43FFB-10E8-43B0-84D2-13CBE53A608E}" type="presParOf" srcId="{45351F6C-8B6F-4A03-AA70-AF7C8C94FE7F}" destId="{CFB42482-00C1-4C92-BCE9-54868F43FDA1}" srcOrd="0" destOrd="0" presId="urn:microsoft.com/office/officeart/2005/8/layout/hList1"/>
    <dgm:cxn modelId="{3FFC83A4-96DD-4D28-8BD3-08FBDA78C94F}" type="presParOf" srcId="{CFB42482-00C1-4C92-BCE9-54868F43FDA1}" destId="{32F77B4E-77F2-4530-B36D-4B8EB9DB7B22}" srcOrd="0" destOrd="0" presId="urn:microsoft.com/office/officeart/2005/8/layout/hList1"/>
    <dgm:cxn modelId="{E440B883-CBE3-4B67-B88F-6285B24DBA64}" type="presParOf" srcId="{CFB42482-00C1-4C92-BCE9-54868F43FDA1}" destId="{1E802931-A8FD-4473-97FD-3E54380E6F17}"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F4D0C24-1872-47C4-B7D9-57AE9B25E51E}" type="doc">
      <dgm:prSet loTypeId="urn:microsoft.com/office/officeart/2018/5/layout/IconCircleLabelList" loCatId="icon" qsTypeId="urn:microsoft.com/office/officeart/2005/8/quickstyle/simple1" qsCatId="simple" csTypeId="urn:microsoft.com/office/officeart/2018/5/colors/Iconchunking_neutralicon_accent0_3" csCatId="mainScheme" phldr="1"/>
      <dgm:spPr/>
      <dgm:t>
        <a:bodyPr/>
        <a:lstStyle/>
        <a:p>
          <a:endParaRPr lang="en-US"/>
        </a:p>
      </dgm:t>
    </dgm:pt>
    <dgm:pt modelId="{F0F14E06-31FE-432C-B828-03250A6367F4}">
      <dgm:prSet/>
      <dgm:spPr/>
      <dgm:t>
        <a:bodyPr/>
        <a:lstStyle/>
        <a:p>
          <a:pPr>
            <a:defRPr cap="all"/>
          </a:pPr>
          <a:r>
            <a:rPr lang="en-US" dirty="0"/>
            <a:t>ZZ </a:t>
          </a:r>
          <a:r>
            <a:rPr lang="zh-CN"/>
            <a:t>用于存盘退出</a:t>
          </a:r>
          <a:r>
            <a:rPr lang="en-US" dirty="0"/>
            <a:t>Vi</a:t>
          </a:r>
        </a:p>
      </dgm:t>
    </dgm:pt>
    <dgm:pt modelId="{7D468DE1-915A-41B1-9383-972033802DEA}" type="parTrans" cxnId="{FC39F898-2574-4A46-A6F3-06CB7AD89820}">
      <dgm:prSet/>
      <dgm:spPr/>
      <dgm:t>
        <a:bodyPr/>
        <a:lstStyle/>
        <a:p>
          <a:endParaRPr lang="en-US"/>
        </a:p>
      </dgm:t>
    </dgm:pt>
    <dgm:pt modelId="{9F080B5D-7148-4223-81CA-80E0DC41952B}" type="sibTrans" cxnId="{FC39F898-2574-4A46-A6F3-06CB7AD89820}">
      <dgm:prSet/>
      <dgm:spPr/>
      <dgm:t>
        <a:bodyPr/>
        <a:lstStyle/>
        <a:p>
          <a:endParaRPr lang="en-US"/>
        </a:p>
      </dgm:t>
    </dgm:pt>
    <dgm:pt modelId="{F3DDFF8E-AAF2-4FE0-AECD-C459C1C38449}">
      <dgm:prSet/>
      <dgm:spPr/>
      <dgm:t>
        <a:bodyPr/>
        <a:lstStyle/>
        <a:p>
          <a:pPr rtl="0">
            <a:defRPr cap="all"/>
          </a:pPr>
          <a:r>
            <a:rPr lang="en-US" dirty="0"/>
            <a:t>ZQ</a:t>
          </a:r>
          <a:r>
            <a:rPr lang="zh-CN"/>
            <a:t>用于不存盘退出</a:t>
          </a:r>
          <a:r>
            <a:rPr lang="en-US" dirty="0"/>
            <a:t>Vi</a:t>
          </a:r>
          <a:r>
            <a:rPr lang="en-US" dirty="0">
              <a:latin typeface="等线 Light" panose="020F0302020204030204"/>
            </a:rPr>
            <a:t> </a:t>
          </a:r>
          <a:endParaRPr lang="en-US" dirty="0"/>
        </a:p>
      </dgm:t>
    </dgm:pt>
    <dgm:pt modelId="{688214E2-68EB-43AE-8DBC-4C0E317BAAA6}" type="parTrans" cxnId="{E66F7439-9F4B-464B-ADE1-150BD5F925E3}">
      <dgm:prSet/>
      <dgm:spPr/>
      <dgm:t>
        <a:bodyPr/>
        <a:lstStyle/>
        <a:p>
          <a:endParaRPr lang="en-US"/>
        </a:p>
      </dgm:t>
    </dgm:pt>
    <dgm:pt modelId="{8A06A638-BC5E-4DB6-BF4A-3F688B22FFF5}" type="sibTrans" cxnId="{E66F7439-9F4B-464B-ADE1-150BD5F925E3}">
      <dgm:prSet/>
      <dgm:spPr/>
      <dgm:t>
        <a:bodyPr/>
        <a:lstStyle/>
        <a:p>
          <a:endParaRPr lang="en-US"/>
        </a:p>
      </dgm:t>
    </dgm:pt>
    <dgm:pt modelId="{0D69AEE2-72D7-4D81-9C66-734AA277E792}" type="pres">
      <dgm:prSet presAssocID="{FF4D0C24-1872-47C4-B7D9-57AE9B25E51E}" presName="root" presStyleCnt="0">
        <dgm:presLayoutVars>
          <dgm:dir/>
          <dgm:resizeHandles val="exact"/>
        </dgm:presLayoutVars>
      </dgm:prSet>
      <dgm:spPr/>
      <dgm:t>
        <a:bodyPr/>
        <a:lstStyle/>
        <a:p>
          <a:endParaRPr lang="zh-CN" altLang="en-US"/>
        </a:p>
      </dgm:t>
    </dgm:pt>
    <dgm:pt modelId="{823D0F3D-9BDC-4D3B-92FA-E02C340C9864}" type="pres">
      <dgm:prSet presAssocID="{F0F14E06-31FE-432C-B828-03250A6367F4}" presName="compNode" presStyleCnt="0"/>
      <dgm:spPr/>
    </dgm:pt>
    <dgm:pt modelId="{2DE02E82-A16D-409C-BFBF-9FC9F67891B3}" type="pres">
      <dgm:prSet presAssocID="{F0F14E06-31FE-432C-B828-03250A6367F4}" presName="iconBgRect" presStyleLbl="bgShp" presStyleIdx="0" presStyleCnt="2"/>
      <dgm:spPr/>
    </dgm:pt>
    <dgm:pt modelId="{0BA87388-8AA7-43AD-A6BE-6F71DD018F70}" type="pres">
      <dgm:prSet presAssocID="{F0F14E06-31FE-432C-B828-03250A6367F4}" presName="iconRect" presStyleLbl="node1" presStyleIdx="0" presStyleCnt="2"/>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a:noFill/>
        </a:ln>
      </dgm:spPr>
      <dgm:t>
        <a:bodyPr/>
        <a:lstStyle/>
        <a:p>
          <a:endParaRPr lang="zh-CN" altLang="en-US"/>
        </a:p>
      </dgm:t>
      <dgm:extLst>
        <a:ext uri="{E40237B7-FDA0-4F09-8148-C483321AD2D9}">
          <dgm14:cNvPr xmlns:dgm14="http://schemas.microsoft.com/office/drawing/2010/diagram" id="0" name="" descr="磁盘"/>
        </a:ext>
      </dgm:extLst>
    </dgm:pt>
    <dgm:pt modelId="{9B4E7920-9EFE-42B0-84FC-EBD68E8DF08A}" type="pres">
      <dgm:prSet presAssocID="{F0F14E06-31FE-432C-B828-03250A6367F4}" presName="spaceRect" presStyleCnt="0"/>
      <dgm:spPr/>
    </dgm:pt>
    <dgm:pt modelId="{D87910A1-DD43-4343-BBD3-5AA40DB8C4F2}" type="pres">
      <dgm:prSet presAssocID="{F0F14E06-31FE-432C-B828-03250A6367F4}" presName="textRect" presStyleLbl="revTx" presStyleIdx="0" presStyleCnt="2">
        <dgm:presLayoutVars>
          <dgm:chMax val="1"/>
          <dgm:chPref val="1"/>
        </dgm:presLayoutVars>
      </dgm:prSet>
      <dgm:spPr/>
      <dgm:t>
        <a:bodyPr/>
        <a:lstStyle/>
        <a:p>
          <a:endParaRPr lang="zh-CN" altLang="en-US"/>
        </a:p>
      </dgm:t>
    </dgm:pt>
    <dgm:pt modelId="{0DD8B3FD-4016-49A2-BFCF-8E3FCB739CAA}" type="pres">
      <dgm:prSet presAssocID="{9F080B5D-7148-4223-81CA-80E0DC41952B}" presName="sibTrans" presStyleCnt="0"/>
      <dgm:spPr/>
    </dgm:pt>
    <dgm:pt modelId="{8BC5ADA7-16D1-409A-994B-341D94D7B477}" type="pres">
      <dgm:prSet presAssocID="{F3DDFF8E-AAF2-4FE0-AECD-C459C1C38449}" presName="compNode" presStyleCnt="0"/>
      <dgm:spPr/>
    </dgm:pt>
    <dgm:pt modelId="{F6271E09-0357-4606-A36F-3BB835D464D7}" type="pres">
      <dgm:prSet presAssocID="{F3DDFF8E-AAF2-4FE0-AECD-C459C1C38449}" presName="iconBgRect" presStyleLbl="bgShp" presStyleIdx="1" presStyleCnt="2"/>
      <dgm:spPr/>
    </dgm:pt>
    <dgm:pt modelId="{9FA7A6AC-6257-40CB-B56C-AEB366A18C1E}" type="pres">
      <dgm:prSet presAssocID="{F3DDFF8E-AAF2-4FE0-AECD-C459C1C3844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a:noFill/>
        </a:ln>
      </dgm:spPr>
      <dgm:t>
        <a:bodyPr/>
        <a:lstStyle/>
        <a:p>
          <a:endParaRPr lang="zh-CN" altLang="en-US"/>
        </a:p>
      </dgm:t>
      <dgm:extLst>
        <a:ext uri="{E40237B7-FDA0-4F09-8148-C483321AD2D9}">
          <dgm14:cNvPr xmlns:dgm14="http://schemas.microsoft.com/office/drawing/2010/diagram" id="0" name="" descr="Optical disc"/>
        </a:ext>
      </dgm:extLst>
    </dgm:pt>
    <dgm:pt modelId="{265EC4D1-D63E-4388-A03B-D42E6596B29C}" type="pres">
      <dgm:prSet presAssocID="{F3DDFF8E-AAF2-4FE0-AECD-C459C1C38449}" presName="spaceRect" presStyleCnt="0"/>
      <dgm:spPr/>
    </dgm:pt>
    <dgm:pt modelId="{4FA272A1-DEA9-4931-B278-0AC141C157F0}" type="pres">
      <dgm:prSet presAssocID="{F3DDFF8E-AAF2-4FE0-AECD-C459C1C38449}" presName="textRect" presStyleLbl="revTx" presStyleIdx="1" presStyleCnt="2">
        <dgm:presLayoutVars>
          <dgm:chMax val="1"/>
          <dgm:chPref val="1"/>
        </dgm:presLayoutVars>
      </dgm:prSet>
      <dgm:spPr/>
      <dgm:t>
        <a:bodyPr/>
        <a:lstStyle/>
        <a:p>
          <a:endParaRPr lang="zh-CN" altLang="en-US"/>
        </a:p>
      </dgm:t>
    </dgm:pt>
  </dgm:ptLst>
  <dgm:cxnLst>
    <dgm:cxn modelId="{F17F3AA0-BF5B-4C1A-B317-1CCD8B00C35E}" type="presOf" srcId="{F0F14E06-31FE-432C-B828-03250A6367F4}" destId="{D87910A1-DD43-4343-BBD3-5AA40DB8C4F2}" srcOrd="0" destOrd="0" presId="urn:microsoft.com/office/officeart/2018/5/layout/IconCircleLabelList"/>
    <dgm:cxn modelId="{E66F7439-9F4B-464B-ADE1-150BD5F925E3}" srcId="{FF4D0C24-1872-47C4-B7D9-57AE9B25E51E}" destId="{F3DDFF8E-AAF2-4FE0-AECD-C459C1C38449}" srcOrd="1" destOrd="0" parTransId="{688214E2-68EB-43AE-8DBC-4C0E317BAAA6}" sibTransId="{8A06A638-BC5E-4DB6-BF4A-3F688B22FFF5}"/>
    <dgm:cxn modelId="{F0AB1D80-ADE2-40E3-98AB-716C7812DA6A}" type="presOf" srcId="{F3DDFF8E-AAF2-4FE0-AECD-C459C1C38449}" destId="{4FA272A1-DEA9-4931-B278-0AC141C157F0}" srcOrd="0" destOrd="0" presId="urn:microsoft.com/office/officeart/2018/5/layout/IconCircleLabelList"/>
    <dgm:cxn modelId="{FC39F898-2574-4A46-A6F3-06CB7AD89820}" srcId="{FF4D0C24-1872-47C4-B7D9-57AE9B25E51E}" destId="{F0F14E06-31FE-432C-B828-03250A6367F4}" srcOrd="0" destOrd="0" parTransId="{7D468DE1-915A-41B1-9383-972033802DEA}" sibTransId="{9F080B5D-7148-4223-81CA-80E0DC41952B}"/>
    <dgm:cxn modelId="{91B7FB42-1101-4A58-B8C7-7A2CABCA2BEA}" type="presOf" srcId="{FF4D0C24-1872-47C4-B7D9-57AE9B25E51E}" destId="{0D69AEE2-72D7-4D81-9C66-734AA277E792}" srcOrd="0" destOrd="0" presId="urn:microsoft.com/office/officeart/2018/5/layout/IconCircleLabelList"/>
    <dgm:cxn modelId="{30C1F53F-BFE7-4A82-9490-8210CAF85B9A}" type="presParOf" srcId="{0D69AEE2-72D7-4D81-9C66-734AA277E792}" destId="{823D0F3D-9BDC-4D3B-92FA-E02C340C9864}" srcOrd="0" destOrd="0" presId="urn:microsoft.com/office/officeart/2018/5/layout/IconCircleLabelList"/>
    <dgm:cxn modelId="{3362A824-8905-4ACA-AA77-A520598BCBC2}" type="presParOf" srcId="{823D0F3D-9BDC-4D3B-92FA-E02C340C9864}" destId="{2DE02E82-A16D-409C-BFBF-9FC9F67891B3}" srcOrd="0" destOrd="0" presId="urn:microsoft.com/office/officeart/2018/5/layout/IconCircleLabelList"/>
    <dgm:cxn modelId="{170E4DFB-38DC-406F-846F-091EA46BEBFC}" type="presParOf" srcId="{823D0F3D-9BDC-4D3B-92FA-E02C340C9864}" destId="{0BA87388-8AA7-43AD-A6BE-6F71DD018F70}" srcOrd="1" destOrd="0" presId="urn:microsoft.com/office/officeart/2018/5/layout/IconCircleLabelList"/>
    <dgm:cxn modelId="{E4D34055-3F18-4E51-8C08-2B15B8895EAC}" type="presParOf" srcId="{823D0F3D-9BDC-4D3B-92FA-E02C340C9864}" destId="{9B4E7920-9EFE-42B0-84FC-EBD68E8DF08A}" srcOrd="2" destOrd="0" presId="urn:microsoft.com/office/officeart/2018/5/layout/IconCircleLabelList"/>
    <dgm:cxn modelId="{0753D555-1FBC-42FC-931E-E76D4087EE58}" type="presParOf" srcId="{823D0F3D-9BDC-4D3B-92FA-E02C340C9864}" destId="{D87910A1-DD43-4343-BBD3-5AA40DB8C4F2}" srcOrd="3" destOrd="0" presId="urn:microsoft.com/office/officeart/2018/5/layout/IconCircleLabelList"/>
    <dgm:cxn modelId="{32A43E2B-3EA2-465B-A058-2DF5F8D1FE44}" type="presParOf" srcId="{0D69AEE2-72D7-4D81-9C66-734AA277E792}" destId="{0DD8B3FD-4016-49A2-BFCF-8E3FCB739CAA}" srcOrd="1" destOrd="0" presId="urn:microsoft.com/office/officeart/2018/5/layout/IconCircleLabelList"/>
    <dgm:cxn modelId="{73326A13-8B9E-41A8-A7DA-EAA90FB9DA50}" type="presParOf" srcId="{0D69AEE2-72D7-4D81-9C66-734AA277E792}" destId="{8BC5ADA7-16D1-409A-994B-341D94D7B477}" srcOrd="2" destOrd="0" presId="urn:microsoft.com/office/officeart/2018/5/layout/IconCircleLabelList"/>
    <dgm:cxn modelId="{3471B1DA-08CB-4489-A625-2D5512F157BA}" type="presParOf" srcId="{8BC5ADA7-16D1-409A-994B-341D94D7B477}" destId="{F6271E09-0357-4606-A36F-3BB835D464D7}" srcOrd="0" destOrd="0" presId="urn:microsoft.com/office/officeart/2018/5/layout/IconCircleLabelList"/>
    <dgm:cxn modelId="{0F4DC3EC-033C-4A02-BC5A-1A3667671A90}" type="presParOf" srcId="{8BC5ADA7-16D1-409A-994B-341D94D7B477}" destId="{9FA7A6AC-6257-40CB-B56C-AEB366A18C1E}" srcOrd="1" destOrd="0" presId="urn:microsoft.com/office/officeart/2018/5/layout/IconCircleLabelList"/>
    <dgm:cxn modelId="{CB2F35F6-009E-4EA5-BA9B-97B91619B3F8}" type="presParOf" srcId="{8BC5ADA7-16D1-409A-994B-341D94D7B477}" destId="{265EC4D1-D63E-4388-A03B-D42E6596B29C}" srcOrd="2" destOrd="0" presId="urn:microsoft.com/office/officeart/2018/5/layout/IconCircleLabelList"/>
    <dgm:cxn modelId="{072585CE-D9F9-4B8B-A6D7-A4844F5BF50E}" type="presParOf" srcId="{8BC5ADA7-16D1-409A-994B-341D94D7B477}" destId="{4FA272A1-DEA9-4931-B278-0AC141C157F0}"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1C63BC-CFDC-49CD-81C6-6F3D8DFC1B31}">
      <dsp:nvSpPr>
        <dsp:cNvPr id="0" name=""/>
        <dsp:cNvSpPr/>
      </dsp:nvSpPr>
      <dsp:spPr>
        <a:xfrm>
          <a:off x="0" y="653180"/>
          <a:ext cx="6666833" cy="10332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9424DBBC-0908-47E7-9629-DAF20FB6A1A1}">
      <dsp:nvSpPr>
        <dsp:cNvPr id="0" name=""/>
        <dsp:cNvSpPr/>
      </dsp:nvSpPr>
      <dsp:spPr>
        <a:xfrm>
          <a:off x="333341" y="48020"/>
          <a:ext cx="4666783" cy="121032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lvl="0" algn="l" defTabSz="1822450">
            <a:lnSpc>
              <a:spcPct val="90000"/>
            </a:lnSpc>
            <a:spcBef>
              <a:spcPct val="0"/>
            </a:spcBef>
            <a:spcAft>
              <a:spcPct val="35000"/>
            </a:spcAft>
          </a:pPr>
          <a:r>
            <a:rPr lang="zh-CN" sz="4100" kern="1200"/>
            <a:t>命令补全</a:t>
          </a:r>
          <a:endParaRPr lang="en-US" sz="4100" kern="1200"/>
        </a:p>
      </dsp:txBody>
      <dsp:txXfrm>
        <a:off x="392424" y="107103"/>
        <a:ext cx="4548617" cy="1092154"/>
      </dsp:txXfrm>
    </dsp:sp>
    <dsp:sp modelId="{6DE66C6B-C48C-4AEA-BEA4-2F33491C097A}">
      <dsp:nvSpPr>
        <dsp:cNvPr id="0" name=""/>
        <dsp:cNvSpPr/>
      </dsp:nvSpPr>
      <dsp:spPr>
        <a:xfrm>
          <a:off x="0" y="2512940"/>
          <a:ext cx="6666833" cy="1033200"/>
        </a:xfrm>
        <a:prstGeom prst="rect">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74BE87C2-E755-47D8-A8DA-0A132A80365B}">
      <dsp:nvSpPr>
        <dsp:cNvPr id="0" name=""/>
        <dsp:cNvSpPr/>
      </dsp:nvSpPr>
      <dsp:spPr>
        <a:xfrm>
          <a:off x="333341" y="1907780"/>
          <a:ext cx="4666783" cy="1210320"/>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lvl="0" algn="l" defTabSz="1822450">
            <a:lnSpc>
              <a:spcPct val="90000"/>
            </a:lnSpc>
            <a:spcBef>
              <a:spcPct val="0"/>
            </a:spcBef>
            <a:spcAft>
              <a:spcPct val="35000"/>
            </a:spcAft>
          </a:pPr>
          <a:r>
            <a:rPr lang="zh-CN" sz="4100" kern="1200"/>
            <a:t>命令历史</a:t>
          </a:r>
          <a:endParaRPr lang="en-US" sz="4100" kern="1200"/>
        </a:p>
      </dsp:txBody>
      <dsp:txXfrm>
        <a:off x="392424" y="1966863"/>
        <a:ext cx="4548617" cy="1092154"/>
      </dsp:txXfrm>
    </dsp:sp>
    <dsp:sp modelId="{DF63EF97-777F-4C5F-B73B-F249FD2BB8D8}">
      <dsp:nvSpPr>
        <dsp:cNvPr id="0" name=""/>
        <dsp:cNvSpPr/>
      </dsp:nvSpPr>
      <dsp:spPr>
        <a:xfrm>
          <a:off x="0" y="4372700"/>
          <a:ext cx="6666833" cy="1033200"/>
        </a:xfrm>
        <a:prstGeom prst="rect">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E7B22009-8870-406A-B63D-C1A667C23FAD}">
      <dsp:nvSpPr>
        <dsp:cNvPr id="0" name=""/>
        <dsp:cNvSpPr/>
      </dsp:nvSpPr>
      <dsp:spPr>
        <a:xfrm>
          <a:off x="333341" y="3767540"/>
          <a:ext cx="4666783" cy="1210320"/>
        </a:xfrm>
        <a:prstGeom prst="round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lvl="0" algn="l" defTabSz="1822450">
            <a:lnSpc>
              <a:spcPct val="90000"/>
            </a:lnSpc>
            <a:spcBef>
              <a:spcPct val="0"/>
            </a:spcBef>
            <a:spcAft>
              <a:spcPct val="35000"/>
            </a:spcAft>
          </a:pPr>
          <a:r>
            <a:rPr lang="zh-CN" sz="4100" kern="1200"/>
            <a:t>命令别名</a:t>
          </a:r>
          <a:endParaRPr lang="en-US" sz="4100" kern="1200"/>
        </a:p>
      </dsp:txBody>
      <dsp:txXfrm>
        <a:off x="392424" y="3826623"/>
        <a:ext cx="4548617" cy="10921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F77B4E-77F2-4530-B36D-4B8EB9DB7B22}">
      <dsp:nvSpPr>
        <dsp:cNvPr id="0" name=""/>
        <dsp:cNvSpPr/>
      </dsp:nvSpPr>
      <dsp:spPr>
        <a:xfrm>
          <a:off x="0" y="7569"/>
          <a:ext cx="10515600" cy="1152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4480" tIns="162560" rIns="284480" bIns="162560" numCol="1" spcCol="1270" anchor="ctr" anchorCtr="0">
          <a:noAutofit/>
        </a:bodyPr>
        <a:lstStyle/>
        <a:p>
          <a:pPr lvl="0" algn="ctr" defTabSz="1778000">
            <a:lnSpc>
              <a:spcPct val="90000"/>
            </a:lnSpc>
            <a:spcBef>
              <a:spcPct val="0"/>
            </a:spcBef>
            <a:spcAft>
              <a:spcPct val="35000"/>
            </a:spcAft>
          </a:pPr>
          <a:r>
            <a:rPr lang="en-US" sz="4000" kern="1200" dirty="0"/>
            <a:t>Moving Text</a:t>
          </a:r>
        </a:p>
      </dsp:txBody>
      <dsp:txXfrm>
        <a:off x="0" y="7569"/>
        <a:ext cx="10515600" cy="1152000"/>
      </dsp:txXfrm>
    </dsp:sp>
    <dsp:sp modelId="{1E802931-A8FD-4473-97FD-3E54380E6F17}">
      <dsp:nvSpPr>
        <dsp:cNvPr id="0" name=""/>
        <dsp:cNvSpPr/>
      </dsp:nvSpPr>
      <dsp:spPr>
        <a:xfrm>
          <a:off x="0" y="1159569"/>
          <a:ext cx="10515600" cy="318419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3360" tIns="213360" rIns="284480" bIns="320040" numCol="1" spcCol="1270" anchor="t" anchorCtr="0">
          <a:noAutofit/>
        </a:bodyPr>
        <a:lstStyle/>
        <a:p>
          <a:pPr marL="285750" lvl="1" indent="-285750" algn="l" defTabSz="1778000">
            <a:lnSpc>
              <a:spcPct val="90000"/>
            </a:lnSpc>
            <a:spcBef>
              <a:spcPct val="0"/>
            </a:spcBef>
            <a:spcAft>
              <a:spcPct val="15000"/>
            </a:spcAft>
            <a:buChar char="••"/>
          </a:pPr>
          <a:r>
            <a:rPr lang="zh-CN" sz="4000" kern="1200"/>
            <a:t>每次删除一个文本块时，删除的内容都会保存在一个特殊的地方称之为删除寄存器</a:t>
          </a:r>
          <a:endParaRPr lang="en-US" sz="4000" kern="1200"/>
        </a:p>
        <a:p>
          <a:pPr marL="285750" lvl="1" indent="-285750" algn="l" defTabSz="1778000">
            <a:lnSpc>
              <a:spcPct val="90000"/>
            </a:lnSpc>
            <a:spcBef>
              <a:spcPct val="0"/>
            </a:spcBef>
            <a:spcAft>
              <a:spcPct val="15000"/>
            </a:spcAft>
            <a:buChar char="••"/>
          </a:pPr>
          <a:r>
            <a:rPr lang="zh-CN" sz="4000" kern="1200"/>
            <a:t>删除要移动的文本后，然后使用 </a:t>
          </a:r>
          <a:r>
            <a:rPr lang="en-US" sz="4000" kern="1200" dirty="0"/>
            <a:t>put </a:t>
          </a:r>
          <a:r>
            <a:rPr lang="zh-CN" sz="4000" kern="1200"/>
            <a:t>命令（</a:t>
          </a:r>
          <a:r>
            <a:rPr lang="en-US" sz="4000" kern="1200" dirty="0"/>
            <a:t>p</a:t>
          </a:r>
          <a:r>
            <a:rPr lang="zh-CN" sz="4000" kern="1200"/>
            <a:t>）将文本放到新位置上</a:t>
          </a:r>
          <a:endParaRPr lang="en-US" sz="4000" kern="1200"/>
        </a:p>
      </dsp:txBody>
      <dsp:txXfrm>
        <a:off x="0" y="1159569"/>
        <a:ext cx="10515600" cy="318419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E02E82-A16D-409C-BFBF-9FC9F67891B3}">
      <dsp:nvSpPr>
        <dsp:cNvPr id="0" name=""/>
        <dsp:cNvSpPr/>
      </dsp:nvSpPr>
      <dsp:spPr>
        <a:xfrm>
          <a:off x="2250914" y="296402"/>
          <a:ext cx="2196000" cy="2196000"/>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A87388-8AA7-43AD-A6BE-6F71DD018F70}">
      <dsp:nvSpPr>
        <dsp:cNvPr id="0" name=""/>
        <dsp:cNvSpPr/>
      </dsp:nvSpPr>
      <dsp:spPr>
        <a:xfrm>
          <a:off x="2718914" y="764402"/>
          <a:ext cx="1260000" cy="1260000"/>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87910A1-DD43-4343-BBD3-5AA40DB8C4F2}">
      <dsp:nvSpPr>
        <dsp:cNvPr id="0" name=""/>
        <dsp:cNvSpPr/>
      </dsp:nvSpPr>
      <dsp:spPr>
        <a:xfrm>
          <a:off x="1548914" y="3176402"/>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1289050">
            <a:lnSpc>
              <a:spcPct val="90000"/>
            </a:lnSpc>
            <a:spcBef>
              <a:spcPct val="0"/>
            </a:spcBef>
            <a:spcAft>
              <a:spcPct val="35000"/>
            </a:spcAft>
            <a:defRPr cap="all"/>
          </a:pPr>
          <a:r>
            <a:rPr lang="en-US" sz="2900" kern="1200" dirty="0"/>
            <a:t>ZZ </a:t>
          </a:r>
          <a:r>
            <a:rPr lang="zh-CN" sz="2900" kern="1200"/>
            <a:t>用于存盘退出</a:t>
          </a:r>
          <a:r>
            <a:rPr lang="en-US" sz="2900" kern="1200" dirty="0"/>
            <a:t>Vi</a:t>
          </a:r>
        </a:p>
      </dsp:txBody>
      <dsp:txXfrm>
        <a:off x="1548914" y="3176402"/>
        <a:ext cx="3600000" cy="720000"/>
      </dsp:txXfrm>
    </dsp:sp>
    <dsp:sp modelId="{F6271E09-0357-4606-A36F-3BB835D464D7}">
      <dsp:nvSpPr>
        <dsp:cNvPr id="0" name=""/>
        <dsp:cNvSpPr/>
      </dsp:nvSpPr>
      <dsp:spPr>
        <a:xfrm>
          <a:off x="6480914" y="296402"/>
          <a:ext cx="2196000" cy="2196000"/>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A7A6AC-6257-40CB-B56C-AEB366A18C1E}">
      <dsp:nvSpPr>
        <dsp:cNvPr id="0" name=""/>
        <dsp:cNvSpPr/>
      </dsp:nvSpPr>
      <dsp:spPr>
        <a:xfrm>
          <a:off x="6948914" y="764402"/>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FA272A1-DEA9-4931-B278-0AC141C157F0}">
      <dsp:nvSpPr>
        <dsp:cNvPr id="0" name=""/>
        <dsp:cNvSpPr/>
      </dsp:nvSpPr>
      <dsp:spPr>
        <a:xfrm>
          <a:off x="5778914" y="3176402"/>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1289050" rtl="0">
            <a:lnSpc>
              <a:spcPct val="90000"/>
            </a:lnSpc>
            <a:spcBef>
              <a:spcPct val="0"/>
            </a:spcBef>
            <a:spcAft>
              <a:spcPct val="35000"/>
            </a:spcAft>
            <a:defRPr cap="all"/>
          </a:pPr>
          <a:r>
            <a:rPr lang="en-US" sz="2900" kern="1200" dirty="0"/>
            <a:t>ZQ</a:t>
          </a:r>
          <a:r>
            <a:rPr lang="zh-CN" sz="2900" kern="1200"/>
            <a:t>用于不存盘退出</a:t>
          </a:r>
          <a:r>
            <a:rPr lang="en-US" sz="2900" kern="1200" dirty="0"/>
            <a:t>Vi</a:t>
          </a:r>
          <a:r>
            <a:rPr lang="en-US" sz="2900" kern="1200" dirty="0">
              <a:latin typeface="等线 Light" panose="020F0302020204030204"/>
            </a:rPr>
            <a:t> </a:t>
          </a:r>
          <a:endParaRPr lang="en-US" sz="2900" kern="1200" dirty="0"/>
        </a:p>
      </dsp:txBody>
      <dsp:txXfrm>
        <a:off x="5778914" y="3176402"/>
        <a:ext cx="360000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443C9A-3D7B-4BA0-9E1D-A9C35DB21849}" type="datetimeFigureOut">
              <a:rPr lang="zh-CN" altLang="en-US" smtClean="0"/>
              <a:t>2023/10/22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F4512D-433B-4E93-AE4A-2E14E2B6EA2F}" type="slidenum">
              <a:rPr lang="zh-CN" altLang="en-US" smtClean="0"/>
              <a:t>‹#›</a:t>
            </a:fld>
            <a:endParaRPr lang="zh-CN" altLang="en-US"/>
          </a:p>
        </p:txBody>
      </p:sp>
    </p:spTree>
    <p:extLst>
      <p:ext uri="{BB962C8B-B14F-4D97-AF65-F5344CB8AC3E}">
        <p14:creationId xmlns:p14="http://schemas.microsoft.com/office/powerpoint/2010/main" val="5869223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5E67A7B-7D8A-4E03-B174-B3300045038D}" type="slidenum">
              <a:rPr lang="zh-CN" altLang="en-US" smtClean="0"/>
              <a:pPr/>
              <a:t>40</a:t>
            </a:fld>
            <a:endParaRPr lang="zh-CN" altLang="en-US"/>
          </a:p>
        </p:txBody>
      </p:sp>
    </p:spTree>
    <p:extLst>
      <p:ext uri="{BB962C8B-B14F-4D97-AF65-F5344CB8AC3E}">
        <p14:creationId xmlns:p14="http://schemas.microsoft.com/office/powerpoint/2010/main" val="3246538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EDE7C4EE-9440-43AA-AA96-1A66E603D6B3}" type="datetimeFigureOut">
              <a:rPr lang="zh-CN" altLang="en-US" smtClean="0"/>
              <a:t>2023/10/22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982BA2-7191-4FFC-B48A-FF75F603DD80}" type="slidenum">
              <a:rPr lang="zh-CN" altLang="en-US" smtClean="0"/>
              <a:t>‹#›</a:t>
            </a:fld>
            <a:endParaRPr lang="zh-CN" altLang="en-US"/>
          </a:p>
        </p:txBody>
      </p:sp>
    </p:spTree>
    <p:extLst>
      <p:ext uri="{BB962C8B-B14F-4D97-AF65-F5344CB8AC3E}">
        <p14:creationId xmlns:p14="http://schemas.microsoft.com/office/powerpoint/2010/main" val="3481192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DE7C4EE-9440-43AA-AA96-1A66E603D6B3}" type="datetimeFigureOut">
              <a:rPr lang="zh-CN" altLang="en-US" smtClean="0"/>
              <a:t>2023/10/22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982BA2-7191-4FFC-B48A-FF75F603DD80}" type="slidenum">
              <a:rPr lang="zh-CN" altLang="en-US" smtClean="0"/>
              <a:t>‹#›</a:t>
            </a:fld>
            <a:endParaRPr lang="zh-CN" altLang="en-US"/>
          </a:p>
        </p:txBody>
      </p:sp>
    </p:spTree>
    <p:extLst>
      <p:ext uri="{BB962C8B-B14F-4D97-AF65-F5344CB8AC3E}">
        <p14:creationId xmlns:p14="http://schemas.microsoft.com/office/powerpoint/2010/main" val="1033574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DE7C4EE-9440-43AA-AA96-1A66E603D6B3}" type="datetimeFigureOut">
              <a:rPr lang="zh-CN" altLang="en-US" smtClean="0"/>
              <a:t>2023/10/22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982BA2-7191-4FFC-B48A-FF75F603DD80}" type="slidenum">
              <a:rPr lang="zh-CN" altLang="en-US" smtClean="0"/>
              <a:t>‹#›</a:t>
            </a:fld>
            <a:endParaRPr lang="zh-CN" altLang="en-US"/>
          </a:p>
        </p:txBody>
      </p:sp>
    </p:spTree>
    <p:extLst>
      <p:ext uri="{BB962C8B-B14F-4D97-AF65-F5344CB8AC3E}">
        <p14:creationId xmlns:p14="http://schemas.microsoft.com/office/powerpoint/2010/main" val="21715284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1"/>
            <a:ext cx="53848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3F67CE1-B33F-41DA-99AC-9CA6B9AD61A1}" type="slidenum">
              <a:rPr lang="en-US" altLang="zh-CN"/>
              <a:pPr>
                <a:defRPr/>
              </a:pPr>
              <a:t>‹#›</a:t>
            </a:fld>
            <a:endParaRPr lang="en-US" altLang="zh-CN"/>
          </a:p>
        </p:txBody>
      </p:sp>
    </p:spTree>
    <p:extLst>
      <p:ext uri="{BB962C8B-B14F-4D97-AF65-F5344CB8AC3E}">
        <p14:creationId xmlns:p14="http://schemas.microsoft.com/office/powerpoint/2010/main" val="2843158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Rectangle 15">
            <a:extLst>
              <a:ext uri="{FF2B5EF4-FFF2-40B4-BE49-F238E27FC236}">
                <a16:creationId xmlns:a16="http://schemas.microsoft.com/office/drawing/2014/main" id="{60A74656-CF9F-78BA-7904-E42915B23479}"/>
              </a:ext>
            </a:extLst>
          </p:cNvPr>
          <p:cNvSpPr>
            <a:spLocks noGrp="1" noChangeArrowheads="1"/>
          </p:cNvSpPr>
          <p:nvPr>
            <p:ph type="dt" sz="half" idx="10"/>
          </p:nvPr>
        </p:nvSpPr>
        <p:spPr>
          <a:ln/>
        </p:spPr>
        <p:txBody>
          <a:bodyPr/>
          <a:lstStyle>
            <a:lvl1pPr>
              <a:defRPr/>
            </a:lvl1pPr>
          </a:lstStyle>
          <a:p>
            <a:pPr>
              <a:defRPr/>
            </a:pPr>
            <a:fld id="{3BE4029A-3D4D-4C38-9785-03A525F5BFD5}" type="datetime2">
              <a:rPr lang="zh-CN" altLang="en-US"/>
              <a:pPr>
                <a:defRPr/>
              </a:pPr>
              <a:t>2023年10月22日</a:t>
            </a:fld>
            <a:endParaRPr lang="en-US" altLang="zh-CN"/>
          </a:p>
        </p:txBody>
      </p:sp>
    </p:spTree>
    <p:extLst>
      <p:ext uri="{BB962C8B-B14F-4D97-AF65-F5344CB8AC3E}">
        <p14:creationId xmlns:p14="http://schemas.microsoft.com/office/powerpoint/2010/main" val="3508543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5">
            <a:extLst>
              <a:ext uri="{FF2B5EF4-FFF2-40B4-BE49-F238E27FC236}">
                <a16:creationId xmlns:a16="http://schemas.microsoft.com/office/drawing/2014/main" id="{29A28377-8ABB-BDF7-7BE4-CEED9841A982}"/>
              </a:ext>
            </a:extLst>
          </p:cNvPr>
          <p:cNvSpPr>
            <a:spLocks noGrp="1" noChangeArrowheads="1"/>
          </p:cNvSpPr>
          <p:nvPr>
            <p:ph type="dt" sz="half" idx="10"/>
          </p:nvPr>
        </p:nvSpPr>
        <p:spPr>
          <a:ln/>
        </p:spPr>
        <p:txBody>
          <a:bodyPr/>
          <a:lstStyle>
            <a:lvl1pPr>
              <a:defRPr/>
            </a:lvl1pPr>
          </a:lstStyle>
          <a:p>
            <a:pPr>
              <a:defRPr/>
            </a:pPr>
            <a:fld id="{A6E6656E-12DC-4027-9244-4689FB84899C}" type="datetime2">
              <a:rPr lang="zh-CN" altLang="en-US"/>
              <a:pPr>
                <a:defRPr/>
              </a:pPr>
              <a:t>2023年10月22日</a:t>
            </a:fld>
            <a:endParaRPr lang="en-US" altLang="zh-CN"/>
          </a:p>
        </p:txBody>
      </p:sp>
    </p:spTree>
    <p:extLst>
      <p:ext uri="{BB962C8B-B14F-4D97-AF65-F5344CB8AC3E}">
        <p14:creationId xmlns:p14="http://schemas.microsoft.com/office/powerpoint/2010/main" val="25851568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9"/>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Rectangle 15">
            <a:extLst>
              <a:ext uri="{FF2B5EF4-FFF2-40B4-BE49-F238E27FC236}">
                <a16:creationId xmlns:a16="http://schemas.microsoft.com/office/drawing/2014/main" id="{C2C42980-EC41-943D-27DC-D42B4C8A287F}"/>
              </a:ext>
            </a:extLst>
          </p:cNvPr>
          <p:cNvSpPr>
            <a:spLocks noGrp="1" noChangeArrowheads="1"/>
          </p:cNvSpPr>
          <p:nvPr>
            <p:ph type="dt" sz="half" idx="10"/>
          </p:nvPr>
        </p:nvSpPr>
        <p:spPr>
          <a:ln/>
        </p:spPr>
        <p:txBody>
          <a:bodyPr/>
          <a:lstStyle>
            <a:lvl1pPr>
              <a:defRPr/>
            </a:lvl1pPr>
          </a:lstStyle>
          <a:p>
            <a:pPr>
              <a:defRPr/>
            </a:pPr>
            <a:fld id="{81378C3D-3480-49CF-908A-600E5FC0C8F7}" type="datetime2">
              <a:rPr lang="zh-CN" altLang="en-US"/>
              <a:pPr>
                <a:defRPr/>
              </a:pPr>
              <a:t>2023年10月22日</a:t>
            </a:fld>
            <a:endParaRPr lang="en-US" altLang="zh-CN"/>
          </a:p>
        </p:txBody>
      </p:sp>
    </p:spTree>
    <p:extLst>
      <p:ext uri="{BB962C8B-B14F-4D97-AF65-F5344CB8AC3E}">
        <p14:creationId xmlns:p14="http://schemas.microsoft.com/office/powerpoint/2010/main" val="26614496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14400" y="692150"/>
            <a:ext cx="5080000" cy="586105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692150"/>
            <a:ext cx="5080000" cy="586105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5">
            <a:extLst>
              <a:ext uri="{FF2B5EF4-FFF2-40B4-BE49-F238E27FC236}">
                <a16:creationId xmlns:a16="http://schemas.microsoft.com/office/drawing/2014/main" id="{9EC318EB-02A4-1FEB-6DA3-DD6347AFA1D2}"/>
              </a:ext>
            </a:extLst>
          </p:cNvPr>
          <p:cNvSpPr>
            <a:spLocks noGrp="1" noChangeArrowheads="1"/>
          </p:cNvSpPr>
          <p:nvPr>
            <p:ph type="dt" sz="half" idx="10"/>
          </p:nvPr>
        </p:nvSpPr>
        <p:spPr>
          <a:ln/>
        </p:spPr>
        <p:txBody>
          <a:bodyPr/>
          <a:lstStyle>
            <a:lvl1pPr>
              <a:defRPr/>
            </a:lvl1pPr>
          </a:lstStyle>
          <a:p>
            <a:pPr>
              <a:defRPr/>
            </a:pPr>
            <a:fld id="{0B6309B0-C62B-43A6-A41E-753A0DC6CA0F}" type="datetime2">
              <a:rPr lang="zh-CN" altLang="en-US"/>
              <a:pPr>
                <a:defRPr/>
              </a:pPr>
              <a:t>2023年10月22日</a:t>
            </a:fld>
            <a:endParaRPr lang="en-US" altLang="zh-CN"/>
          </a:p>
        </p:txBody>
      </p:sp>
    </p:spTree>
    <p:extLst>
      <p:ext uri="{BB962C8B-B14F-4D97-AF65-F5344CB8AC3E}">
        <p14:creationId xmlns:p14="http://schemas.microsoft.com/office/powerpoint/2010/main" val="30825595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317" y="365126"/>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40318" y="2505075"/>
            <a:ext cx="5158316"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71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5">
            <a:extLst>
              <a:ext uri="{FF2B5EF4-FFF2-40B4-BE49-F238E27FC236}">
                <a16:creationId xmlns:a16="http://schemas.microsoft.com/office/drawing/2014/main" id="{F46002EF-FD0E-0A3A-8477-268D2C30CAAF}"/>
              </a:ext>
            </a:extLst>
          </p:cNvPr>
          <p:cNvSpPr>
            <a:spLocks noGrp="1" noChangeArrowheads="1"/>
          </p:cNvSpPr>
          <p:nvPr>
            <p:ph type="dt" sz="half" idx="10"/>
          </p:nvPr>
        </p:nvSpPr>
        <p:spPr>
          <a:ln/>
        </p:spPr>
        <p:txBody>
          <a:bodyPr/>
          <a:lstStyle>
            <a:lvl1pPr>
              <a:defRPr/>
            </a:lvl1pPr>
          </a:lstStyle>
          <a:p>
            <a:pPr>
              <a:defRPr/>
            </a:pPr>
            <a:fld id="{70F92D1F-3CD0-4E6F-9850-76E4BA963FD3}" type="datetime2">
              <a:rPr lang="zh-CN" altLang="en-US"/>
              <a:pPr>
                <a:defRPr/>
              </a:pPr>
              <a:t>2023年10月22日</a:t>
            </a:fld>
            <a:endParaRPr lang="en-US" altLang="zh-CN"/>
          </a:p>
        </p:txBody>
      </p:sp>
    </p:spTree>
    <p:extLst>
      <p:ext uri="{BB962C8B-B14F-4D97-AF65-F5344CB8AC3E}">
        <p14:creationId xmlns:p14="http://schemas.microsoft.com/office/powerpoint/2010/main" val="26094289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5">
            <a:extLst>
              <a:ext uri="{FF2B5EF4-FFF2-40B4-BE49-F238E27FC236}">
                <a16:creationId xmlns:a16="http://schemas.microsoft.com/office/drawing/2014/main" id="{3A903E01-2904-CC67-5136-BCEB1FE0B495}"/>
              </a:ext>
            </a:extLst>
          </p:cNvPr>
          <p:cNvSpPr>
            <a:spLocks noGrp="1" noChangeArrowheads="1"/>
          </p:cNvSpPr>
          <p:nvPr>
            <p:ph type="dt" sz="half" idx="10"/>
          </p:nvPr>
        </p:nvSpPr>
        <p:spPr>
          <a:ln/>
        </p:spPr>
        <p:txBody>
          <a:bodyPr/>
          <a:lstStyle>
            <a:lvl1pPr>
              <a:defRPr/>
            </a:lvl1pPr>
          </a:lstStyle>
          <a:p>
            <a:pPr>
              <a:defRPr/>
            </a:pPr>
            <a:fld id="{C42CCEF8-D6EC-4D81-8985-18E1EF74C36F}" type="datetime2">
              <a:rPr lang="zh-CN" altLang="en-US"/>
              <a:pPr>
                <a:defRPr/>
              </a:pPr>
              <a:t>2023年10月22日</a:t>
            </a:fld>
            <a:endParaRPr lang="en-US" altLang="zh-CN"/>
          </a:p>
        </p:txBody>
      </p:sp>
    </p:spTree>
    <p:extLst>
      <p:ext uri="{BB962C8B-B14F-4D97-AF65-F5344CB8AC3E}">
        <p14:creationId xmlns:p14="http://schemas.microsoft.com/office/powerpoint/2010/main" val="4350502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5">
            <a:extLst>
              <a:ext uri="{FF2B5EF4-FFF2-40B4-BE49-F238E27FC236}">
                <a16:creationId xmlns:a16="http://schemas.microsoft.com/office/drawing/2014/main" id="{B68DD95E-EE41-A319-E38C-0EEBF1B989FE}"/>
              </a:ext>
            </a:extLst>
          </p:cNvPr>
          <p:cNvSpPr>
            <a:spLocks noGrp="1" noChangeArrowheads="1"/>
          </p:cNvSpPr>
          <p:nvPr>
            <p:ph type="dt" sz="half" idx="10"/>
          </p:nvPr>
        </p:nvSpPr>
        <p:spPr>
          <a:ln/>
        </p:spPr>
        <p:txBody>
          <a:bodyPr/>
          <a:lstStyle>
            <a:lvl1pPr>
              <a:defRPr/>
            </a:lvl1pPr>
          </a:lstStyle>
          <a:p>
            <a:pPr>
              <a:defRPr/>
            </a:pPr>
            <a:fld id="{D0AA6AF2-4BCC-4317-82D6-3AE5D98E1E47}" type="datetime2">
              <a:rPr lang="zh-CN" altLang="en-US"/>
              <a:pPr>
                <a:defRPr/>
              </a:pPr>
              <a:t>2023年10月22日</a:t>
            </a:fld>
            <a:endParaRPr lang="en-US" altLang="zh-CN"/>
          </a:p>
        </p:txBody>
      </p:sp>
    </p:spTree>
    <p:extLst>
      <p:ext uri="{BB962C8B-B14F-4D97-AF65-F5344CB8AC3E}">
        <p14:creationId xmlns:p14="http://schemas.microsoft.com/office/powerpoint/2010/main" val="2654836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DE7C4EE-9440-43AA-AA96-1A66E603D6B3}" type="datetimeFigureOut">
              <a:rPr lang="zh-CN" altLang="en-US" smtClean="0"/>
              <a:t>2023/10/22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982BA2-7191-4FFC-B48A-FF75F603DD80}" type="slidenum">
              <a:rPr lang="zh-CN" altLang="en-US" smtClean="0"/>
              <a:t>‹#›</a:t>
            </a:fld>
            <a:endParaRPr lang="zh-CN" altLang="en-US"/>
          </a:p>
        </p:txBody>
      </p:sp>
    </p:spTree>
    <p:extLst>
      <p:ext uri="{BB962C8B-B14F-4D97-AF65-F5344CB8AC3E}">
        <p14:creationId xmlns:p14="http://schemas.microsoft.com/office/powerpoint/2010/main" val="5046697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15">
            <a:extLst>
              <a:ext uri="{FF2B5EF4-FFF2-40B4-BE49-F238E27FC236}">
                <a16:creationId xmlns:a16="http://schemas.microsoft.com/office/drawing/2014/main" id="{B837E29D-BA09-0117-E5E8-108EB6F9B691}"/>
              </a:ext>
            </a:extLst>
          </p:cNvPr>
          <p:cNvSpPr>
            <a:spLocks noGrp="1" noChangeArrowheads="1"/>
          </p:cNvSpPr>
          <p:nvPr>
            <p:ph type="dt" sz="half" idx="10"/>
          </p:nvPr>
        </p:nvSpPr>
        <p:spPr>
          <a:ln/>
        </p:spPr>
        <p:txBody>
          <a:bodyPr/>
          <a:lstStyle>
            <a:lvl1pPr>
              <a:defRPr/>
            </a:lvl1pPr>
          </a:lstStyle>
          <a:p>
            <a:pPr>
              <a:defRPr/>
            </a:pPr>
            <a:fld id="{12B70DDC-0BEB-4951-8A40-F4524F640197}" type="datetime2">
              <a:rPr lang="zh-CN" altLang="en-US"/>
              <a:pPr>
                <a:defRPr/>
              </a:pPr>
              <a:t>2023年10月22日</a:t>
            </a:fld>
            <a:endParaRPr lang="en-US" altLang="zh-CN"/>
          </a:p>
        </p:txBody>
      </p:sp>
    </p:spTree>
    <p:extLst>
      <p:ext uri="{BB962C8B-B14F-4D97-AF65-F5344CB8AC3E}">
        <p14:creationId xmlns:p14="http://schemas.microsoft.com/office/powerpoint/2010/main" val="37411067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15">
            <a:extLst>
              <a:ext uri="{FF2B5EF4-FFF2-40B4-BE49-F238E27FC236}">
                <a16:creationId xmlns:a16="http://schemas.microsoft.com/office/drawing/2014/main" id="{8CCA6F3B-F6E1-F904-7BD9-EF3973D7F09B}"/>
              </a:ext>
            </a:extLst>
          </p:cNvPr>
          <p:cNvSpPr>
            <a:spLocks noGrp="1" noChangeArrowheads="1"/>
          </p:cNvSpPr>
          <p:nvPr>
            <p:ph type="dt" sz="half" idx="10"/>
          </p:nvPr>
        </p:nvSpPr>
        <p:spPr>
          <a:ln/>
        </p:spPr>
        <p:txBody>
          <a:bodyPr/>
          <a:lstStyle>
            <a:lvl1pPr>
              <a:defRPr/>
            </a:lvl1pPr>
          </a:lstStyle>
          <a:p>
            <a:pPr>
              <a:defRPr/>
            </a:pPr>
            <a:fld id="{4B04119E-5807-41EB-A875-788034580CB0}" type="datetime2">
              <a:rPr lang="zh-CN" altLang="en-US"/>
              <a:pPr>
                <a:defRPr/>
              </a:pPr>
              <a:t>2023年10月22日</a:t>
            </a:fld>
            <a:endParaRPr lang="en-US" altLang="zh-CN"/>
          </a:p>
        </p:txBody>
      </p:sp>
    </p:spTree>
    <p:extLst>
      <p:ext uri="{BB962C8B-B14F-4D97-AF65-F5344CB8AC3E}">
        <p14:creationId xmlns:p14="http://schemas.microsoft.com/office/powerpoint/2010/main" val="38503348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5">
            <a:extLst>
              <a:ext uri="{FF2B5EF4-FFF2-40B4-BE49-F238E27FC236}">
                <a16:creationId xmlns:a16="http://schemas.microsoft.com/office/drawing/2014/main" id="{BE205826-48E3-ABF2-C0BA-24C63980F113}"/>
              </a:ext>
            </a:extLst>
          </p:cNvPr>
          <p:cNvSpPr>
            <a:spLocks noGrp="1" noChangeArrowheads="1"/>
          </p:cNvSpPr>
          <p:nvPr>
            <p:ph type="dt" sz="half" idx="10"/>
          </p:nvPr>
        </p:nvSpPr>
        <p:spPr>
          <a:ln/>
        </p:spPr>
        <p:txBody>
          <a:bodyPr/>
          <a:lstStyle>
            <a:lvl1pPr>
              <a:defRPr/>
            </a:lvl1pPr>
          </a:lstStyle>
          <a:p>
            <a:pPr>
              <a:defRPr/>
            </a:pPr>
            <a:fld id="{AED05DC0-A925-4BAB-AC1F-78A4ACCE4D11}" type="datetime2">
              <a:rPr lang="zh-CN" altLang="en-US"/>
              <a:pPr>
                <a:defRPr/>
              </a:pPr>
              <a:t>2023年10月22日</a:t>
            </a:fld>
            <a:endParaRPr lang="en-US" altLang="zh-CN"/>
          </a:p>
        </p:txBody>
      </p:sp>
    </p:spTree>
    <p:extLst>
      <p:ext uri="{BB962C8B-B14F-4D97-AF65-F5344CB8AC3E}">
        <p14:creationId xmlns:p14="http://schemas.microsoft.com/office/powerpoint/2010/main" val="1129016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304867" y="95250"/>
            <a:ext cx="2796117" cy="64579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14400" y="95250"/>
            <a:ext cx="8187267" cy="645795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5">
            <a:extLst>
              <a:ext uri="{FF2B5EF4-FFF2-40B4-BE49-F238E27FC236}">
                <a16:creationId xmlns:a16="http://schemas.microsoft.com/office/drawing/2014/main" id="{15C7D324-5AFF-90F6-D8D7-893D415AB057}"/>
              </a:ext>
            </a:extLst>
          </p:cNvPr>
          <p:cNvSpPr>
            <a:spLocks noGrp="1" noChangeArrowheads="1"/>
          </p:cNvSpPr>
          <p:nvPr>
            <p:ph type="dt" sz="half" idx="10"/>
          </p:nvPr>
        </p:nvSpPr>
        <p:spPr>
          <a:ln/>
        </p:spPr>
        <p:txBody>
          <a:bodyPr/>
          <a:lstStyle>
            <a:lvl1pPr>
              <a:defRPr/>
            </a:lvl1pPr>
          </a:lstStyle>
          <a:p>
            <a:pPr>
              <a:defRPr/>
            </a:pPr>
            <a:fld id="{44A80EE7-4591-4FE9-8431-210D961BF61E}" type="datetime2">
              <a:rPr lang="zh-CN" altLang="en-US"/>
              <a:pPr>
                <a:defRPr/>
              </a:pPr>
              <a:t>2023年10月22日</a:t>
            </a:fld>
            <a:endParaRPr lang="en-US" altLang="zh-CN"/>
          </a:p>
        </p:txBody>
      </p:sp>
    </p:spTree>
    <p:extLst>
      <p:ext uri="{BB962C8B-B14F-4D97-AF65-F5344CB8AC3E}">
        <p14:creationId xmlns:p14="http://schemas.microsoft.com/office/powerpoint/2010/main" val="11492007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176184" y="95251"/>
            <a:ext cx="7924800" cy="454025"/>
          </a:xfrm>
        </p:spPr>
        <p:txBody>
          <a:bodyPr/>
          <a:lstStyle/>
          <a:p>
            <a:r>
              <a:rPr lang="zh-CN" altLang="en-US"/>
              <a:t>单击此处编辑母版标题样式</a:t>
            </a:r>
          </a:p>
        </p:txBody>
      </p:sp>
      <p:sp>
        <p:nvSpPr>
          <p:cNvPr id="3" name="表格占位符 2"/>
          <p:cNvSpPr>
            <a:spLocks noGrp="1"/>
          </p:cNvSpPr>
          <p:nvPr>
            <p:ph type="tbl" idx="1"/>
          </p:nvPr>
        </p:nvSpPr>
        <p:spPr>
          <a:xfrm>
            <a:off x="914400" y="692150"/>
            <a:ext cx="10363200" cy="5861050"/>
          </a:xfrm>
        </p:spPr>
        <p:txBody>
          <a:bodyPr/>
          <a:lstStyle/>
          <a:p>
            <a:pPr lvl="0"/>
            <a:endParaRPr lang="zh-CN" altLang="en-US" noProof="0"/>
          </a:p>
        </p:txBody>
      </p:sp>
      <p:sp>
        <p:nvSpPr>
          <p:cNvPr id="4" name="Rectangle 15">
            <a:extLst>
              <a:ext uri="{FF2B5EF4-FFF2-40B4-BE49-F238E27FC236}">
                <a16:creationId xmlns:a16="http://schemas.microsoft.com/office/drawing/2014/main" id="{407C17E2-3FDC-8755-526E-656BEB2611F9}"/>
              </a:ext>
            </a:extLst>
          </p:cNvPr>
          <p:cNvSpPr>
            <a:spLocks noGrp="1" noChangeArrowheads="1"/>
          </p:cNvSpPr>
          <p:nvPr>
            <p:ph type="dt" sz="half" idx="10"/>
          </p:nvPr>
        </p:nvSpPr>
        <p:spPr>
          <a:ln/>
        </p:spPr>
        <p:txBody>
          <a:bodyPr/>
          <a:lstStyle>
            <a:lvl1pPr>
              <a:defRPr/>
            </a:lvl1pPr>
          </a:lstStyle>
          <a:p>
            <a:pPr>
              <a:defRPr/>
            </a:pPr>
            <a:fld id="{06A06A50-DFF6-4904-9A83-433A57ECE7FE}" type="datetime2">
              <a:rPr lang="zh-CN" altLang="en-US"/>
              <a:pPr>
                <a:defRPr/>
              </a:pPr>
              <a:t>2023年10月22日</a:t>
            </a:fld>
            <a:endParaRPr lang="en-US" altLang="zh-CN"/>
          </a:p>
        </p:txBody>
      </p:sp>
    </p:spTree>
    <p:extLst>
      <p:ext uri="{BB962C8B-B14F-4D97-AF65-F5344CB8AC3E}">
        <p14:creationId xmlns:p14="http://schemas.microsoft.com/office/powerpoint/2010/main" val="40274197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914400" y="95250"/>
            <a:ext cx="11186584" cy="645795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15">
            <a:extLst>
              <a:ext uri="{FF2B5EF4-FFF2-40B4-BE49-F238E27FC236}">
                <a16:creationId xmlns:a16="http://schemas.microsoft.com/office/drawing/2014/main" id="{9D99061A-D9F7-5B40-8468-23B07E3D1AC4}"/>
              </a:ext>
            </a:extLst>
          </p:cNvPr>
          <p:cNvSpPr>
            <a:spLocks noGrp="1" noChangeArrowheads="1"/>
          </p:cNvSpPr>
          <p:nvPr>
            <p:ph type="dt" sz="half" idx="10"/>
          </p:nvPr>
        </p:nvSpPr>
        <p:spPr>
          <a:ln/>
        </p:spPr>
        <p:txBody>
          <a:bodyPr/>
          <a:lstStyle>
            <a:lvl1pPr>
              <a:defRPr/>
            </a:lvl1pPr>
          </a:lstStyle>
          <a:p>
            <a:pPr>
              <a:defRPr/>
            </a:pPr>
            <a:fld id="{49C3E299-4BAC-4B00-840A-5A61E392DA7E}" type="datetime2">
              <a:rPr lang="zh-CN" altLang="en-US"/>
              <a:pPr>
                <a:defRPr/>
              </a:pPr>
              <a:t>2023年10月22日</a:t>
            </a:fld>
            <a:endParaRPr lang="en-US" altLang="zh-CN"/>
          </a:p>
        </p:txBody>
      </p:sp>
    </p:spTree>
    <p:extLst>
      <p:ext uri="{BB962C8B-B14F-4D97-AF65-F5344CB8AC3E}">
        <p14:creationId xmlns:p14="http://schemas.microsoft.com/office/powerpoint/2010/main" val="3042878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EDE7C4EE-9440-43AA-AA96-1A66E603D6B3}" type="datetimeFigureOut">
              <a:rPr lang="zh-CN" altLang="en-US" smtClean="0"/>
              <a:t>2023/10/22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982BA2-7191-4FFC-B48A-FF75F603DD80}" type="slidenum">
              <a:rPr lang="zh-CN" altLang="en-US" smtClean="0"/>
              <a:t>‹#›</a:t>
            </a:fld>
            <a:endParaRPr lang="zh-CN" altLang="en-US"/>
          </a:p>
        </p:txBody>
      </p:sp>
    </p:spTree>
    <p:extLst>
      <p:ext uri="{BB962C8B-B14F-4D97-AF65-F5344CB8AC3E}">
        <p14:creationId xmlns:p14="http://schemas.microsoft.com/office/powerpoint/2010/main" val="2651579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EDE7C4EE-9440-43AA-AA96-1A66E603D6B3}" type="datetimeFigureOut">
              <a:rPr lang="zh-CN" altLang="en-US" smtClean="0"/>
              <a:t>2023/10/22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B982BA2-7191-4FFC-B48A-FF75F603DD80}" type="slidenum">
              <a:rPr lang="zh-CN" altLang="en-US" smtClean="0"/>
              <a:t>‹#›</a:t>
            </a:fld>
            <a:endParaRPr lang="zh-CN" altLang="en-US"/>
          </a:p>
        </p:txBody>
      </p:sp>
    </p:spTree>
    <p:extLst>
      <p:ext uri="{BB962C8B-B14F-4D97-AF65-F5344CB8AC3E}">
        <p14:creationId xmlns:p14="http://schemas.microsoft.com/office/powerpoint/2010/main" val="3873012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EDE7C4EE-9440-43AA-AA96-1A66E603D6B3}" type="datetimeFigureOut">
              <a:rPr lang="zh-CN" altLang="en-US" smtClean="0"/>
              <a:t>2023/10/22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B982BA2-7191-4FFC-B48A-FF75F603DD80}" type="slidenum">
              <a:rPr lang="zh-CN" altLang="en-US" smtClean="0"/>
              <a:t>‹#›</a:t>
            </a:fld>
            <a:endParaRPr lang="zh-CN" altLang="en-US"/>
          </a:p>
        </p:txBody>
      </p:sp>
    </p:spTree>
    <p:extLst>
      <p:ext uri="{BB962C8B-B14F-4D97-AF65-F5344CB8AC3E}">
        <p14:creationId xmlns:p14="http://schemas.microsoft.com/office/powerpoint/2010/main" val="611497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DE7C4EE-9440-43AA-AA96-1A66E603D6B3}" type="datetimeFigureOut">
              <a:rPr lang="zh-CN" altLang="en-US" smtClean="0"/>
              <a:t>2023/10/22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B982BA2-7191-4FFC-B48A-FF75F603DD80}" type="slidenum">
              <a:rPr lang="zh-CN" altLang="en-US" smtClean="0"/>
              <a:t>‹#›</a:t>
            </a:fld>
            <a:endParaRPr lang="zh-CN" altLang="en-US"/>
          </a:p>
        </p:txBody>
      </p:sp>
    </p:spTree>
    <p:extLst>
      <p:ext uri="{BB962C8B-B14F-4D97-AF65-F5344CB8AC3E}">
        <p14:creationId xmlns:p14="http://schemas.microsoft.com/office/powerpoint/2010/main" val="547928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DE7C4EE-9440-43AA-AA96-1A66E603D6B3}" type="datetimeFigureOut">
              <a:rPr lang="zh-CN" altLang="en-US" smtClean="0"/>
              <a:t>2023/10/22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B982BA2-7191-4FFC-B48A-FF75F603DD80}" type="slidenum">
              <a:rPr lang="zh-CN" altLang="en-US" smtClean="0"/>
              <a:t>‹#›</a:t>
            </a:fld>
            <a:endParaRPr lang="zh-CN" altLang="en-US"/>
          </a:p>
        </p:txBody>
      </p:sp>
    </p:spTree>
    <p:extLst>
      <p:ext uri="{BB962C8B-B14F-4D97-AF65-F5344CB8AC3E}">
        <p14:creationId xmlns:p14="http://schemas.microsoft.com/office/powerpoint/2010/main" val="3196106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EDE7C4EE-9440-43AA-AA96-1A66E603D6B3}" type="datetimeFigureOut">
              <a:rPr lang="zh-CN" altLang="en-US" smtClean="0"/>
              <a:t>2023/10/22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B982BA2-7191-4FFC-B48A-FF75F603DD80}" type="slidenum">
              <a:rPr lang="zh-CN" altLang="en-US" smtClean="0"/>
              <a:t>‹#›</a:t>
            </a:fld>
            <a:endParaRPr lang="zh-CN" altLang="en-US"/>
          </a:p>
        </p:txBody>
      </p:sp>
    </p:spTree>
    <p:extLst>
      <p:ext uri="{BB962C8B-B14F-4D97-AF65-F5344CB8AC3E}">
        <p14:creationId xmlns:p14="http://schemas.microsoft.com/office/powerpoint/2010/main" val="1457465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EDE7C4EE-9440-43AA-AA96-1A66E603D6B3}" type="datetimeFigureOut">
              <a:rPr lang="zh-CN" altLang="en-US" smtClean="0"/>
              <a:t>2023/10/22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B982BA2-7191-4FFC-B48A-FF75F603DD80}" type="slidenum">
              <a:rPr lang="zh-CN" altLang="en-US" smtClean="0"/>
              <a:t>‹#›</a:t>
            </a:fld>
            <a:endParaRPr lang="zh-CN" altLang="en-US"/>
          </a:p>
        </p:txBody>
      </p:sp>
    </p:spTree>
    <p:extLst>
      <p:ext uri="{BB962C8B-B14F-4D97-AF65-F5344CB8AC3E}">
        <p14:creationId xmlns:p14="http://schemas.microsoft.com/office/powerpoint/2010/main" val="1655283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wmf"/><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E7C4EE-9440-43AA-AA96-1A66E603D6B3}" type="datetimeFigureOut">
              <a:rPr lang="zh-CN" altLang="en-US" smtClean="0"/>
              <a:t>2023/10/22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982BA2-7191-4FFC-B48A-FF75F603DD80}" type="slidenum">
              <a:rPr lang="zh-CN" altLang="en-US" smtClean="0"/>
              <a:t>‹#›</a:t>
            </a:fld>
            <a:endParaRPr lang="zh-CN" altLang="en-US"/>
          </a:p>
        </p:txBody>
      </p:sp>
    </p:spTree>
    <p:extLst>
      <p:ext uri="{BB962C8B-B14F-4D97-AF65-F5344CB8AC3E}">
        <p14:creationId xmlns:p14="http://schemas.microsoft.com/office/powerpoint/2010/main" val="2935442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0058"/>
            </a:gs>
            <a:gs pos="100000">
              <a:srgbClr val="000099"/>
            </a:gs>
          </a:gsLst>
          <a:lin ang="5400000" scaled="1"/>
        </a:gradFill>
        <a:effectLst/>
      </p:bgPr>
    </p:bg>
    <p:spTree>
      <p:nvGrpSpPr>
        <p:cNvPr id="1" name=""/>
        <p:cNvGrpSpPr/>
        <p:nvPr/>
      </p:nvGrpSpPr>
      <p:grpSpPr>
        <a:xfrm>
          <a:off x="0" y="0"/>
          <a:ext cx="0" cy="0"/>
          <a:chOff x="0" y="0"/>
          <a:chExt cx="0" cy="0"/>
        </a:xfrm>
      </p:grpSpPr>
      <p:sp>
        <p:nvSpPr>
          <p:cNvPr id="2050" name="Rectangle 12">
            <a:extLst>
              <a:ext uri="{FF2B5EF4-FFF2-40B4-BE49-F238E27FC236}">
                <a16:creationId xmlns:a16="http://schemas.microsoft.com/office/drawing/2014/main" id="{530B470E-775A-352C-AEA2-C27A27F23288}"/>
              </a:ext>
            </a:extLst>
          </p:cNvPr>
          <p:cNvSpPr>
            <a:spLocks noChangeArrowheads="1"/>
          </p:cNvSpPr>
          <p:nvPr/>
        </p:nvSpPr>
        <p:spPr bwMode="auto">
          <a:xfrm>
            <a:off x="0" y="6588126"/>
            <a:ext cx="12192000" cy="188913"/>
          </a:xfrm>
          <a:prstGeom prst="rect">
            <a:avLst/>
          </a:prstGeom>
          <a:gradFill rotWithShape="0">
            <a:gsLst>
              <a:gs pos="0">
                <a:srgbClr val="5B307C"/>
              </a:gs>
              <a:gs pos="50000">
                <a:srgbClr val="B760F9"/>
              </a:gs>
              <a:gs pos="100000">
                <a:srgbClr val="5B307C"/>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36513" rIns="92075" bIns="36513"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C47615D1-ED00-49A0-9363-92AF14BCA43D}" type="slidenum">
              <a:rPr lang="en-US" altLang="zh-CN" sz="1200" b="1">
                <a:solidFill>
                  <a:srgbClr val="FFFFFF"/>
                </a:solidFill>
                <a:latin typeface="Times New Roman" panose="02020603050405020304" pitchFamily="18" charset="0"/>
              </a:rPr>
              <a:pPr algn="r" eaLnBrk="1" hangingPunct="1"/>
              <a:t>‹#›</a:t>
            </a:fld>
            <a:endParaRPr lang="en-US" altLang="zh-CN" sz="1200" b="1">
              <a:solidFill>
                <a:srgbClr val="FFFFFF"/>
              </a:solidFill>
              <a:latin typeface="Times New Roman" panose="02020603050405020304" pitchFamily="18" charset="0"/>
            </a:endParaRPr>
          </a:p>
        </p:txBody>
      </p:sp>
      <p:sp>
        <p:nvSpPr>
          <p:cNvPr id="2051" name="Rectangle 14">
            <a:extLst>
              <a:ext uri="{FF2B5EF4-FFF2-40B4-BE49-F238E27FC236}">
                <a16:creationId xmlns:a16="http://schemas.microsoft.com/office/drawing/2014/main" id="{78DED5EE-51AB-E429-4953-98D58B97AE9E}"/>
              </a:ext>
            </a:extLst>
          </p:cNvPr>
          <p:cNvSpPr>
            <a:spLocks noGrp="1" noChangeArrowheads="1"/>
          </p:cNvSpPr>
          <p:nvPr>
            <p:ph type="body" idx="1"/>
          </p:nvPr>
        </p:nvSpPr>
        <p:spPr bwMode="auto">
          <a:xfrm>
            <a:off x="914400" y="692150"/>
            <a:ext cx="10363200" cy="586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9" name="Rectangle 15">
            <a:extLst>
              <a:ext uri="{FF2B5EF4-FFF2-40B4-BE49-F238E27FC236}">
                <a16:creationId xmlns:a16="http://schemas.microsoft.com/office/drawing/2014/main" id="{59CC0807-6AC0-2062-9747-0AF288A9A52A}"/>
              </a:ext>
            </a:extLst>
          </p:cNvPr>
          <p:cNvSpPr>
            <a:spLocks noGrp="1" noChangeArrowheads="1"/>
          </p:cNvSpPr>
          <p:nvPr>
            <p:ph type="dt" sz="half" idx="2"/>
          </p:nvPr>
        </p:nvSpPr>
        <p:spPr bwMode="auto">
          <a:xfrm>
            <a:off x="304800" y="65532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eaLnBrk="1" hangingPunct="1">
              <a:defRPr sz="1200" b="1">
                <a:solidFill>
                  <a:srgbClr val="FFFFFF"/>
                </a:solidFill>
                <a:latin typeface="Times New Roman" panose="02020603050405020304" pitchFamily="18" charset="0"/>
              </a:defRPr>
            </a:lvl1pPr>
          </a:lstStyle>
          <a:p>
            <a:pPr>
              <a:defRPr/>
            </a:pPr>
            <a:fld id="{4A7DC4F0-A719-46FD-A4D0-50DFFD467DF2}" type="datetime2">
              <a:rPr lang="zh-CN" altLang="en-US"/>
              <a:pPr>
                <a:defRPr/>
              </a:pPr>
              <a:t>2023年10月22日</a:t>
            </a:fld>
            <a:endParaRPr lang="en-US" altLang="zh-CN"/>
          </a:p>
        </p:txBody>
      </p:sp>
      <p:pic>
        <p:nvPicPr>
          <p:cNvPr id="2053" name="Picture 16">
            <a:extLst>
              <a:ext uri="{FF2B5EF4-FFF2-40B4-BE49-F238E27FC236}">
                <a16:creationId xmlns:a16="http://schemas.microsoft.com/office/drawing/2014/main" id="{28D3717C-38FF-F0E7-E108-B802887BFD5C}"/>
              </a:ext>
            </a:extLst>
          </p:cNvPr>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9485" y="76200"/>
            <a:ext cx="730249" cy="547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54" name="Rectangle 17">
            <a:extLst>
              <a:ext uri="{FF2B5EF4-FFF2-40B4-BE49-F238E27FC236}">
                <a16:creationId xmlns:a16="http://schemas.microsoft.com/office/drawing/2014/main" id="{529033C7-CE47-74C7-D84C-84857D15B206}"/>
              </a:ext>
            </a:extLst>
          </p:cNvPr>
          <p:cNvSpPr>
            <a:spLocks noGrp="1" noChangeArrowheads="1"/>
          </p:cNvSpPr>
          <p:nvPr>
            <p:ph type="title"/>
          </p:nvPr>
        </p:nvSpPr>
        <p:spPr bwMode="auto">
          <a:xfrm>
            <a:off x="4176184" y="95251"/>
            <a:ext cx="79248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zh-CN" altLang="en-US"/>
              <a:t>单击此处编辑母版标题样式</a:t>
            </a:r>
          </a:p>
        </p:txBody>
      </p:sp>
    </p:spTree>
    <p:extLst>
      <p:ext uri="{BB962C8B-B14F-4D97-AF65-F5344CB8AC3E}">
        <p14:creationId xmlns:p14="http://schemas.microsoft.com/office/powerpoint/2010/main" val="17784850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hf sldNum="0" hdr="0" ftr="0"/>
  <p:txStyles>
    <p:titleStyle>
      <a:lvl1pPr algn="ctr" rtl="0" eaLnBrk="0" fontAlgn="base" hangingPunct="0">
        <a:spcBef>
          <a:spcPct val="0"/>
        </a:spcBef>
        <a:spcAft>
          <a:spcPct val="0"/>
        </a:spcAft>
        <a:defRPr sz="3200" b="1" kern="1200">
          <a:solidFill>
            <a:srgbClr val="CC66FF"/>
          </a:solidFill>
          <a:latin typeface="+mj-lt"/>
          <a:ea typeface="+mj-ea"/>
          <a:cs typeface="+mj-cs"/>
        </a:defRPr>
      </a:lvl1pPr>
      <a:lvl2pPr algn="ctr" rtl="0" eaLnBrk="0" fontAlgn="base" hangingPunct="0">
        <a:spcBef>
          <a:spcPct val="0"/>
        </a:spcBef>
        <a:spcAft>
          <a:spcPct val="0"/>
        </a:spcAft>
        <a:defRPr sz="3200" b="1">
          <a:solidFill>
            <a:srgbClr val="CC66FF"/>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CC66FF"/>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CC66FF"/>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CC66FF"/>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3200" b="1">
          <a:solidFill>
            <a:srgbClr val="CC66FF"/>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3200" b="1">
          <a:solidFill>
            <a:srgbClr val="CC66FF"/>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3200" b="1">
          <a:solidFill>
            <a:srgbClr val="CC66FF"/>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3200" b="1">
          <a:solidFill>
            <a:srgbClr val="CC66FF"/>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rgbClr val="FFFF00"/>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FFFF00"/>
          </a:solidFill>
          <a:latin typeface="+mn-lt"/>
          <a:ea typeface="+mn-ea"/>
          <a:cs typeface="+mn-cs"/>
        </a:defRPr>
      </a:lvl2pPr>
      <a:lvl3pPr marL="1143000" indent="-228600" algn="l" rtl="0" eaLnBrk="0" fontAlgn="base" hangingPunct="0">
        <a:spcBef>
          <a:spcPct val="20000"/>
        </a:spcBef>
        <a:spcAft>
          <a:spcPct val="0"/>
        </a:spcAft>
        <a:buChar char="•"/>
        <a:defRPr sz="2400" kern="1200">
          <a:solidFill>
            <a:srgbClr val="FFFF00"/>
          </a:solidFill>
          <a:latin typeface="+mn-lt"/>
          <a:ea typeface="+mn-ea"/>
          <a:cs typeface="+mn-cs"/>
        </a:defRPr>
      </a:lvl3pPr>
      <a:lvl4pPr marL="1600200" indent="-228600" algn="l" rtl="0" eaLnBrk="0" fontAlgn="base" hangingPunct="0">
        <a:spcBef>
          <a:spcPct val="20000"/>
        </a:spcBef>
        <a:spcAft>
          <a:spcPct val="0"/>
        </a:spcAft>
        <a:buChar char="–"/>
        <a:defRPr sz="2000" kern="1200">
          <a:solidFill>
            <a:srgbClr val="FFFF00"/>
          </a:solidFill>
          <a:latin typeface="+mn-lt"/>
          <a:ea typeface="+mn-ea"/>
          <a:cs typeface="+mn-cs"/>
        </a:defRPr>
      </a:lvl4pPr>
      <a:lvl5pPr marL="2057400" indent="-228600" algn="l" rtl="0" eaLnBrk="0" fontAlgn="base" hangingPunct="0">
        <a:spcBef>
          <a:spcPct val="20000"/>
        </a:spcBef>
        <a:spcAft>
          <a:spcPct val="0"/>
        </a:spcAft>
        <a:buChar char="»"/>
        <a:defRPr sz="2000" kern="1200">
          <a:solidFill>
            <a:srgbClr val="FFFF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hyperlink" Target="http://man.cx/grep" TargetMode="Externa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7.emf"/><Relationship Id="rId4" Type="http://schemas.openxmlformats.org/officeDocument/2006/relationships/oleObject" Target="../embeddings/oleObject2.bin"/></Relationships>
</file>

<file path=ppt/slides/_rels/slide120.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25.png"/><Relationship Id="rId7" Type="http://schemas.openxmlformats.org/officeDocument/2006/relationships/image" Target="../media/image38.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10" Type="http://schemas.openxmlformats.org/officeDocument/2006/relationships/image" Target="../media/image41.png"/><Relationship Id="rId4" Type="http://schemas.openxmlformats.org/officeDocument/2006/relationships/image" Target="../media/image35.png"/><Relationship Id="rId9" Type="http://schemas.openxmlformats.org/officeDocument/2006/relationships/image" Target="../media/image40.png"/></Relationships>
</file>

<file path=ppt/slides/_rels/slide12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122.xml.rels><?xml version="1.0" encoding="UTF-8" standalone="yes"?>
<Relationships xmlns="http://schemas.openxmlformats.org/package/2006/relationships"><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12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hyperlink" Target="http://www.man.cx/sed" TargetMode="Externa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computerhope.com/jargon/o/overwrit.htm" TargetMode="External"/><Relationship Id="rId2" Type="http://schemas.openxmlformats.org/officeDocument/2006/relationships/hyperlink" Target="https://www.computerhope.com/jargon/p/prompt.htm"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p7zip.sourceforge.net/" TargetMode="External"/><Relationship Id="rId2" Type="http://schemas.openxmlformats.org/officeDocument/2006/relationships/hyperlink" Target="http://www.7-zip.org/"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5.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标题 1"/>
          <p:cNvSpPr>
            <a:spLocks noGrp="1"/>
          </p:cNvSpPr>
          <p:nvPr>
            <p:ph type="ctrTitle"/>
          </p:nvPr>
        </p:nvSpPr>
        <p:spPr>
          <a:xfrm>
            <a:off x="1314824" y="735106"/>
            <a:ext cx="10053763" cy="2928470"/>
          </a:xfrm>
        </p:spPr>
        <p:txBody>
          <a:bodyPr anchor="b">
            <a:normAutofit/>
          </a:bodyPr>
          <a:lstStyle/>
          <a:p>
            <a:pPr algn="l" fontAlgn="base"/>
            <a:r>
              <a:rPr lang="en-US" altLang="zh-CN" sz="4800" b="1">
                <a:solidFill>
                  <a:srgbClr val="FFFFFF"/>
                </a:solidFill>
              </a:rPr>
              <a:t>Basic Bash Shell Commands</a:t>
            </a:r>
          </a:p>
        </p:txBody>
      </p:sp>
      <p:sp>
        <p:nvSpPr>
          <p:cNvPr id="3" name="副标题 2"/>
          <p:cNvSpPr>
            <a:spLocks noGrp="1"/>
          </p:cNvSpPr>
          <p:nvPr>
            <p:ph type="subTitle" idx="1"/>
          </p:nvPr>
        </p:nvSpPr>
        <p:spPr>
          <a:xfrm>
            <a:off x="1350682" y="4870824"/>
            <a:ext cx="10005951" cy="1458258"/>
          </a:xfrm>
        </p:spPr>
        <p:txBody>
          <a:bodyPr anchor="ctr">
            <a:normAutofit/>
          </a:bodyPr>
          <a:lstStyle/>
          <a:p>
            <a:pPr algn="l"/>
            <a:endParaRPr lang="zh-CN" altLang="en-US"/>
          </a:p>
        </p:txBody>
      </p:sp>
    </p:spTree>
    <p:extLst>
      <p:ext uri="{BB962C8B-B14F-4D97-AF65-F5344CB8AC3E}">
        <p14:creationId xmlns:p14="http://schemas.microsoft.com/office/powerpoint/2010/main" val="16625971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内置命令：出于效率的考虑，将一些常用命令的解释程序构造在</a:t>
            </a:r>
            <a:r>
              <a:rPr lang="en-US" altLang="zh-CN" dirty="0"/>
              <a:t>Shell</a:t>
            </a:r>
            <a:r>
              <a:rPr lang="zh-CN" altLang="en-US" dirty="0"/>
              <a:t>内部</a:t>
            </a:r>
          </a:p>
          <a:p>
            <a:r>
              <a:rPr lang="zh-CN" altLang="en-US" dirty="0"/>
              <a:t>外置命令：存放在</a:t>
            </a:r>
            <a:r>
              <a:rPr lang="en-US" altLang="zh-CN" dirty="0"/>
              <a:t>/bin</a:t>
            </a:r>
            <a:r>
              <a:rPr lang="zh-CN" altLang="en-US" dirty="0"/>
              <a:t>、</a:t>
            </a:r>
            <a:r>
              <a:rPr lang="en-US" altLang="zh-CN" dirty="0"/>
              <a:t>/</a:t>
            </a:r>
            <a:r>
              <a:rPr lang="en-US" altLang="zh-CN" dirty="0" err="1"/>
              <a:t>sbin</a:t>
            </a:r>
            <a:r>
              <a:rPr lang="zh-CN" altLang="en-US" dirty="0"/>
              <a:t>目录下的命令</a:t>
            </a:r>
          </a:p>
          <a:p>
            <a:endParaRPr lang="zh-CN" altLang="en-US" dirty="0"/>
          </a:p>
        </p:txBody>
      </p:sp>
    </p:spTree>
    <p:extLst>
      <p:ext uri="{BB962C8B-B14F-4D97-AF65-F5344CB8AC3E}">
        <p14:creationId xmlns:p14="http://schemas.microsoft.com/office/powerpoint/2010/main" val="107811119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p:txBody>
          <a:bodyPr/>
          <a:lstStyle/>
          <a:p>
            <a:r>
              <a:rPr lang="en-US" altLang="zh-CN" b="1" dirty="0"/>
              <a:t>Quantifiers</a:t>
            </a:r>
            <a:endParaRPr lang="zh-CN" altLang="en-US" dirty="0"/>
          </a:p>
        </p:txBody>
      </p:sp>
      <p:sp>
        <p:nvSpPr>
          <p:cNvPr id="56323" name="内容占位符 2"/>
          <p:cNvSpPr>
            <a:spLocks noGrp="1"/>
          </p:cNvSpPr>
          <p:nvPr>
            <p:ph idx="1"/>
          </p:nvPr>
        </p:nvSpPr>
        <p:spPr/>
        <p:txBody>
          <a:bodyPr/>
          <a:lstStyle/>
          <a:p>
            <a:r>
              <a:rPr lang="en-US" altLang="zh-CN" b="1" dirty="0"/>
              <a:t>Quantifiers</a:t>
            </a:r>
          </a:p>
          <a:p>
            <a:pPr lvl="1"/>
            <a:r>
              <a:rPr lang="en-US" altLang="zh-CN" dirty="0"/>
              <a:t>Quantifiers repeat the preceding clause of a regular expression</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2136771339"/>
              </p:ext>
            </p:extLst>
          </p:nvPr>
        </p:nvGraphicFramePr>
        <p:xfrm>
          <a:off x="1568332" y="2965544"/>
          <a:ext cx="6286500" cy="2926080"/>
        </p:xfrm>
        <a:graphic>
          <a:graphicData uri="http://schemas.openxmlformats.org/drawingml/2006/table">
            <a:tbl>
              <a:tblPr/>
              <a:tblGrid>
                <a:gridCol w="3143250">
                  <a:extLst>
                    <a:ext uri="{9D8B030D-6E8A-4147-A177-3AD203B41FA5}">
                      <a16:colId xmlns:a16="http://schemas.microsoft.com/office/drawing/2014/main" val="941850454"/>
                    </a:ext>
                  </a:extLst>
                </a:gridCol>
                <a:gridCol w="3143250">
                  <a:extLst>
                    <a:ext uri="{9D8B030D-6E8A-4147-A177-3AD203B41FA5}">
                      <a16:colId xmlns:a16="http://schemas.microsoft.com/office/drawing/2014/main" val="2888504006"/>
                    </a:ext>
                  </a:extLst>
                </a:gridCol>
              </a:tblGrid>
              <a:tr h="0">
                <a:tc>
                  <a:txBody>
                    <a:bodyPr/>
                    <a:lstStyle/>
                    <a:p>
                      <a:pPr algn="ctr"/>
                      <a:r>
                        <a:rPr lang="en-US" dirty="0">
                          <a:effectLst/>
                        </a:rPr>
                        <a:t>Syntax</a:t>
                      </a:r>
                    </a:p>
                  </a:txBody>
                  <a:tcPr anchor="ctr">
                    <a:lnL>
                      <a:noFill/>
                    </a:lnL>
                    <a:lnR>
                      <a:noFill/>
                    </a:lnR>
                    <a:lnT>
                      <a:noFill/>
                    </a:lnT>
                    <a:lnB>
                      <a:noFill/>
                    </a:lnB>
                  </a:tcPr>
                </a:tc>
                <a:tc>
                  <a:txBody>
                    <a:bodyPr/>
                    <a:lstStyle/>
                    <a:p>
                      <a:pPr algn="ctr"/>
                      <a:r>
                        <a:rPr lang="en-US" dirty="0">
                          <a:effectLst/>
                        </a:rPr>
                        <a:t>Description</a:t>
                      </a:r>
                    </a:p>
                  </a:txBody>
                  <a:tcPr anchor="ctr">
                    <a:lnL>
                      <a:noFill/>
                    </a:lnL>
                    <a:lnR>
                      <a:noFill/>
                    </a:lnR>
                    <a:lnT>
                      <a:noFill/>
                    </a:lnT>
                    <a:lnB>
                      <a:noFill/>
                    </a:lnB>
                  </a:tcPr>
                </a:tc>
                <a:extLst>
                  <a:ext uri="{0D108BD9-81ED-4DB2-BD59-A6C34878D82A}">
                    <a16:rowId xmlns:a16="http://schemas.microsoft.com/office/drawing/2014/main" val="334028721"/>
                  </a:ext>
                </a:extLst>
              </a:tr>
              <a:tr h="0">
                <a:tc>
                  <a:txBody>
                    <a:bodyPr/>
                    <a:lstStyle/>
                    <a:p>
                      <a:pPr algn="ctr"/>
                      <a:r>
                        <a:rPr lang="zh-CN" altLang="en-US" b="1">
                          <a:effectLst/>
                        </a:rPr>
                        <a:t>*</a:t>
                      </a:r>
                      <a:endParaRPr lang="zh-CN" altLang="en-US">
                        <a:effectLst/>
                      </a:endParaRPr>
                    </a:p>
                  </a:txBody>
                  <a:tcPr anchor="ctr">
                    <a:lnL>
                      <a:noFill/>
                    </a:lnL>
                    <a:lnR>
                      <a:noFill/>
                    </a:lnR>
                    <a:lnT>
                      <a:noFill/>
                    </a:lnT>
                    <a:lnB>
                      <a:noFill/>
                    </a:lnB>
                    <a:solidFill>
                      <a:srgbClr val="F0F0F0"/>
                    </a:solidFill>
                  </a:tcPr>
                </a:tc>
                <a:tc>
                  <a:txBody>
                    <a:bodyPr/>
                    <a:lstStyle/>
                    <a:p>
                      <a:pPr algn="ctr"/>
                      <a:r>
                        <a:rPr lang="en-US" dirty="0">
                          <a:effectLst/>
                        </a:rPr>
                        <a:t>Zero or more matches.</a:t>
                      </a:r>
                    </a:p>
                  </a:txBody>
                  <a:tcPr anchor="ctr">
                    <a:lnL>
                      <a:noFill/>
                    </a:lnL>
                    <a:lnR>
                      <a:noFill/>
                    </a:lnR>
                    <a:lnT>
                      <a:noFill/>
                    </a:lnT>
                    <a:lnB>
                      <a:noFill/>
                    </a:lnB>
                    <a:solidFill>
                      <a:srgbClr val="F0F0F0"/>
                    </a:solidFill>
                  </a:tcPr>
                </a:tc>
                <a:extLst>
                  <a:ext uri="{0D108BD9-81ED-4DB2-BD59-A6C34878D82A}">
                    <a16:rowId xmlns:a16="http://schemas.microsoft.com/office/drawing/2014/main" val="843596548"/>
                  </a:ext>
                </a:extLst>
              </a:tr>
              <a:tr h="0">
                <a:tc>
                  <a:txBody>
                    <a:bodyPr/>
                    <a:lstStyle/>
                    <a:p>
                      <a:pPr algn="ctr"/>
                      <a:r>
                        <a:rPr lang="en-US" altLang="zh-CN" b="1" dirty="0">
                          <a:effectLst/>
                        </a:rPr>
                        <a:t>?</a:t>
                      </a:r>
                      <a:endParaRPr lang="zh-CN" altLang="en-US" dirty="0">
                        <a:effectLst/>
                      </a:endParaRPr>
                    </a:p>
                  </a:txBody>
                  <a:tcPr anchor="ctr">
                    <a:lnL>
                      <a:noFill/>
                    </a:lnL>
                    <a:lnR>
                      <a:noFill/>
                    </a:lnR>
                    <a:lnT>
                      <a:noFill/>
                    </a:lnT>
                    <a:lnB>
                      <a:noFill/>
                    </a:lnB>
                  </a:tcPr>
                </a:tc>
                <a:tc>
                  <a:txBody>
                    <a:bodyPr/>
                    <a:lstStyle/>
                    <a:p>
                      <a:pPr algn="ctr"/>
                      <a:r>
                        <a:rPr lang="en-US" dirty="0">
                          <a:effectLst/>
                        </a:rPr>
                        <a:t>Zero or one match.</a:t>
                      </a:r>
                    </a:p>
                  </a:txBody>
                  <a:tcPr anchor="ctr">
                    <a:lnL>
                      <a:noFill/>
                    </a:lnL>
                    <a:lnR>
                      <a:noFill/>
                    </a:lnR>
                    <a:lnT>
                      <a:noFill/>
                    </a:lnT>
                    <a:lnB>
                      <a:noFill/>
                    </a:lnB>
                  </a:tcPr>
                </a:tc>
                <a:extLst>
                  <a:ext uri="{0D108BD9-81ED-4DB2-BD59-A6C34878D82A}">
                    <a16:rowId xmlns:a16="http://schemas.microsoft.com/office/drawing/2014/main" val="3805877963"/>
                  </a:ext>
                </a:extLst>
              </a:tr>
              <a:tr h="0">
                <a:tc>
                  <a:txBody>
                    <a:bodyPr/>
                    <a:lstStyle/>
                    <a:p>
                      <a:pPr algn="ctr"/>
                      <a:r>
                        <a:rPr lang="en-US" altLang="zh-CN" b="1" dirty="0">
                          <a:effectLst/>
                        </a:rPr>
                        <a:t>+</a:t>
                      </a:r>
                      <a:endParaRPr lang="zh-CN" altLang="en-US" dirty="0">
                        <a:effectLst/>
                      </a:endParaRPr>
                    </a:p>
                  </a:txBody>
                  <a:tcPr anchor="ctr">
                    <a:lnL>
                      <a:noFill/>
                    </a:lnL>
                    <a:lnR>
                      <a:noFill/>
                    </a:lnR>
                    <a:lnT>
                      <a:noFill/>
                    </a:lnT>
                    <a:lnB>
                      <a:noFill/>
                    </a:lnB>
                    <a:solidFill>
                      <a:srgbClr val="F0F0F0"/>
                    </a:solidFill>
                  </a:tcPr>
                </a:tc>
                <a:tc>
                  <a:txBody>
                    <a:bodyPr/>
                    <a:lstStyle/>
                    <a:p>
                      <a:pPr algn="ctr"/>
                      <a:r>
                        <a:rPr lang="en-US" dirty="0">
                          <a:effectLst/>
                        </a:rPr>
                        <a:t>One or more matches.</a:t>
                      </a:r>
                    </a:p>
                  </a:txBody>
                  <a:tcPr anchor="ctr">
                    <a:lnL>
                      <a:noFill/>
                    </a:lnL>
                    <a:lnR>
                      <a:noFill/>
                    </a:lnR>
                    <a:lnT>
                      <a:noFill/>
                    </a:lnT>
                    <a:lnB>
                      <a:noFill/>
                    </a:lnB>
                    <a:solidFill>
                      <a:srgbClr val="F0F0F0"/>
                    </a:solidFill>
                  </a:tcPr>
                </a:tc>
                <a:extLst>
                  <a:ext uri="{0D108BD9-81ED-4DB2-BD59-A6C34878D82A}">
                    <a16:rowId xmlns:a16="http://schemas.microsoft.com/office/drawing/2014/main" val="1162145306"/>
                  </a:ext>
                </a:extLst>
              </a:tr>
              <a:tr h="0">
                <a:tc>
                  <a:txBody>
                    <a:bodyPr/>
                    <a:lstStyle/>
                    <a:p>
                      <a:pPr algn="ctr"/>
                      <a:r>
                        <a:rPr lang="en-US" b="1" dirty="0">
                          <a:effectLst/>
                        </a:rPr>
                        <a:t>{n}</a:t>
                      </a:r>
                      <a:endParaRPr lang="en-US" dirty="0">
                        <a:effectLst/>
                      </a:endParaRPr>
                    </a:p>
                  </a:txBody>
                  <a:tcPr anchor="ctr">
                    <a:lnL>
                      <a:noFill/>
                    </a:lnL>
                    <a:lnR>
                      <a:noFill/>
                    </a:lnR>
                    <a:lnT>
                      <a:noFill/>
                    </a:lnT>
                    <a:lnB>
                      <a:noFill/>
                    </a:lnB>
                  </a:tcPr>
                </a:tc>
                <a:tc>
                  <a:txBody>
                    <a:bodyPr/>
                    <a:lstStyle/>
                    <a:p>
                      <a:pPr algn="ctr"/>
                      <a:r>
                        <a:rPr lang="en-US" b="1" dirty="0">
                          <a:effectLst/>
                        </a:rPr>
                        <a:t>n</a:t>
                      </a:r>
                      <a:r>
                        <a:rPr lang="en-US" dirty="0">
                          <a:effectLst/>
                        </a:rPr>
                        <a:t> matches.</a:t>
                      </a:r>
                    </a:p>
                  </a:txBody>
                  <a:tcPr anchor="ctr">
                    <a:lnL>
                      <a:noFill/>
                    </a:lnL>
                    <a:lnR>
                      <a:noFill/>
                    </a:lnR>
                    <a:lnT>
                      <a:noFill/>
                    </a:lnT>
                    <a:lnB>
                      <a:noFill/>
                    </a:lnB>
                  </a:tcPr>
                </a:tc>
                <a:extLst>
                  <a:ext uri="{0D108BD9-81ED-4DB2-BD59-A6C34878D82A}">
                    <a16:rowId xmlns:a16="http://schemas.microsoft.com/office/drawing/2014/main" val="1556496557"/>
                  </a:ext>
                </a:extLst>
              </a:tr>
              <a:tr h="0">
                <a:tc>
                  <a:txBody>
                    <a:bodyPr/>
                    <a:lstStyle/>
                    <a:p>
                      <a:pPr algn="ctr"/>
                      <a:r>
                        <a:rPr lang="en-US" b="1" dirty="0">
                          <a:effectLst/>
                        </a:rPr>
                        <a:t>{n,}</a:t>
                      </a:r>
                      <a:endParaRPr lang="en-US" dirty="0">
                        <a:effectLst/>
                      </a:endParaRPr>
                    </a:p>
                  </a:txBody>
                  <a:tcPr anchor="ctr">
                    <a:lnL>
                      <a:noFill/>
                    </a:lnL>
                    <a:lnR>
                      <a:noFill/>
                    </a:lnR>
                    <a:lnT>
                      <a:noFill/>
                    </a:lnT>
                    <a:lnB>
                      <a:noFill/>
                    </a:lnB>
                    <a:solidFill>
                      <a:srgbClr val="F0F0F0"/>
                    </a:solidFill>
                  </a:tcPr>
                </a:tc>
                <a:tc>
                  <a:txBody>
                    <a:bodyPr/>
                    <a:lstStyle/>
                    <a:p>
                      <a:pPr algn="ctr"/>
                      <a:r>
                        <a:rPr lang="en-US" b="1" dirty="0">
                          <a:effectLst/>
                        </a:rPr>
                        <a:t>n</a:t>
                      </a:r>
                      <a:r>
                        <a:rPr lang="en-US" dirty="0">
                          <a:effectLst/>
                        </a:rPr>
                        <a:t> or more matches.</a:t>
                      </a:r>
                    </a:p>
                  </a:txBody>
                  <a:tcPr anchor="ctr">
                    <a:lnL>
                      <a:noFill/>
                    </a:lnL>
                    <a:lnR>
                      <a:noFill/>
                    </a:lnR>
                    <a:lnT>
                      <a:noFill/>
                    </a:lnT>
                    <a:lnB>
                      <a:noFill/>
                    </a:lnB>
                    <a:solidFill>
                      <a:srgbClr val="F0F0F0"/>
                    </a:solidFill>
                  </a:tcPr>
                </a:tc>
                <a:extLst>
                  <a:ext uri="{0D108BD9-81ED-4DB2-BD59-A6C34878D82A}">
                    <a16:rowId xmlns:a16="http://schemas.microsoft.com/office/drawing/2014/main" val="1300515837"/>
                  </a:ext>
                </a:extLst>
              </a:tr>
              <a:tr h="0">
                <a:tc>
                  <a:txBody>
                    <a:bodyPr/>
                    <a:lstStyle/>
                    <a:p>
                      <a:pPr algn="ctr"/>
                      <a:r>
                        <a:rPr lang="en-US" b="1" dirty="0">
                          <a:effectLst/>
                        </a:rPr>
                        <a:t>{,m}</a:t>
                      </a:r>
                      <a:endParaRPr lang="en-US" dirty="0">
                        <a:effectLst/>
                      </a:endParaRPr>
                    </a:p>
                  </a:txBody>
                  <a:tcPr anchor="ctr">
                    <a:lnL>
                      <a:noFill/>
                    </a:lnL>
                    <a:lnR>
                      <a:noFill/>
                    </a:lnR>
                    <a:lnT>
                      <a:noFill/>
                    </a:lnT>
                    <a:lnB>
                      <a:noFill/>
                    </a:lnB>
                  </a:tcPr>
                </a:tc>
                <a:tc>
                  <a:txBody>
                    <a:bodyPr/>
                    <a:lstStyle/>
                    <a:p>
                      <a:pPr algn="ctr"/>
                      <a:r>
                        <a:rPr lang="en-US" dirty="0">
                          <a:effectLst/>
                        </a:rPr>
                        <a:t>Up to </a:t>
                      </a:r>
                      <a:r>
                        <a:rPr lang="en-US" b="1" dirty="0">
                          <a:effectLst/>
                        </a:rPr>
                        <a:t>m</a:t>
                      </a:r>
                      <a:r>
                        <a:rPr lang="en-US" dirty="0">
                          <a:effectLst/>
                        </a:rPr>
                        <a:t> matches.</a:t>
                      </a:r>
                    </a:p>
                  </a:txBody>
                  <a:tcPr anchor="ctr">
                    <a:lnL>
                      <a:noFill/>
                    </a:lnL>
                    <a:lnR>
                      <a:noFill/>
                    </a:lnR>
                    <a:lnT>
                      <a:noFill/>
                    </a:lnT>
                    <a:lnB>
                      <a:noFill/>
                    </a:lnB>
                  </a:tcPr>
                </a:tc>
                <a:extLst>
                  <a:ext uri="{0D108BD9-81ED-4DB2-BD59-A6C34878D82A}">
                    <a16:rowId xmlns:a16="http://schemas.microsoft.com/office/drawing/2014/main" val="411633166"/>
                  </a:ext>
                </a:extLst>
              </a:tr>
              <a:tr h="0">
                <a:tc>
                  <a:txBody>
                    <a:bodyPr/>
                    <a:lstStyle/>
                    <a:p>
                      <a:pPr algn="ctr"/>
                      <a:r>
                        <a:rPr lang="en-US" b="1" dirty="0">
                          <a:effectLst/>
                        </a:rPr>
                        <a:t>{</a:t>
                      </a:r>
                      <a:r>
                        <a:rPr lang="en-US" b="1" dirty="0" err="1">
                          <a:effectLst/>
                        </a:rPr>
                        <a:t>n,m</a:t>
                      </a:r>
                      <a:r>
                        <a:rPr lang="en-US" b="1" dirty="0">
                          <a:effectLst/>
                        </a:rPr>
                        <a:t>}</a:t>
                      </a:r>
                      <a:endParaRPr lang="en-US" dirty="0">
                        <a:effectLst/>
                      </a:endParaRPr>
                    </a:p>
                  </a:txBody>
                  <a:tcPr anchor="ctr">
                    <a:lnL>
                      <a:noFill/>
                    </a:lnL>
                    <a:lnR>
                      <a:noFill/>
                    </a:lnR>
                    <a:lnT>
                      <a:noFill/>
                    </a:lnT>
                    <a:lnB>
                      <a:noFill/>
                    </a:lnB>
                    <a:solidFill>
                      <a:srgbClr val="F0F0F0"/>
                    </a:solidFill>
                  </a:tcPr>
                </a:tc>
                <a:tc>
                  <a:txBody>
                    <a:bodyPr/>
                    <a:lstStyle/>
                    <a:p>
                      <a:pPr algn="ctr"/>
                      <a:r>
                        <a:rPr lang="en-US" dirty="0">
                          <a:effectLst/>
                        </a:rPr>
                        <a:t>From </a:t>
                      </a:r>
                      <a:r>
                        <a:rPr lang="en-US" b="1" dirty="0">
                          <a:effectLst/>
                        </a:rPr>
                        <a:t>n</a:t>
                      </a:r>
                      <a:r>
                        <a:rPr lang="en-US" dirty="0">
                          <a:effectLst/>
                        </a:rPr>
                        <a:t> up to </a:t>
                      </a:r>
                      <a:r>
                        <a:rPr lang="en-US" b="1" dirty="0">
                          <a:effectLst/>
                        </a:rPr>
                        <a:t>m</a:t>
                      </a:r>
                      <a:r>
                        <a:rPr lang="en-US" dirty="0">
                          <a:effectLst/>
                        </a:rPr>
                        <a:t> matches.</a:t>
                      </a:r>
                    </a:p>
                  </a:txBody>
                  <a:tcPr anchor="ctr">
                    <a:lnL>
                      <a:noFill/>
                    </a:lnL>
                    <a:lnR>
                      <a:noFill/>
                    </a:lnR>
                    <a:lnT>
                      <a:noFill/>
                    </a:lnT>
                    <a:lnB>
                      <a:noFill/>
                    </a:lnB>
                    <a:solidFill>
                      <a:srgbClr val="F0F0F0"/>
                    </a:solidFill>
                  </a:tcPr>
                </a:tc>
                <a:extLst>
                  <a:ext uri="{0D108BD9-81ED-4DB2-BD59-A6C34878D82A}">
                    <a16:rowId xmlns:a16="http://schemas.microsoft.com/office/drawing/2014/main" val="4136624972"/>
                  </a:ext>
                </a:extLst>
              </a:tr>
            </a:tbl>
          </a:graphicData>
        </a:graphic>
      </p:graphicFrame>
    </p:spTree>
    <p:extLst>
      <p:ext uri="{BB962C8B-B14F-4D97-AF65-F5344CB8AC3E}">
        <p14:creationId xmlns:p14="http://schemas.microsoft.com/office/powerpoint/2010/main" val="296985996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p:cNvGraphicFramePr>
            <a:graphicFrameLocks noGrp="1"/>
          </p:cNvGraphicFramePr>
          <p:nvPr>
            <p:ph idx="1"/>
            <p:extLst>
              <p:ext uri="{D42A27DB-BD31-4B8C-83A1-F6EECF244321}">
                <p14:modId xmlns:p14="http://schemas.microsoft.com/office/powerpoint/2010/main" val="3473881394"/>
              </p:ext>
            </p:extLst>
          </p:nvPr>
        </p:nvGraphicFramePr>
        <p:xfrm>
          <a:off x="1847851" y="1341438"/>
          <a:ext cx="8569325" cy="4481510"/>
        </p:xfrm>
        <a:graphic>
          <a:graphicData uri="http://schemas.openxmlformats.org/drawingml/2006/table">
            <a:tbl>
              <a:tblPr firstRow="1" bandRow="1">
                <a:tableStyleId>{5C22544A-7EE6-4342-B048-85BDC9FD1C3A}</a:tableStyleId>
              </a:tblPr>
              <a:tblGrid>
                <a:gridCol w="792121">
                  <a:extLst>
                    <a:ext uri="{9D8B030D-6E8A-4147-A177-3AD203B41FA5}">
                      <a16:colId xmlns:a16="http://schemas.microsoft.com/office/drawing/2014/main" val="20000"/>
                    </a:ext>
                  </a:extLst>
                </a:gridCol>
                <a:gridCol w="4392681">
                  <a:extLst>
                    <a:ext uri="{9D8B030D-6E8A-4147-A177-3AD203B41FA5}">
                      <a16:colId xmlns:a16="http://schemas.microsoft.com/office/drawing/2014/main" val="20001"/>
                    </a:ext>
                  </a:extLst>
                </a:gridCol>
                <a:gridCol w="1226977">
                  <a:extLst>
                    <a:ext uri="{9D8B030D-6E8A-4147-A177-3AD203B41FA5}">
                      <a16:colId xmlns:a16="http://schemas.microsoft.com/office/drawing/2014/main" val="20002"/>
                    </a:ext>
                  </a:extLst>
                </a:gridCol>
                <a:gridCol w="2157546">
                  <a:extLst>
                    <a:ext uri="{9D8B030D-6E8A-4147-A177-3AD203B41FA5}">
                      <a16:colId xmlns:a16="http://schemas.microsoft.com/office/drawing/2014/main" val="20003"/>
                    </a:ext>
                  </a:extLst>
                </a:gridCol>
              </a:tblGrid>
              <a:tr h="365843">
                <a:tc>
                  <a:txBody>
                    <a:bodyPr/>
                    <a:lstStyle/>
                    <a:p>
                      <a:endParaRPr lang="en-US" altLang="zh-CN" sz="1800" dirty="0"/>
                    </a:p>
                  </a:txBody>
                  <a:tcPr marL="91444" marR="91444" marT="45725" marB="45725"/>
                </a:tc>
                <a:tc>
                  <a:txBody>
                    <a:bodyPr/>
                    <a:lstStyle/>
                    <a:p>
                      <a:r>
                        <a:rPr lang="en-US" altLang="zh-CN" sz="1800" dirty="0"/>
                        <a:t> </a:t>
                      </a:r>
                      <a:endParaRPr lang="zh-CN" altLang="en-US" sz="1800" dirty="0"/>
                    </a:p>
                  </a:txBody>
                  <a:tcPr marL="91444" marR="91444" marT="45725" marB="45725"/>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charset="0"/>
                        <a:ea typeface="宋体" charset="-122"/>
                      </a:endParaRPr>
                    </a:p>
                  </a:txBody>
                  <a:tcPr marT="45731" marB="45731"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charset="0"/>
                        <a:ea typeface="宋体" charset="-122"/>
                      </a:endParaRPr>
                    </a:p>
                  </a:txBody>
                  <a:tcPr marT="45731" marB="45731" anchor="ctr" horzOverflow="overflow"/>
                </a:tc>
                <a:extLst>
                  <a:ext uri="{0D108BD9-81ED-4DB2-BD59-A6C34878D82A}">
                    <a16:rowId xmlns:a16="http://schemas.microsoft.com/office/drawing/2014/main" val="10001"/>
                  </a:ext>
                </a:extLst>
              </a:tr>
              <a:tr h="640214">
                <a:tc>
                  <a:txBody>
                    <a:bodyPr/>
                    <a:lstStyle/>
                    <a:p>
                      <a:r>
                        <a:rPr lang="en-US" altLang="zh-CN" sz="1800" dirty="0"/>
                        <a:t>?</a:t>
                      </a:r>
                    </a:p>
                  </a:txBody>
                  <a:tcPr marL="91444" marR="91444" marT="45725" marB="457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t>the preceding character matches 0 or 1 times only.</a:t>
                      </a:r>
                    </a:p>
                  </a:txBody>
                  <a:tcPr marL="91444" marR="91444" marT="45725" marB="45725"/>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u="none" strike="noStrike" cap="none" normalizeH="0" baseline="0" dirty="0" err="1">
                          <a:ln>
                            <a:noFill/>
                          </a:ln>
                          <a:effectLst/>
                        </a:rPr>
                        <a:t>xy</a:t>
                      </a:r>
                      <a:r>
                        <a:rPr kumimoji="0" lang="en-US" altLang="zh-CN" sz="1800" u="none" strike="noStrike" cap="none" normalizeH="0" baseline="0" dirty="0">
                          <a:ln>
                            <a:noFill/>
                          </a:ln>
                          <a:effectLst/>
                        </a:rPr>
                        <a:t>? </a:t>
                      </a:r>
                      <a:endParaRPr kumimoji="0" lang="en-US" altLang="zh-CN" sz="1800" b="0" i="0" u="none" strike="noStrike" cap="none" normalizeH="0" baseline="0" dirty="0">
                        <a:ln>
                          <a:noFill/>
                        </a:ln>
                        <a:solidFill>
                          <a:schemeClr val="tx1"/>
                        </a:solidFill>
                        <a:effectLst/>
                        <a:latin typeface="Arial" charset="0"/>
                        <a:ea typeface="宋体" charset="-122"/>
                      </a:endParaRPr>
                    </a:p>
                  </a:txBody>
                  <a:tcPr marL="91444" marR="91444" marT="45725" marB="45725"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u="none" strike="noStrike" cap="none" normalizeH="0" baseline="0" dirty="0">
                          <a:ln>
                            <a:noFill/>
                          </a:ln>
                          <a:effectLst/>
                        </a:rPr>
                        <a:t>x, </a:t>
                      </a:r>
                      <a:r>
                        <a:rPr kumimoji="0" lang="en-US" altLang="zh-CN" sz="1800" u="none" strike="noStrike" cap="none" normalizeH="0" baseline="0" dirty="0" err="1">
                          <a:ln>
                            <a:noFill/>
                          </a:ln>
                          <a:effectLst/>
                        </a:rPr>
                        <a:t>xy</a:t>
                      </a:r>
                      <a:r>
                        <a:rPr kumimoji="0" lang="en-US" altLang="zh-CN" sz="1800" u="none" strike="noStrike" cap="none" normalizeH="0" baseline="0" dirty="0">
                          <a:ln>
                            <a:noFill/>
                          </a:ln>
                          <a:effectLst/>
                        </a:rPr>
                        <a:t> </a:t>
                      </a:r>
                      <a:endParaRPr kumimoji="0" lang="en-US" altLang="zh-CN" sz="1800" b="0" i="0" u="none" strike="noStrike" cap="none" normalizeH="0" baseline="0" dirty="0">
                        <a:ln>
                          <a:noFill/>
                        </a:ln>
                        <a:solidFill>
                          <a:schemeClr val="tx1"/>
                        </a:solidFill>
                        <a:effectLst/>
                        <a:latin typeface="Arial" charset="0"/>
                        <a:ea typeface="宋体" charset="-122"/>
                      </a:endParaRPr>
                    </a:p>
                  </a:txBody>
                  <a:tcPr marL="91444" marR="91444" marT="45725" marB="45725" anchor="ctr" horzOverflow="overflow"/>
                </a:tc>
                <a:extLst>
                  <a:ext uri="{0D108BD9-81ED-4DB2-BD59-A6C34878D82A}">
                    <a16:rowId xmlns:a16="http://schemas.microsoft.com/office/drawing/2014/main" val="10002"/>
                  </a:ext>
                </a:extLst>
              </a:tr>
              <a:tr h="640214">
                <a:tc>
                  <a:txBody>
                    <a:bodyPr/>
                    <a:lstStyle/>
                    <a:p>
                      <a:r>
                        <a:rPr lang="en-US" altLang="zh-CN" sz="1800" dirty="0"/>
                        <a:t>*</a:t>
                      </a:r>
                    </a:p>
                  </a:txBody>
                  <a:tcPr marL="91444" marR="91444" marT="45725" marB="45725"/>
                </a:tc>
                <a:tc>
                  <a:txBody>
                    <a:bodyPr/>
                    <a:lstStyle/>
                    <a:p>
                      <a:r>
                        <a:rPr lang="en-US" altLang="zh-CN" sz="1800" dirty="0"/>
                        <a:t>the preceding character matches 0 or more times.</a:t>
                      </a:r>
                    </a:p>
                  </a:txBody>
                  <a:tcPr marL="91444" marR="91444" marT="45725" marB="45725"/>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u="none" strike="noStrike" cap="none" normalizeH="0" baseline="0" dirty="0" err="1">
                          <a:ln>
                            <a:noFill/>
                          </a:ln>
                          <a:effectLst/>
                        </a:rPr>
                        <a:t>xy</a:t>
                      </a:r>
                      <a:r>
                        <a:rPr kumimoji="0" lang="en-US" altLang="zh-CN" sz="1800" u="none" strike="noStrike" cap="none" normalizeH="0" baseline="0" dirty="0">
                          <a:ln>
                            <a:noFill/>
                          </a:ln>
                          <a:effectLst/>
                        </a:rPr>
                        <a:t>* </a:t>
                      </a:r>
                      <a:endParaRPr kumimoji="0" lang="en-US" altLang="zh-CN" sz="1800" b="0" i="0" u="none" strike="noStrike" cap="none" normalizeH="0" baseline="0" dirty="0">
                        <a:ln>
                          <a:noFill/>
                        </a:ln>
                        <a:solidFill>
                          <a:schemeClr val="tx1"/>
                        </a:solidFill>
                        <a:effectLst/>
                        <a:latin typeface="Arial" charset="0"/>
                        <a:ea typeface="宋体" charset="-122"/>
                      </a:endParaRPr>
                    </a:p>
                  </a:txBody>
                  <a:tcPr marL="91444" marR="91444" marT="45725" marB="45725"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u="none" strike="noStrike" cap="none" normalizeH="0" baseline="0" dirty="0">
                          <a:ln>
                            <a:noFill/>
                          </a:ln>
                          <a:effectLst/>
                        </a:rPr>
                        <a:t>x, </a:t>
                      </a:r>
                      <a:r>
                        <a:rPr kumimoji="0" lang="en-US" altLang="zh-CN" sz="1800" u="none" strike="noStrike" cap="none" normalizeH="0" baseline="0" dirty="0" err="1">
                          <a:ln>
                            <a:noFill/>
                          </a:ln>
                          <a:effectLst/>
                        </a:rPr>
                        <a:t>xy</a:t>
                      </a:r>
                      <a:r>
                        <a:rPr kumimoji="0" lang="en-US" altLang="zh-CN" sz="1800" u="none" strike="noStrike" cap="none" normalizeH="0" baseline="0" dirty="0">
                          <a:ln>
                            <a:noFill/>
                          </a:ln>
                          <a:effectLst/>
                        </a:rPr>
                        <a:t>, </a:t>
                      </a:r>
                      <a:r>
                        <a:rPr kumimoji="0" lang="en-US" altLang="zh-CN" sz="1800" u="none" strike="noStrike" cap="none" normalizeH="0" baseline="0" dirty="0" err="1">
                          <a:ln>
                            <a:noFill/>
                          </a:ln>
                          <a:effectLst/>
                        </a:rPr>
                        <a:t>xyy</a:t>
                      </a:r>
                      <a:r>
                        <a:rPr kumimoji="0" lang="en-US" altLang="zh-CN" sz="1800" u="none" strike="noStrike" cap="none" normalizeH="0" baseline="0" dirty="0">
                          <a:ln>
                            <a:noFill/>
                          </a:ln>
                          <a:effectLst/>
                        </a:rPr>
                        <a:t>, </a:t>
                      </a:r>
                      <a:r>
                        <a:rPr kumimoji="0" lang="en-US" altLang="zh-CN" sz="1800" u="none" strike="noStrike" cap="none" normalizeH="0" baseline="0" dirty="0" err="1">
                          <a:ln>
                            <a:noFill/>
                          </a:ln>
                          <a:effectLst/>
                        </a:rPr>
                        <a:t>xyyy</a:t>
                      </a:r>
                      <a:r>
                        <a:rPr kumimoji="0" lang="en-US" altLang="zh-CN" sz="1800" u="none" strike="noStrike" cap="none" normalizeH="0" baseline="0" dirty="0">
                          <a:ln>
                            <a:noFill/>
                          </a:ln>
                          <a:effectLst/>
                        </a:rPr>
                        <a:t> … </a:t>
                      </a:r>
                      <a:endParaRPr kumimoji="0" lang="en-US" altLang="zh-CN" sz="1800" b="0" i="0" u="none" strike="noStrike" cap="none" normalizeH="0" baseline="0" dirty="0">
                        <a:ln>
                          <a:noFill/>
                        </a:ln>
                        <a:solidFill>
                          <a:schemeClr val="tx1"/>
                        </a:solidFill>
                        <a:effectLst/>
                        <a:latin typeface="Arial" charset="0"/>
                        <a:ea typeface="宋体" charset="-122"/>
                      </a:endParaRPr>
                    </a:p>
                  </a:txBody>
                  <a:tcPr marL="91444" marR="91444" marT="45725" marB="45725" anchor="ctr" horzOverflow="overflow"/>
                </a:tc>
                <a:extLst>
                  <a:ext uri="{0D108BD9-81ED-4DB2-BD59-A6C34878D82A}">
                    <a16:rowId xmlns:a16="http://schemas.microsoft.com/office/drawing/2014/main" val="10003"/>
                  </a:ext>
                </a:extLst>
              </a:tr>
              <a:tr h="640214">
                <a:tc>
                  <a:txBody>
                    <a:bodyPr/>
                    <a:lstStyle/>
                    <a:p>
                      <a:r>
                        <a:rPr lang="en-US" altLang="zh-CN" sz="1800" dirty="0"/>
                        <a:t>+</a:t>
                      </a:r>
                    </a:p>
                  </a:txBody>
                  <a:tcPr marL="91444" marR="91444" marT="45725" marB="457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t>the preceding character matches 1 or more times.</a:t>
                      </a:r>
                    </a:p>
                  </a:txBody>
                  <a:tcPr marL="91444" marR="91444" marT="45725" marB="45725"/>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u="none" strike="noStrike" cap="none" normalizeH="0" baseline="0" dirty="0" err="1">
                          <a:ln>
                            <a:noFill/>
                          </a:ln>
                          <a:effectLst/>
                        </a:rPr>
                        <a:t>xy</a:t>
                      </a:r>
                      <a:r>
                        <a:rPr kumimoji="0" lang="en-US" altLang="zh-CN" sz="1800" u="none" strike="noStrike" cap="none" normalizeH="0" baseline="0" dirty="0">
                          <a:ln>
                            <a:noFill/>
                          </a:ln>
                          <a:effectLst/>
                        </a:rPr>
                        <a:t>+ </a:t>
                      </a:r>
                      <a:endParaRPr kumimoji="0" lang="en-US" altLang="zh-CN" sz="1800" b="0" i="0" u="none" strike="noStrike" cap="none" normalizeH="0" baseline="0" dirty="0">
                        <a:ln>
                          <a:noFill/>
                        </a:ln>
                        <a:solidFill>
                          <a:schemeClr val="tx1"/>
                        </a:solidFill>
                        <a:effectLst/>
                        <a:latin typeface="Arial" charset="0"/>
                        <a:ea typeface="宋体" charset="-122"/>
                      </a:endParaRPr>
                    </a:p>
                  </a:txBody>
                  <a:tcPr marL="91444" marR="91444" marT="45725" marB="45725"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u="none" strike="noStrike" cap="none" normalizeH="0" baseline="0" dirty="0" err="1">
                          <a:ln>
                            <a:noFill/>
                          </a:ln>
                          <a:effectLst/>
                        </a:rPr>
                        <a:t>xy</a:t>
                      </a:r>
                      <a:r>
                        <a:rPr kumimoji="0" lang="en-US" altLang="zh-CN" sz="1800" u="none" strike="noStrike" cap="none" normalizeH="0" baseline="0" dirty="0">
                          <a:ln>
                            <a:noFill/>
                          </a:ln>
                          <a:effectLst/>
                        </a:rPr>
                        <a:t>, </a:t>
                      </a:r>
                      <a:r>
                        <a:rPr kumimoji="0" lang="en-US" altLang="zh-CN" sz="1800" u="none" strike="noStrike" cap="none" normalizeH="0" baseline="0" dirty="0" err="1">
                          <a:ln>
                            <a:noFill/>
                          </a:ln>
                          <a:effectLst/>
                        </a:rPr>
                        <a:t>xyy</a:t>
                      </a:r>
                      <a:r>
                        <a:rPr kumimoji="0" lang="en-US" altLang="zh-CN" sz="1800" u="none" strike="noStrike" cap="none" normalizeH="0" baseline="0" dirty="0">
                          <a:ln>
                            <a:noFill/>
                          </a:ln>
                          <a:effectLst/>
                        </a:rPr>
                        <a:t>, </a:t>
                      </a:r>
                      <a:r>
                        <a:rPr kumimoji="0" lang="en-US" altLang="zh-CN" sz="1800" u="none" strike="noStrike" cap="none" normalizeH="0" baseline="0" dirty="0" err="1">
                          <a:ln>
                            <a:noFill/>
                          </a:ln>
                          <a:effectLst/>
                        </a:rPr>
                        <a:t>xyyy</a:t>
                      </a:r>
                      <a:r>
                        <a:rPr kumimoji="0" lang="en-US" altLang="zh-CN" sz="1800" u="none" strike="noStrike" cap="none" normalizeH="0" baseline="0" dirty="0">
                          <a:ln>
                            <a:noFill/>
                          </a:ln>
                          <a:effectLst/>
                        </a:rPr>
                        <a:t> … </a:t>
                      </a:r>
                      <a:endParaRPr kumimoji="0" lang="en-US" altLang="zh-CN" sz="1800" b="0" i="0" u="none" strike="noStrike" cap="none" normalizeH="0" baseline="0" dirty="0">
                        <a:ln>
                          <a:noFill/>
                        </a:ln>
                        <a:solidFill>
                          <a:schemeClr val="tx1"/>
                        </a:solidFill>
                        <a:effectLst/>
                        <a:latin typeface="Arial" charset="0"/>
                        <a:ea typeface="宋体" charset="-122"/>
                      </a:endParaRPr>
                    </a:p>
                  </a:txBody>
                  <a:tcPr marL="91444" marR="91444" marT="45725" marB="45725" anchor="ctr" horzOverflow="overflow"/>
                </a:tc>
                <a:extLst>
                  <a:ext uri="{0D108BD9-81ED-4DB2-BD59-A6C34878D82A}">
                    <a16:rowId xmlns:a16="http://schemas.microsoft.com/office/drawing/2014/main" val="10004"/>
                  </a:ext>
                </a:extLst>
              </a:tr>
              <a:tr h="914597">
                <a:tc>
                  <a:txBody>
                    <a:bodyPr/>
                    <a:lstStyle/>
                    <a:p>
                      <a:r>
                        <a:rPr lang="en-US" altLang="zh-CN" sz="1800" dirty="0"/>
                        <a:t>{n}</a:t>
                      </a:r>
                    </a:p>
                  </a:txBody>
                  <a:tcPr marL="91444" marR="91444" marT="45725" marB="457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t>The preceding item is matched exactly n times.</a:t>
                      </a:r>
                    </a:p>
                    <a:p>
                      <a:endParaRPr lang="en-US" altLang="zh-CN" sz="1800" dirty="0"/>
                    </a:p>
                  </a:txBody>
                  <a:tcPr marL="91444" marR="91444" marT="45725" marB="45725"/>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u="none" strike="noStrike" cap="none" normalizeH="0" baseline="0" dirty="0">
                          <a:ln>
                            <a:noFill/>
                          </a:ln>
                          <a:effectLst/>
                        </a:rPr>
                        <a:t>go{2}</a:t>
                      </a:r>
                      <a:r>
                        <a:rPr kumimoji="0" lang="en-US" altLang="zh-CN" sz="1800" u="none" strike="noStrike" cap="none" normalizeH="0" baseline="0" dirty="0" err="1">
                          <a:ln>
                            <a:noFill/>
                          </a:ln>
                          <a:effectLst/>
                        </a:rPr>
                        <a:t>gle</a:t>
                      </a:r>
                      <a:r>
                        <a:rPr kumimoji="0" lang="en-US" altLang="zh-CN" sz="1800" u="none" strike="noStrike" cap="none" normalizeH="0" baseline="0" dirty="0">
                          <a:ln>
                            <a:noFill/>
                          </a:ln>
                          <a:effectLst/>
                        </a:rPr>
                        <a:t> </a:t>
                      </a:r>
                      <a:endParaRPr kumimoji="0" lang="en-US" altLang="zh-CN" sz="1800" b="0" i="0" u="none" strike="noStrike" cap="none" normalizeH="0" baseline="0" dirty="0">
                        <a:ln>
                          <a:noFill/>
                        </a:ln>
                        <a:solidFill>
                          <a:schemeClr val="tx1"/>
                        </a:solidFill>
                        <a:effectLst/>
                        <a:latin typeface="Arial" charset="0"/>
                        <a:ea typeface="宋体" charset="-122"/>
                      </a:endParaRPr>
                    </a:p>
                  </a:txBody>
                  <a:tcPr marL="91444" marR="91444" marT="45725" marB="45725"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u="none" strike="noStrike" cap="none" normalizeH="0" baseline="0" dirty="0">
                          <a:ln>
                            <a:noFill/>
                          </a:ln>
                          <a:effectLst/>
                        </a:rPr>
                        <a:t>google </a:t>
                      </a:r>
                      <a:endParaRPr kumimoji="0" lang="en-US" altLang="zh-CN" sz="1800" b="0" i="0" u="none" strike="noStrike" cap="none" normalizeH="0" baseline="0" dirty="0">
                        <a:ln>
                          <a:noFill/>
                        </a:ln>
                        <a:solidFill>
                          <a:schemeClr val="tx1"/>
                        </a:solidFill>
                        <a:effectLst/>
                        <a:latin typeface="Arial" charset="0"/>
                        <a:ea typeface="宋体" charset="-122"/>
                      </a:endParaRPr>
                    </a:p>
                  </a:txBody>
                  <a:tcPr marL="91444" marR="91444" marT="45725" marB="45725" anchor="ctr" horzOverflow="overflow"/>
                </a:tc>
                <a:extLst>
                  <a:ext uri="{0D108BD9-81ED-4DB2-BD59-A6C34878D82A}">
                    <a16:rowId xmlns:a16="http://schemas.microsoft.com/office/drawing/2014/main" val="10005"/>
                  </a:ext>
                </a:extLst>
              </a:tr>
              <a:tr h="640214">
                <a:tc>
                  <a:txBody>
                    <a:bodyPr/>
                    <a:lstStyle/>
                    <a:p>
                      <a:r>
                        <a:rPr lang="en-US" altLang="zh-CN" sz="1800" dirty="0"/>
                        <a:t>{n,}</a:t>
                      </a:r>
                    </a:p>
                  </a:txBody>
                  <a:tcPr marL="91444" marR="91444" marT="45725" marB="457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t>The preceding item is matched n or more times.</a:t>
                      </a:r>
                    </a:p>
                  </a:txBody>
                  <a:tcPr marL="91444" marR="91444" marT="45725" marB="45725"/>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u="none" strike="noStrike" cap="none" normalizeH="0" baseline="0" dirty="0">
                          <a:ln>
                            <a:noFill/>
                          </a:ln>
                          <a:effectLst/>
                        </a:rPr>
                        <a:t>go{2,}</a:t>
                      </a:r>
                      <a:r>
                        <a:rPr kumimoji="0" lang="en-US" altLang="zh-CN" sz="1800" u="none" strike="noStrike" cap="none" normalizeH="0" baseline="0" dirty="0" err="1">
                          <a:ln>
                            <a:noFill/>
                          </a:ln>
                          <a:effectLst/>
                        </a:rPr>
                        <a:t>gle</a:t>
                      </a:r>
                      <a:r>
                        <a:rPr kumimoji="0" lang="en-US" altLang="zh-CN" sz="1800" u="none" strike="noStrike" cap="none" normalizeH="0" baseline="0" dirty="0">
                          <a:ln>
                            <a:noFill/>
                          </a:ln>
                          <a:effectLst/>
                        </a:rPr>
                        <a:t> </a:t>
                      </a:r>
                      <a:endParaRPr kumimoji="0" lang="en-US" altLang="zh-CN" sz="1800" b="0" i="0" u="none" strike="noStrike" cap="none" normalizeH="0" baseline="0" dirty="0">
                        <a:ln>
                          <a:noFill/>
                        </a:ln>
                        <a:solidFill>
                          <a:schemeClr val="tx1"/>
                        </a:solidFill>
                        <a:effectLst/>
                        <a:latin typeface="Arial" charset="0"/>
                        <a:ea typeface="宋体" charset="-122"/>
                      </a:endParaRPr>
                    </a:p>
                  </a:txBody>
                  <a:tcPr marL="91444" marR="91444" marT="45725" marB="45725" anchor="ctr" horzOverflow="overflow"/>
                </a:tc>
                <a:tc>
                  <a:txBody>
                    <a:bodyPr/>
                    <a:lstStyle/>
                    <a:p>
                      <a:pPr marL="342900" marR="0" lvl="0" indent="-342900" algn="l" rtl="0" eaLnBrk="1" fontAlgn="base" latinLnBrk="0" hangingPunct="1">
                        <a:lnSpc>
                          <a:spcPct val="100000"/>
                        </a:lnSpc>
                        <a:spcBef>
                          <a:spcPct val="0"/>
                        </a:spcBef>
                        <a:spcAft>
                          <a:spcPct val="0"/>
                        </a:spcAft>
                        <a:buClrTx/>
                        <a:buSzTx/>
                        <a:buFontTx/>
                        <a:buNone/>
                      </a:pPr>
                      <a:r>
                        <a:rPr kumimoji="0" lang="en-US" altLang="zh-CN" sz="1800" u="none" strike="noStrike" cap="none" normalizeH="0" baseline="0" dirty="0">
                          <a:ln>
                            <a:noFill/>
                          </a:ln>
                          <a:effectLst/>
                        </a:rPr>
                        <a:t>google, </a:t>
                      </a:r>
                      <a:r>
                        <a:rPr kumimoji="0" lang="en-US" altLang="zh-CN" sz="1800" u="none" strike="noStrike" cap="none" normalizeH="0" baseline="0" dirty="0" err="1">
                          <a:ln>
                            <a:noFill/>
                          </a:ln>
                          <a:effectLst/>
                        </a:rPr>
                        <a:t>gooogle</a:t>
                      </a:r>
                      <a:r>
                        <a:rPr kumimoji="0" lang="en-US" altLang="zh-CN" sz="1800" u="none" strike="noStrike" cap="none" normalizeH="0" baseline="0" dirty="0">
                          <a:ln>
                            <a:noFill/>
                          </a:ln>
                          <a:effectLst/>
                        </a:rPr>
                        <a:t>, </a:t>
                      </a:r>
                      <a:r>
                        <a:rPr kumimoji="0" lang="en-US" altLang="zh-CN" sz="1800" u="none" strike="noStrike" cap="none" normalizeH="0" baseline="0" dirty="0" err="1">
                          <a:ln>
                            <a:noFill/>
                          </a:ln>
                          <a:effectLst/>
                        </a:rPr>
                        <a:t>goooogle</a:t>
                      </a:r>
                      <a:r>
                        <a:rPr kumimoji="0" lang="en-US" altLang="zh-CN" sz="1800" u="none" strike="noStrike" cap="none" normalizeH="0" baseline="0" dirty="0">
                          <a:ln>
                            <a:noFill/>
                          </a:ln>
                          <a:effectLst/>
                        </a:rPr>
                        <a:t> …</a:t>
                      </a:r>
                      <a:r>
                        <a:rPr lang="en-US" altLang="zh-CN" sz="1800" u="none" strike="noStrike" cap="none" normalizeH="0" baseline="0" dirty="0">
                          <a:ln>
                            <a:noFill/>
                          </a:ln>
                          <a:effectLst/>
                        </a:rPr>
                        <a:t> </a:t>
                      </a:r>
                      <a:endParaRPr kumimoji="0" lang="en-US" altLang="zh-CN" sz="1800" b="0" i="0" u="none" strike="noStrike" cap="none" normalizeH="0" baseline="0">
                        <a:ln>
                          <a:noFill/>
                        </a:ln>
                        <a:solidFill>
                          <a:schemeClr val="tx1"/>
                        </a:solidFill>
                        <a:effectLst/>
                        <a:latin typeface="Arial" charset="0"/>
                        <a:ea typeface="宋体" charset="-122"/>
                      </a:endParaRPr>
                    </a:p>
                  </a:txBody>
                  <a:tcPr marL="91444" marR="91444" marT="45725" marB="45725" anchor="ctr" horzOverflow="overflow"/>
                </a:tc>
                <a:extLst>
                  <a:ext uri="{0D108BD9-81ED-4DB2-BD59-A6C34878D82A}">
                    <a16:rowId xmlns:a16="http://schemas.microsoft.com/office/drawing/2014/main" val="10006"/>
                  </a:ext>
                </a:extLst>
              </a:tr>
              <a:tr h="640214">
                <a:tc>
                  <a:txBody>
                    <a:bodyPr/>
                    <a:lstStyle/>
                    <a:p>
                      <a:r>
                        <a:rPr lang="en-US" altLang="zh-CN" sz="1800" dirty="0"/>
                        <a:t>{</a:t>
                      </a:r>
                      <a:r>
                        <a:rPr lang="en-US" altLang="zh-CN" sz="1800" dirty="0" err="1"/>
                        <a:t>n,m</a:t>
                      </a:r>
                      <a:r>
                        <a:rPr lang="en-US" altLang="zh-CN" sz="1800" dirty="0"/>
                        <a:t>}</a:t>
                      </a:r>
                    </a:p>
                  </a:txBody>
                  <a:tcPr marL="91444" marR="91444" marT="45725" marB="457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t>The preceding item is matched at least n times, but not more than m times.</a:t>
                      </a:r>
                    </a:p>
                  </a:txBody>
                  <a:tcPr marL="91444" marR="91444" marT="45725" marB="45725"/>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u="none" strike="noStrike" cap="none" normalizeH="0" baseline="0" dirty="0">
                          <a:ln>
                            <a:noFill/>
                          </a:ln>
                          <a:effectLst/>
                        </a:rPr>
                        <a:t>go{2,4}</a:t>
                      </a:r>
                      <a:r>
                        <a:rPr kumimoji="0" lang="en-US" altLang="zh-CN" sz="1800" u="none" strike="noStrike" cap="none" normalizeH="0" baseline="0" dirty="0" err="1">
                          <a:ln>
                            <a:noFill/>
                          </a:ln>
                          <a:effectLst/>
                        </a:rPr>
                        <a:t>gle</a:t>
                      </a:r>
                      <a:r>
                        <a:rPr kumimoji="0" lang="en-US" altLang="zh-CN" sz="1800" u="none" strike="noStrike" cap="none" normalizeH="0" baseline="0" dirty="0">
                          <a:ln>
                            <a:noFill/>
                          </a:ln>
                          <a:effectLst/>
                        </a:rPr>
                        <a:t> </a:t>
                      </a:r>
                      <a:endParaRPr kumimoji="0" lang="en-US" altLang="zh-CN" sz="1800" b="0" i="0" u="none" strike="noStrike" cap="none" normalizeH="0" baseline="0" dirty="0">
                        <a:ln>
                          <a:noFill/>
                        </a:ln>
                        <a:solidFill>
                          <a:schemeClr val="tx1"/>
                        </a:solidFill>
                        <a:effectLst/>
                        <a:latin typeface="Arial" charset="0"/>
                        <a:ea typeface="宋体" charset="-122"/>
                      </a:endParaRPr>
                    </a:p>
                  </a:txBody>
                  <a:tcPr marL="91444" marR="91444" marT="45725" marB="45725"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u="none" strike="noStrike" cap="none" normalizeH="0" baseline="0" dirty="0">
                          <a:ln>
                            <a:noFill/>
                          </a:ln>
                          <a:effectLst/>
                        </a:rPr>
                        <a:t>google, </a:t>
                      </a:r>
                      <a:r>
                        <a:rPr kumimoji="0" lang="en-US" altLang="zh-CN" sz="1800" u="none" strike="noStrike" cap="none" normalizeH="0" baseline="0" dirty="0" err="1">
                          <a:ln>
                            <a:noFill/>
                          </a:ln>
                          <a:effectLst/>
                        </a:rPr>
                        <a:t>gooogle</a:t>
                      </a:r>
                      <a:r>
                        <a:rPr kumimoji="0" lang="en-US" altLang="zh-CN" sz="1800" u="none" strike="noStrike" cap="none" normalizeH="0" baseline="0" dirty="0">
                          <a:ln>
                            <a:noFill/>
                          </a:ln>
                          <a:effectLst/>
                        </a:rPr>
                        <a:t>, </a:t>
                      </a:r>
                      <a:r>
                        <a:rPr kumimoji="0" lang="en-US" altLang="zh-CN" sz="1800" u="none" strike="noStrike" cap="none" normalizeH="0" baseline="0" dirty="0" err="1">
                          <a:ln>
                            <a:noFill/>
                          </a:ln>
                          <a:effectLst/>
                        </a:rPr>
                        <a:t>goooogle</a:t>
                      </a:r>
                      <a:r>
                        <a:rPr kumimoji="0" lang="en-US" altLang="zh-CN" sz="1800" u="none" strike="noStrike" cap="none" normalizeH="0" baseline="0" dirty="0">
                          <a:ln>
                            <a:noFill/>
                          </a:ln>
                          <a:effectLst/>
                        </a:rPr>
                        <a:t> </a:t>
                      </a:r>
                      <a:endParaRPr kumimoji="0" lang="en-US" altLang="zh-CN" sz="1800" b="0" i="0" u="none" strike="noStrike" cap="none" normalizeH="0" baseline="0" dirty="0">
                        <a:ln>
                          <a:noFill/>
                        </a:ln>
                        <a:solidFill>
                          <a:schemeClr val="tx1"/>
                        </a:solidFill>
                        <a:effectLst/>
                        <a:latin typeface="Arial" charset="0"/>
                        <a:ea typeface="宋体" charset="-122"/>
                      </a:endParaRPr>
                    </a:p>
                  </a:txBody>
                  <a:tcPr marL="91444" marR="91444" marT="45725" marB="45725" anchor="ctr" horzOverflow="overflow"/>
                </a:tc>
                <a:extLst>
                  <a:ext uri="{0D108BD9-81ED-4DB2-BD59-A6C34878D82A}">
                    <a16:rowId xmlns:a16="http://schemas.microsoft.com/office/drawing/2014/main" val="10007"/>
                  </a:ext>
                </a:extLst>
              </a:tr>
            </a:tbl>
          </a:graphicData>
        </a:graphic>
      </p:graphicFrame>
      <p:sp>
        <p:nvSpPr>
          <p:cNvPr id="58412" name="矩形 5"/>
          <p:cNvSpPr>
            <a:spLocks noChangeArrowheads="1"/>
          </p:cNvSpPr>
          <p:nvPr/>
        </p:nvSpPr>
        <p:spPr bwMode="auto">
          <a:xfrm>
            <a:off x="2135188" y="765175"/>
            <a:ext cx="51943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1800" b="1" dirty="0"/>
              <a:t>Repetition</a:t>
            </a:r>
            <a:endParaRPr lang="zh-CN" altLang="en-US" sz="1800" dirty="0"/>
          </a:p>
        </p:txBody>
      </p:sp>
    </p:spTree>
    <p:extLst>
      <p:ext uri="{BB962C8B-B14F-4D97-AF65-F5344CB8AC3E}">
        <p14:creationId xmlns:p14="http://schemas.microsoft.com/office/powerpoint/2010/main" val="239394933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Escaping Meta-Characters</a:t>
            </a:r>
            <a:endParaRPr lang="zh-CN" altLang="en-US" dirty="0"/>
          </a:p>
        </p:txBody>
      </p:sp>
      <p:sp>
        <p:nvSpPr>
          <p:cNvPr id="3" name="内容占位符 2"/>
          <p:cNvSpPr>
            <a:spLocks noGrp="1"/>
          </p:cNvSpPr>
          <p:nvPr>
            <p:ph idx="1"/>
          </p:nvPr>
        </p:nvSpPr>
        <p:spPr/>
        <p:txBody>
          <a:bodyPr/>
          <a:lstStyle/>
          <a:p>
            <a:r>
              <a:rPr lang="zh-CN" altLang="en-US" dirty="0"/>
              <a:t>由于元字符在正则表达式中具有特殊含义，当按字面量处理时需要 </a:t>
            </a:r>
            <a:r>
              <a:rPr lang="en-US" altLang="zh-CN" dirty="0"/>
              <a:t>"</a:t>
            </a:r>
            <a:r>
              <a:rPr lang="zh-CN" altLang="en-US" dirty="0"/>
              <a:t>转义 </a:t>
            </a:r>
            <a:r>
              <a:rPr lang="en-US" altLang="zh-CN" dirty="0"/>
              <a:t>"</a:t>
            </a:r>
            <a:r>
              <a:rPr lang="zh-CN" altLang="en-US" dirty="0"/>
              <a:t>这些字符</a:t>
            </a:r>
            <a:endParaRPr lang="en-US" altLang="zh-CN" dirty="0"/>
          </a:p>
          <a:p>
            <a:r>
              <a:rPr lang="zh-CN" altLang="en-US" dirty="0"/>
              <a:t>通过在具有特殊含义的字符前使用反斜杠字符 </a:t>
            </a:r>
            <a:r>
              <a:rPr lang="en-US" altLang="zh-CN" dirty="0"/>
              <a:t>(\)</a:t>
            </a:r>
            <a:r>
              <a:rPr lang="zh-CN" altLang="en-US" dirty="0"/>
              <a:t>，可以转义这些字符</a:t>
            </a:r>
          </a:p>
        </p:txBody>
      </p:sp>
      <p:sp>
        <p:nvSpPr>
          <p:cNvPr id="4" name="矩形 3"/>
          <p:cNvSpPr/>
          <p:nvPr/>
        </p:nvSpPr>
        <p:spPr>
          <a:xfrm>
            <a:off x="1338893" y="4073276"/>
            <a:ext cx="4882445" cy="369332"/>
          </a:xfrm>
          <a:prstGeom prst="rect">
            <a:avLst/>
          </a:prstGeom>
        </p:spPr>
        <p:txBody>
          <a:bodyPr wrap="square">
            <a:spAutoFit/>
          </a:bodyPr>
          <a:lstStyle/>
          <a:p>
            <a:r>
              <a:rPr lang="en-US" altLang="zh-CN" dirty="0">
                <a:solidFill>
                  <a:schemeClr val="accent2"/>
                </a:solidFill>
                <a:latin typeface="Courier New" panose="02070309020205020404" pitchFamily="49" charset="0"/>
              </a:rPr>
              <a:t>"^[A-Z].*\.$"</a:t>
            </a:r>
            <a:endParaRPr lang="zh-CN" altLang="en-US" dirty="0">
              <a:solidFill>
                <a:schemeClr val="accent2"/>
              </a:solidFill>
            </a:endParaRPr>
          </a:p>
        </p:txBody>
      </p:sp>
    </p:spTree>
    <p:extLst>
      <p:ext uri="{BB962C8B-B14F-4D97-AF65-F5344CB8AC3E}">
        <p14:creationId xmlns:p14="http://schemas.microsoft.com/office/powerpoint/2010/main" val="226242359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Groups</a:t>
            </a:r>
            <a:endParaRPr lang="zh-CN" altLang="en-US" dirty="0"/>
          </a:p>
        </p:txBody>
      </p:sp>
      <p:sp>
        <p:nvSpPr>
          <p:cNvPr id="3" name="内容占位符 2"/>
          <p:cNvSpPr>
            <a:spLocks noGrp="1"/>
          </p:cNvSpPr>
          <p:nvPr>
            <p:ph idx="1"/>
          </p:nvPr>
        </p:nvSpPr>
        <p:spPr/>
        <p:txBody>
          <a:bodyPr/>
          <a:lstStyle/>
          <a:p>
            <a:r>
              <a:rPr lang="zh-CN" altLang="en-US" dirty="0"/>
              <a:t>如果我们希望将效果应用于表达式的某一部分，可以使用圆括号 </a:t>
            </a:r>
            <a:r>
              <a:rPr lang="en-US" altLang="zh-CN" dirty="0"/>
              <a:t>- () </a:t>
            </a:r>
            <a:r>
              <a:rPr lang="zh-CN" altLang="en-US" dirty="0"/>
              <a:t>创建组来实现。</a:t>
            </a:r>
            <a:endParaRPr lang="en-US" altLang="zh-CN" dirty="0"/>
          </a:p>
          <a:p>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447362122"/>
              </p:ext>
            </p:extLst>
          </p:nvPr>
        </p:nvGraphicFramePr>
        <p:xfrm>
          <a:off x="1115642" y="3334523"/>
          <a:ext cx="8655050" cy="1941514"/>
        </p:xfrm>
        <a:graphic>
          <a:graphicData uri="http://schemas.openxmlformats.org/drawingml/2006/table">
            <a:tbl>
              <a:tblPr/>
              <a:tblGrid>
                <a:gridCol w="3795421">
                  <a:extLst>
                    <a:ext uri="{9D8B030D-6E8A-4147-A177-3AD203B41FA5}">
                      <a16:colId xmlns:a16="http://schemas.microsoft.com/office/drawing/2014/main" val="1550789802"/>
                    </a:ext>
                  </a:extLst>
                </a:gridCol>
                <a:gridCol w="4859629">
                  <a:extLst>
                    <a:ext uri="{9D8B030D-6E8A-4147-A177-3AD203B41FA5}">
                      <a16:colId xmlns:a16="http://schemas.microsoft.com/office/drawing/2014/main" val="84291488"/>
                    </a:ext>
                  </a:extLst>
                </a:gridCol>
              </a:tblGrid>
              <a:tr h="467871">
                <a:tc>
                  <a:txBody>
                    <a:bodyPr/>
                    <a:lstStyle/>
                    <a:p>
                      <a:r>
                        <a:rPr lang="en-US" altLang="zh-CN" sz="1800" dirty="0"/>
                        <a:t>([A-Z][0-9]{3})+ </a:t>
                      </a:r>
                      <a:endParaRPr lang="zh-CN" altLang="en-US" sz="1800" dirty="0"/>
                    </a:p>
                  </a:txBody>
                  <a:tcPr marL="91432" marR="91432" marT="45703" marB="45703">
                    <a:lnL w="12700" cmpd="sng">
                      <a:solidFill>
                        <a:schemeClr val="tx1"/>
                      </a:solidFill>
                      <a:prstDash val="soli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n-US" altLang="zh-CN" sz="1800" dirty="0"/>
                        <a:t>A563, A563X264,B123C12</a:t>
                      </a:r>
                      <a:endParaRPr lang="zh-CN" altLang="en-US" sz="1800" dirty="0"/>
                    </a:p>
                  </a:txBody>
                  <a:tcPr marL="91432" marR="91432" marT="45703" marB="45703">
                    <a:lnL w="12700" cap="flat" cmpd="sng" algn="ctr">
                      <a:solidFill>
                        <a:schemeClr val="tx1"/>
                      </a:solidFill>
                      <a:prstDash val="solid"/>
                      <a:round/>
                      <a:headEnd type="none" w="med" len="med"/>
                      <a:tailEnd type="none" w="med" len="me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4251841"/>
                  </a:ext>
                </a:extLst>
              </a:tr>
              <a:tr h="365726">
                <a:tc>
                  <a:txBody>
                    <a:bodyPr/>
                    <a:lstStyle/>
                    <a:p>
                      <a:r>
                        <a:rPr lang="en-US" altLang="zh-CN" sz="1800" dirty="0"/>
                        <a:t>([A-Z][0-9]{3}-?)+ </a:t>
                      </a:r>
                      <a:endParaRPr lang="zh-CN" altLang="en-US" sz="1800" dirty="0"/>
                    </a:p>
                  </a:txBody>
                  <a:tcPr marL="91432" marR="91432" marT="45703" marB="45703">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n-US" altLang="zh-CN" sz="1800" dirty="0"/>
                        <a:t>A563-X264-C578, A123B123,</a:t>
                      </a:r>
                      <a:endParaRPr lang="zh-CN" altLang="en-US" sz="1800" dirty="0"/>
                    </a:p>
                  </a:txBody>
                  <a:tcPr marL="91432" marR="91432" marT="45703" marB="45703">
                    <a:lnL w="12700" cap="flat" cmpd="sng" algn="ctr">
                      <a:solidFill>
                        <a:schemeClr val="tx1"/>
                      </a:solidFill>
                      <a:prstDash val="solid"/>
                      <a:round/>
                      <a:headEnd type="none" w="med" len="med"/>
                      <a:tailEnd type="none" w="med" len="me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92290213"/>
                  </a:ext>
                </a:extLst>
              </a:tr>
              <a:tr h="467871">
                <a:tc>
                  <a:txBody>
                    <a:bodyPr/>
                    <a:lstStyle/>
                    <a:p>
                      <a:r>
                        <a:rPr lang="en-US" altLang="zh-CN" sz="1800" dirty="0"/>
                        <a:t>([0-9]{3}-)?[0-9]{3}-?[0-9]{4} </a:t>
                      </a:r>
                      <a:endParaRPr lang="zh-CN" altLang="en-US" sz="1800" dirty="0"/>
                    </a:p>
                  </a:txBody>
                  <a:tcPr marL="91432" marR="91432" marT="45703" marB="45703">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n-US" altLang="zh-CN" sz="1800" dirty="0"/>
                        <a:t>470-127-7501</a:t>
                      </a:r>
                      <a:endParaRPr lang="zh-CN" altLang="en-US" sz="1800" dirty="0"/>
                    </a:p>
                  </a:txBody>
                  <a:tcPr marL="91432" marR="91432" marT="45703" marB="45703">
                    <a:lnL w="12700" cap="flat" cmpd="sng" algn="ctr">
                      <a:solidFill>
                        <a:schemeClr val="tx1"/>
                      </a:solidFill>
                      <a:prstDash val="solid"/>
                      <a:round/>
                      <a:headEnd type="none" w="med" len="med"/>
                      <a:tailEnd type="none" w="med" len="me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6328030"/>
                  </a:ext>
                </a:extLst>
              </a:tr>
              <a:tr h="640046">
                <a:tc>
                  <a:txBody>
                    <a:bodyPr/>
                    <a:lstStyle/>
                    <a:p>
                      <a:r>
                        <a:rPr lang="en-US" altLang="zh-CN" sz="1800" dirty="0"/>
                        <a:t>([0-9]{3}-?)?[0-9]{3}-?[0-9]{4}</a:t>
                      </a:r>
                    </a:p>
                    <a:p>
                      <a:endParaRPr lang="zh-CN" altLang="en-US" sz="1800" dirty="0"/>
                    </a:p>
                  </a:txBody>
                  <a:tcPr marL="91432" marR="91432" marT="45703" marB="45703">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mpd="sng">
                      <a:solidFill>
                        <a:schemeClr val="tx1"/>
                      </a:solidFill>
                      <a:prstDash val="solid"/>
                    </a:lnB>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sz="1800" dirty="0"/>
                        <a:t>127-7501</a:t>
                      </a:r>
                      <a:endParaRPr lang="en-US" altLang="zh-CN" sz="2400" dirty="0"/>
                    </a:p>
                    <a:p>
                      <a:endParaRPr lang="zh-CN" altLang="en-US" sz="1800" dirty="0"/>
                    </a:p>
                  </a:txBody>
                  <a:tcPr marL="91432" marR="91432" marT="45703" marB="45703">
                    <a:lnL w="12700" cap="flat" cmpd="sng" algn="ctr">
                      <a:solidFill>
                        <a:schemeClr val="tx1"/>
                      </a:solidFill>
                      <a:prstDash val="solid"/>
                      <a:round/>
                      <a:headEnd type="none" w="med" len="med"/>
                      <a:tailEnd type="none" w="med" len="me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33169060"/>
                  </a:ext>
                </a:extLst>
              </a:tr>
            </a:tbl>
          </a:graphicData>
        </a:graphic>
      </p:graphicFrame>
    </p:spTree>
    <p:extLst>
      <p:ext uri="{BB962C8B-B14F-4D97-AF65-F5344CB8AC3E}">
        <p14:creationId xmlns:p14="http://schemas.microsoft.com/office/powerpoint/2010/main" val="419696878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Alternation</a:t>
            </a:r>
            <a:endParaRPr lang="zh-CN" altLang="en-US" dirty="0"/>
          </a:p>
        </p:txBody>
      </p:sp>
      <p:sp>
        <p:nvSpPr>
          <p:cNvPr id="3" name="内容占位符 2"/>
          <p:cNvSpPr>
            <a:spLocks noGrp="1"/>
          </p:cNvSpPr>
          <p:nvPr>
            <p:ph idx="1"/>
          </p:nvPr>
        </p:nvSpPr>
        <p:spPr/>
        <p:txBody>
          <a:bodyPr/>
          <a:lstStyle/>
          <a:p>
            <a:r>
              <a:rPr lang="zh-CN" altLang="en-US" dirty="0"/>
              <a:t>两个正则表达式可通过运算符 </a:t>
            </a:r>
            <a:r>
              <a:rPr lang="en-US" altLang="zh-CN" dirty="0"/>
              <a:t>| </a:t>
            </a:r>
            <a:r>
              <a:rPr lang="zh-CN" altLang="en-US" dirty="0"/>
              <a:t>连接；由此产生的正则表达式可匹配与任一表达式匹配的字符串。</a:t>
            </a:r>
          </a:p>
        </p:txBody>
      </p:sp>
      <p:graphicFrame>
        <p:nvGraphicFramePr>
          <p:cNvPr id="4" name="表格 3"/>
          <p:cNvGraphicFramePr>
            <a:graphicFrameLocks noGrp="1"/>
          </p:cNvGraphicFramePr>
          <p:nvPr>
            <p:extLst>
              <p:ext uri="{D42A27DB-BD31-4B8C-83A1-F6EECF244321}">
                <p14:modId xmlns:p14="http://schemas.microsoft.com/office/powerpoint/2010/main" val="1593999909"/>
              </p:ext>
            </p:extLst>
          </p:nvPr>
        </p:nvGraphicFramePr>
        <p:xfrm>
          <a:off x="1185195" y="3350419"/>
          <a:ext cx="8656638" cy="936000"/>
        </p:xfrm>
        <a:graphic>
          <a:graphicData uri="http://schemas.openxmlformats.org/drawingml/2006/table">
            <a:tbl>
              <a:tblPr/>
              <a:tblGrid>
                <a:gridCol w="3796118">
                  <a:extLst>
                    <a:ext uri="{9D8B030D-6E8A-4147-A177-3AD203B41FA5}">
                      <a16:colId xmlns:a16="http://schemas.microsoft.com/office/drawing/2014/main" val="1550789802"/>
                    </a:ext>
                  </a:extLst>
                </a:gridCol>
                <a:gridCol w="4860520">
                  <a:extLst>
                    <a:ext uri="{9D8B030D-6E8A-4147-A177-3AD203B41FA5}">
                      <a16:colId xmlns:a16="http://schemas.microsoft.com/office/drawing/2014/main" val="84291488"/>
                    </a:ext>
                  </a:extLst>
                </a:gridCol>
              </a:tblGrid>
              <a:tr h="468000">
                <a:tc>
                  <a:txBody>
                    <a:bodyPr/>
                    <a:lstStyle/>
                    <a:p>
                      <a:r>
                        <a:rPr lang="en-US" altLang="zh-CN" sz="1800" b="0" i="0" u="none" strike="noStrike" kern="1200" dirty="0">
                          <a:solidFill>
                            <a:schemeClr val="tx1"/>
                          </a:solidFill>
                          <a:effectLst/>
                          <a:latin typeface="+mn-lt"/>
                          <a:ea typeface="+mn-ea"/>
                          <a:cs typeface="+mn-cs"/>
                        </a:rPr>
                        <a:t>[0-9]{3}(35|75)</a:t>
                      </a:r>
                      <a:endParaRPr lang="zh-CN" altLang="en-US" sz="1800" dirty="0"/>
                    </a:p>
                  </a:txBody>
                  <a:tcPr marL="91449" marR="91449" marT="45715" marB="45715">
                    <a:lnL w="12700" cmpd="sng">
                      <a:solidFill>
                        <a:schemeClr val="tx1"/>
                      </a:solidFill>
                      <a:prstDash val="soli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n-US" altLang="zh-CN" sz="1800" b="0" i="0" u="none" strike="noStrike" kern="1200" dirty="0">
                          <a:solidFill>
                            <a:schemeClr val="tx1"/>
                          </a:solidFill>
                          <a:effectLst/>
                          <a:latin typeface="+mn-lt"/>
                          <a:ea typeface="+mn-ea"/>
                          <a:cs typeface="+mn-cs"/>
                        </a:rPr>
                        <a:t>75035</a:t>
                      </a:r>
                      <a:endParaRPr lang="zh-CN" altLang="en-US" sz="1800" dirty="0"/>
                    </a:p>
                  </a:txBody>
                  <a:tcPr marL="91449" marR="91449" marT="45715" marB="45715">
                    <a:lnL w="12700" cap="flat" cmpd="sng" algn="ctr">
                      <a:solidFill>
                        <a:schemeClr val="tx1"/>
                      </a:solidFill>
                      <a:prstDash val="solid"/>
                      <a:round/>
                      <a:headEnd type="none" w="med" len="med"/>
                      <a:tailEnd type="none" w="med" len="me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4251841"/>
                  </a:ext>
                </a:extLst>
              </a:tr>
              <a:tr h="468000">
                <a:tc>
                  <a:txBody>
                    <a:bodyPr/>
                    <a:lstStyle/>
                    <a:p>
                      <a:r>
                        <a:rPr lang="en-US" altLang="zh-CN" sz="1800" b="0" i="0" u="none" strike="noStrike" kern="1200" dirty="0">
                          <a:solidFill>
                            <a:schemeClr val="tx1"/>
                          </a:solidFill>
                          <a:effectLst/>
                          <a:latin typeface="+mn-lt"/>
                          <a:ea typeface="+mn-ea"/>
                          <a:cs typeface="+mn-cs"/>
                        </a:rPr>
                        <a:t>ALPHA|BETA|GAMMA</a:t>
                      </a:r>
                      <a:endParaRPr lang="zh-CN" altLang="en-US" sz="1800" dirty="0"/>
                    </a:p>
                  </a:txBody>
                  <a:tcPr marL="91449" marR="91449" marT="45715" marB="45715">
                    <a:lnL w="12700" cmpd="sng">
                      <a:solidFill>
                        <a:schemeClr val="tx1"/>
                      </a:solid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800" b="0" i="0" u="none" strike="noStrike" kern="1200" dirty="0">
                          <a:solidFill>
                            <a:schemeClr val="tx1"/>
                          </a:solidFill>
                          <a:effectLst/>
                          <a:latin typeface="+mn-lt"/>
                          <a:ea typeface="+mn-ea"/>
                          <a:cs typeface="+mn-cs"/>
                        </a:rPr>
                        <a:t>BETA</a:t>
                      </a:r>
                      <a:endParaRPr lang="zh-CN" altLang="en-US" sz="1800" dirty="0"/>
                    </a:p>
                  </a:txBody>
                  <a:tcPr marL="91449" marR="91449" marT="45715" marB="45715">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6328030"/>
                  </a:ext>
                </a:extLst>
              </a:tr>
            </a:tbl>
          </a:graphicData>
        </a:graphic>
      </p:graphicFrame>
    </p:spTree>
    <p:extLst>
      <p:ext uri="{BB962C8B-B14F-4D97-AF65-F5344CB8AC3E}">
        <p14:creationId xmlns:p14="http://schemas.microsoft.com/office/powerpoint/2010/main" val="149219449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Special Backslash Expressions</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381024584"/>
              </p:ext>
            </p:extLst>
          </p:nvPr>
        </p:nvGraphicFramePr>
        <p:xfrm>
          <a:off x="1150211" y="2236588"/>
          <a:ext cx="9301296" cy="2468880"/>
        </p:xfrm>
        <a:graphic>
          <a:graphicData uri="http://schemas.openxmlformats.org/drawingml/2006/table">
            <a:tbl>
              <a:tblPr/>
              <a:tblGrid>
                <a:gridCol w="1806634">
                  <a:extLst>
                    <a:ext uri="{9D8B030D-6E8A-4147-A177-3AD203B41FA5}">
                      <a16:colId xmlns:a16="http://schemas.microsoft.com/office/drawing/2014/main" val="236326178"/>
                    </a:ext>
                  </a:extLst>
                </a:gridCol>
                <a:gridCol w="7494662">
                  <a:extLst>
                    <a:ext uri="{9D8B030D-6E8A-4147-A177-3AD203B41FA5}">
                      <a16:colId xmlns:a16="http://schemas.microsoft.com/office/drawing/2014/main" val="1357638410"/>
                    </a:ext>
                  </a:extLst>
                </a:gridCol>
              </a:tblGrid>
              <a:tr h="0">
                <a:tc>
                  <a:txBody>
                    <a:bodyPr/>
                    <a:lstStyle/>
                    <a:p>
                      <a:r>
                        <a:rPr lang="en-US" b="0" dirty="0">
                          <a:effectLst/>
                        </a:rPr>
                        <a:t>Expression</a:t>
                      </a:r>
                    </a:p>
                  </a:txBody>
                  <a:tcPr anchor="ctr">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9525" cap="flat" cmpd="sng" algn="ctr">
                      <a:solidFill>
                        <a:srgbClr val="507B43"/>
                      </a:solidFill>
                      <a:prstDash val="solid"/>
                      <a:round/>
                      <a:headEnd type="none" w="med" len="med"/>
                      <a:tailEnd type="none" w="med" len="med"/>
                    </a:lnB>
                    <a:solidFill>
                      <a:srgbClr val="FFFFFF"/>
                    </a:solidFill>
                  </a:tcPr>
                </a:tc>
                <a:tc>
                  <a:txBody>
                    <a:bodyPr/>
                    <a:lstStyle/>
                    <a:p>
                      <a:r>
                        <a:rPr lang="en-US" b="0" dirty="0">
                          <a:effectLst/>
                        </a:rPr>
                        <a:t>Description</a:t>
                      </a:r>
                    </a:p>
                  </a:txBody>
                  <a:tcPr anchor="ctr">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9525" cap="flat" cmpd="sng" algn="ctr">
                      <a:solidFill>
                        <a:srgbClr val="507B43"/>
                      </a:solidFill>
                      <a:prstDash val="solid"/>
                      <a:round/>
                      <a:headEnd type="none" w="med" len="med"/>
                      <a:tailEnd type="none" w="med" len="med"/>
                    </a:lnB>
                    <a:solidFill>
                      <a:srgbClr val="FFFFFF"/>
                    </a:solidFill>
                  </a:tcPr>
                </a:tc>
                <a:extLst>
                  <a:ext uri="{0D108BD9-81ED-4DB2-BD59-A6C34878D82A}">
                    <a16:rowId xmlns:a16="http://schemas.microsoft.com/office/drawing/2014/main" val="3957945810"/>
                  </a:ext>
                </a:extLst>
              </a:tr>
              <a:tr h="0">
                <a:tc>
                  <a:txBody>
                    <a:bodyPr/>
                    <a:lstStyle/>
                    <a:p>
                      <a:pPr fontAlgn="ctr"/>
                      <a:r>
                        <a:rPr lang="en-US" dirty="0">
                          <a:effectLst/>
                        </a:rPr>
                        <a:t>\b</a:t>
                      </a:r>
                    </a:p>
                  </a:txBody>
                  <a:tcPr anchor="ctr">
                    <a:lnL w="12700" cap="flat" cmpd="sng" algn="ctr">
                      <a:solidFill>
                        <a:srgbClr val="507B43"/>
                      </a:solidFill>
                      <a:prstDash val="solid"/>
                      <a:round/>
                      <a:headEnd type="none" w="med" len="med"/>
                      <a:tailEnd type="none" w="med" len="med"/>
                    </a:lnL>
                    <a:lnR w="12700" cap="flat" cmpd="sng" algn="ctr">
                      <a:solidFill>
                        <a:srgbClr val="507B43"/>
                      </a:solidFill>
                      <a:prstDash val="solid"/>
                      <a:round/>
                      <a:headEnd type="none" w="med" len="med"/>
                      <a:tailEnd type="none" w="med" len="med"/>
                    </a:lnR>
                    <a:lnT w="9525" cap="flat" cmpd="sng" algn="ctr">
                      <a:solidFill>
                        <a:srgbClr val="507B43"/>
                      </a:solidFill>
                      <a:prstDash val="solid"/>
                      <a:round/>
                      <a:headEnd type="none" w="med" len="med"/>
                      <a:tailEnd type="none" w="med" len="med"/>
                    </a:lnT>
                    <a:lnB w="9525" cap="flat" cmpd="sng" algn="ctr">
                      <a:solidFill>
                        <a:srgbClr val="F08043"/>
                      </a:solidFill>
                      <a:prstDash val="solid"/>
                      <a:round/>
                      <a:headEnd type="none" w="med" len="med"/>
                      <a:tailEnd type="none" w="med" len="med"/>
                    </a:lnB>
                    <a:solidFill>
                      <a:srgbClr val="FFFFFF"/>
                    </a:solidFill>
                  </a:tcPr>
                </a:tc>
                <a:tc>
                  <a:txBody>
                    <a:bodyPr/>
                    <a:lstStyle/>
                    <a:p>
                      <a:pPr fontAlgn="ctr"/>
                      <a:r>
                        <a:rPr lang="en-US" dirty="0">
                          <a:effectLst/>
                        </a:rPr>
                        <a:t>Match a word boundary.</a:t>
                      </a:r>
                    </a:p>
                  </a:txBody>
                  <a:tcPr anchor="ctr">
                    <a:lnL w="12700" cap="flat" cmpd="sng" algn="ctr">
                      <a:solidFill>
                        <a:srgbClr val="507B43"/>
                      </a:solidFill>
                      <a:prstDash val="solid"/>
                      <a:round/>
                      <a:headEnd type="none" w="med" len="med"/>
                      <a:tailEnd type="none" w="med" len="med"/>
                    </a:lnL>
                    <a:lnR w="12700" cap="flat" cmpd="sng" algn="ctr">
                      <a:solidFill>
                        <a:srgbClr val="507B43"/>
                      </a:solidFill>
                      <a:prstDash val="solid"/>
                      <a:round/>
                      <a:headEnd type="none" w="med" len="med"/>
                      <a:tailEnd type="none" w="med" len="med"/>
                    </a:lnR>
                    <a:lnT w="9525" cap="flat" cmpd="sng" algn="ctr">
                      <a:solidFill>
                        <a:srgbClr val="507B43"/>
                      </a:solidFill>
                      <a:prstDash val="solid"/>
                      <a:round/>
                      <a:headEnd type="none" w="med" len="med"/>
                      <a:tailEnd type="none" w="med" len="med"/>
                    </a:lnT>
                    <a:lnB w="9525" cap="flat" cmpd="sng" algn="ctr">
                      <a:solidFill>
                        <a:srgbClr val="F08043"/>
                      </a:solidFill>
                      <a:prstDash val="solid"/>
                      <a:round/>
                      <a:headEnd type="none" w="med" len="med"/>
                      <a:tailEnd type="none" w="med" len="med"/>
                    </a:lnB>
                    <a:solidFill>
                      <a:srgbClr val="FFFFFF"/>
                    </a:solidFill>
                  </a:tcPr>
                </a:tc>
                <a:extLst>
                  <a:ext uri="{0D108BD9-81ED-4DB2-BD59-A6C34878D82A}">
                    <a16:rowId xmlns:a16="http://schemas.microsoft.com/office/drawing/2014/main" val="1761187847"/>
                  </a:ext>
                </a:extLst>
              </a:tr>
              <a:tr h="0">
                <a:tc>
                  <a:txBody>
                    <a:bodyPr/>
                    <a:lstStyle/>
                    <a:p>
                      <a:pPr fontAlgn="ctr"/>
                      <a:r>
                        <a:rPr lang="en-US" altLang="zh-CN" dirty="0">
                          <a:effectLst/>
                        </a:rPr>
                        <a:t>\&lt;</a:t>
                      </a:r>
                    </a:p>
                  </a:txBody>
                  <a:tcPr anchor="ctr">
                    <a:lnL w="12700" cap="flat" cmpd="sng" algn="ctr">
                      <a:solidFill>
                        <a:srgbClr val="F08043"/>
                      </a:solidFill>
                      <a:prstDash val="solid"/>
                      <a:round/>
                      <a:headEnd type="none" w="med" len="med"/>
                      <a:tailEnd type="none" w="med" len="med"/>
                    </a:lnL>
                    <a:lnR w="12700" cap="flat" cmpd="sng" algn="ctr">
                      <a:solidFill>
                        <a:srgbClr val="F08043"/>
                      </a:solidFill>
                      <a:prstDash val="solid"/>
                      <a:round/>
                      <a:headEnd type="none" w="med" len="med"/>
                      <a:tailEnd type="none" w="med" len="med"/>
                    </a:lnR>
                    <a:lnT w="9525" cap="flat" cmpd="sng" algn="ctr">
                      <a:solidFill>
                        <a:srgbClr val="F08043"/>
                      </a:solidFill>
                      <a:prstDash val="solid"/>
                      <a:round/>
                      <a:headEnd type="none" w="med" len="med"/>
                      <a:tailEnd type="none" w="med" len="med"/>
                    </a:lnT>
                    <a:lnB w="9525" cap="flat" cmpd="sng" algn="ctr">
                      <a:solidFill>
                        <a:srgbClr val="507B43"/>
                      </a:solidFill>
                      <a:prstDash val="solid"/>
                      <a:round/>
                      <a:headEnd type="none" w="med" len="med"/>
                      <a:tailEnd type="none" w="med" len="med"/>
                    </a:lnB>
                    <a:solidFill>
                      <a:srgbClr val="FFFFFF"/>
                    </a:solidFill>
                  </a:tcPr>
                </a:tc>
                <a:tc>
                  <a:txBody>
                    <a:bodyPr/>
                    <a:lstStyle/>
                    <a:p>
                      <a:pPr fontAlgn="ctr"/>
                      <a:r>
                        <a:rPr lang="en-US" dirty="0">
                          <a:effectLst/>
                        </a:rPr>
                        <a:t>Match an empty string at the beginning of a word.</a:t>
                      </a:r>
                    </a:p>
                  </a:txBody>
                  <a:tcPr anchor="ctr">
                    <a:lnL w="12700" cap="flat" cmpd="sng" algn="ctr">
                      <a:solidFill>
                        <a:srgbClr val="F08043"/>
                      </a:solidFill>
                      <a:prstDash val="solid"/>
                      <a:round/>
                      <a:headEnd type="none" w="med" len="med"/>
                      <a:tailEnd type="none" w="med" len="med"/>
                    </a:lnL>
                    <a:lnR w="12700" cap="flat" cmpd="sng" algn="ctr">
                      <a:solidFill>
                        <a:srgbClr val="F08043"/>
                      </a:solidFill>
                      <a:prstDash val="solid"/>
                      <a:round/>
                      <a:headEnd type="none" w="med" len="med"/>
                      <a:tailEnd type="none" w="med" len="med"/>
                    </a:lnR>
                    <a:lnT w="9525" cap="flat" cmpd="sng" algn="ctr">
                      <a:solidFill>
                        <a:srgbClr val="F08043"/>
                      </a:solidFill>
                      <a:prstDash val="solid"/>
                      <a:round/>
                      <a:headEnd type="none" w="med" len="med"/>
                      <a:tailEnd type="none" w="med" len="med"/>
                    </a:lnT>
                    <a:lnB w="9525" cap="flat" cmpd="sng" algn="ctr">
                      <a:solidFill>
                        <a:srgbClr val="507B43"/>
                      </a:solidFill>
                      <a:prstDash val="solid"/>
                      <a:round/>
                      <a:headEnd type="none" w="med" len="med"/>
                      <a:tailEnd type="none" w="med" len="med"/>
                    </a:lnB>
                    <a:solidFill>
                      <a:srgbClr val="FFFFFF"/>
                    </a:solidFill>
                  </a:tcPr>
                </a:tc>
                <a:extLst>
                  <a:ext uri="{0D108BD9-81ED-4DB2-BD59-A6C34878D82A}">
                    <a16:rowId xmlns:a16="http://schemas.microsoft.com/office/drawing/2014/main" val="1277191405"/>
                  </a:ext>
                </a:extLst>
              </a:tr>
              <a:tr h="0">
                <a:tc>
                  <a:txBody>
                    <a:bodyPr/>
                    <a:lstStyle/>
                    <a:p>
                      <a:pPr fontAlgn="ctr"/>
                      <a:r>
                        <a:rPr lang="en-US" altLang="zh-CN" dirty="0">
                          <a:effectLst/>
                        </a:rPr>
                        <a:t>\&gt;</a:t>
                      </a:r>
                    </a:p>
                  </a:txBody>
                  <a:tcPr anchor="ctr">
                    <a:lnL w="12700" cap="flat" cmpd="sng" algn="ctr">
                      <a:solidFill>
                        <a:srgbClr val="507B43"/>
                      </a:solidFill>
                      <a:prstDash val="solid"/>
                      <a:round/>
                      <a:headEnd type="none" w="med" len="med"/>
                      <a:tailEnd type="none" w="med" len="med"/>
                    </a:lnL>
                    <a:lnR w="12700" cap="flat" cmpd="sng" algn="ctr">
                      <a:solidFill>
                        <a:srgbClr val="507B43"/>
                      </a:solidFill>
                      <a:prstDash val="solid"/>
                      <a:round/>
                      <a:headEnd type="none" w="med" len="med"/>
                      <a:tailEnd type="none" w="med" len="med"/>
                    </a:lnR>
                    <a:lnT w="9525" cap="flat" cmpd="sng" algn="ctr">
                      <a:solidFill>
                        <a:srgbClr val="507B43"/>
                      </a:solidFill>
                      <a:prstDash val="solid"/>
                      <a:round/>
                      <a:headEnd type="none" w="med" len="med"/>
                      <a:tailEnd type="none" w="med" len="med"/>
                    </a:lnT>
                    <a:lnB w="9525" cap="flat" cmpd="sng" algn="ctr">
                      <a:solidFill>
                        <a:srgbClr val="F08043"/>
                      </a:solidFill>
                      <a:prstDash val="solid"/>
                      <a:round/>
                      <a:headEnd type="none" w="med" len="med"/>
                      <a:tailEnd type="none" w="med" len="med"/>
                    </a:lnB>
                    <a:solidFill>
                      <a:srgbClr val="FFFFFF"/>
                    </a:solidFill>
                  </a:tcPr>
                </a:tc>
                <a:tc>
                  <a:txBody>
                    <a:bodyPr/>
                    <a:lstStyle/>
                    <a:p>
                      <a:pPr fontAlgn="ctr"/>
                      <a:r>
                        <a:rPr lang="en-US" dirty="0">
                          <a:effectLst/>
                        </a:rPr>
                        <a:t>Match an empty string at the end of a word.</a:t>
                      </a:r>
                    </a:p>
                  </a:txBody>
                  <a:tcPr anchor="ctr">
                    <a:lnL w="12700" cap="flat" cmpd="sng" algn="ctr">
                      <a:solidFill>
                        <a:srgbClr val="507B43"/>
                      </a:solidFill>
                      <a:prstDash val="solid"/>
                      <a:round/>
                      <a:headEnd type="none" w="med" len="med"/>
                      <a:tailEnd type="none" w="med" len="med"/>
                    </a:lnL>
                    <a:lnR w="12700" cap="flat" cmpd="sng" algn="ctr">
                      <a:solidFill>
                        <a:srgbClr val="507B43"/>
                      </a:solidFill>
                      <a:prstDash val="solid"/>
                      <a:round/>
                      <a:headEnd type="none" w="med" len="med"/>
                      <a:tailEnd type="none" w="med" len="med"/>
                    </a:lnR>
                    <a:lnT w="9525" cap="flat" cmpd="sng" algn="ctr">
                      <a:solidFill>
                        <a:srgbClr val="507B43"/>
                      </a:solidFill>
                      <a:prstDash val="solid"/>
                      <a:round/>
                      <a:headEnd type="none" w="med" len="med"/>
                      <a:tailEnd type="none" w="med" len="med"/>
                    </a:lnT>
                    <a:lnB w="9525" cap="flat" cmpd="sng" algn="ctr">
                      <a:solidFill>
                        <a:srgbClr val="507B43"/>
                      </a:solidFill>
                      <a:prstDash val="solid"/>
                      <a:round/>
                      <a:headEnd type="none" w="med" len="med"/>
                      <a:tailEnd type="none" w="med" len="med"/>
                    </a:lnB>
                    <a:solidFill>
                      <a:srgbClr val="FFFFFF"/>
                    </a:solidFill>
                  </a:tcPr>
                </a:tc>
                <a:extLst>
                  <a:ext uri="{0D108BD9-81ED-4DB2-BD59-A6C34878D82A}">
                    <a16:rowId xmlns:a16="http://schemas.microsoft.com/office/drawing/2014/main" val="1818915810"/>
                  </a:ext>
                </a:extLst>
              </a:tr>
              <a:tr h="0">
                <a:tc>
                  <a:txBody>
                    <a:bodyPr/>
                    <a:lstStyle/>
                    <a:p>
                      <a:pPr fontAlgn="ctr"/>
                      <a:r>
                        <a:rPr lang="en-US" dirty="0">
                          <a:effectLst/>
                        </a:rPr>
                        <a:t>\w</a:t>
                      </a:r>
                    </a:p>
                  </a:txBody>
                  <a:tcPr anchor="ctr">
                    <a:lnL w="12700" cap="flat" cmpd="sng" algn="ctr">
                      <a:solidFill>
                        <a:srgbClr val="F08043"/>
                      </a:solidFill>
                      <a:prstDash val="solid"/>
                      <a:round/>
                      <a:headEnd type="none" w="med" len="med"/>
                      <a:tailEnd type="none" w="med" len="med"/>
                    </a:lnL>
                    <a:lnR w="12700" cap="flat" cmpd="sng" algn="ctr">
                      <a:solidFill>
                        <a:srgbClr val="507B43"/>
                      </a:solidFill>
                      <a:prstDash val="solid"/>
                      <a:round/>
                      <a:headEnd type="none" w="med" len="med"/>
                      <a:tailEnd type="none" w="med" len="med"/>
                    </a:lnR>
                    <a:lnT w="9525" cap="flat" cmpd="sng" algn="ctr">
                      <a:solidFill>
                        <a:srgbClr val="F08043"/>
                      </a:solidFill>
                      <a:prstDash val="solid"/>
                      <a:round/>
                      <a:headEnd type="none" w="med" len="med"/>
                      <a:tailEnd type="none" w="med" len="med"/>
                    </a:lnT>
                    <a:lnB w="9525" cap="flat" cmpd="sng" algn="ctr">
                      <a:solidFill>
                        <a:srgbClr val="507B43"/>
                      </a:solidFill>
                      <a:prstDash val="solid"/>
                      <a:round/>
                      <a:headEnd type="none" w="med" len="med"/>
                      <a:tailEnd type="none" w="med" len="med"/>
                    </a:lnB>
                    <a:solidFill>
                      <a:srgbClr val="FFFFFF"/>
                    </a:solidFill>
                  </a:tcPr>
                </a:tc>
                <a:tc>
                  <a:txBody>
                    <a:bodyPr/>
                    <a:lstStyle/>
                    <a:p>
                      <a:pPr fontAlgn="ctr"/>
                      <a:r>
                        <a:rPr lang="en-US" altLang="zh-CN" sz="1800" b="0" i="0" kern="1200" dirty="0">
                          <a:solidFill>
                            <a:schemeClr val="tx1"/>
                          </a:solidFill>
                          <a:effectLst/>
                          <a:latin typeface="+mn-lt"/>
                          <a:ea typeface="+mn-ea"/>
                          <a:cs typeface="+mn-cs"/>
                        </a:rPr>
                        <a:t>Matches any alphanumeric character from the basic Latin alphabet, including the underscore. Equivalent to </a:t>
                      </a:r>
                      <a:r>
                        <a:rPr lang="en-US" altLang="zh-CN" dirty="0"/>
                        <a:t>[A-Za-z0-9_]</a:t>
                      </a:r>
                      <a:r>
                        <a:rPr lang="en-US" dirty="0">
                          <a:effectLst/>
                        </a:rPr>
                        <a:t>.</a:t>
                      </a:r>
                    </a:p>
                  </a:txBody>
                  <a:tcPr anchor="ctr">
                    <a:lnL w="12700" cap="flat" cmpd="sng" algn="ctr">
                      <a:solidFill>
                        <a:srgbClr val="507B43"/>
                      </a:solidFill>
                      <a:prstDash val="solid"/>
                      <a:round/>
                      <a:headEnd type="none" w="med" len="med"/>
                      <a:tailEnd type="none" w="med" len="med"/>
                    </a:lnL>
                    <a:lnR w="12700" cap="flat" cmpd="sng" algn="ctr">
                      <a:solidFill>
                        <a:srgbClr val="507B43"/>
                      </a:solidFill>
                      <a:prstDash val="solid"/>
                      <a:round/>
                      <a:headEnd type="none" w="med" len="med"/>
                      <a:tailEnd type="none" w="med" len="med"/>
                    </a:lnR>
                    <a:lnT w="9525" cap="flat" cmpd="sng" algn="ctr">
                      <a:solidFill>
                        <a:srgbClr val="507B43"/>
                      </a:solidFill>
                      <a:prstDash val="solid"/>
                      <a:round/>
                      <a:headEnd type="none" w="med" len="med"/>
                      <a:tailEnd type="none" w="med" len="med"/>
                    </a:lnT>
                    <a:lnB w="9525" cap="flat" cmpd="sng" algn="ctr">
                      <a:solidFill>
                        <a:srgbClr val="507B43"/>
                      </a:solidFill>
                      <a:prstDash val="solid"/>
                      <a:round/>
                      <a:headEnd type="none" w="med" len="med"/>
                      <a:tailEnd type="none" w="med" len="med"/>
                    </a:lnB>
                    <a:solidFill>
                      <a:srgbClr val="FFFFFF"/>
                    </a:solidFill>
                  </a:tcPr>
                </a:tc>
                <a:extLst>
                  <a:ext uri="{0D108BD9-81ED-4DB2-BD59-A6C34878D82A}">
                    <a16:rowId xmlns:a16="http://schemas.microsoft.com/office/drawing/2014/main" val="2803049308"/>
                  </a:ext>
                </a:extLst>
              </a:tr>
              <a:tr h="0">
                <a:tc>
                  <a:txBody>
                    <a:bodyPr/>
                    <a:lstStyle/>
                    <a:p>
                      <a:pPr fontAlgn="ctr"/>
                      <a:r>
                        <a:rPr lang="en-US" dirty="0">
                          <a:effectLst/>
                        </a:rPr>
                        <a:t>\s</a:t>
                      </a:r>
                    </a:p>
                  </a:txBody>
                  <a:tcPr anchor="ctr">
                    <a:lnL w="12700" cap="flat" cmpd="sng" algn="ctr">
                      <a:solidFill>
                        <a:srgbClr val="507B43"/>
                      </a:solidFill>
                      <a:prstDash val="solid"/>
                      <a:round/>
                      <a:headEnd type="none" w="med" len="med"/>
                      <a:tailEnd type="none" w="med" len="med"/>
                    </a:lnL>
                    <a:lnR w="12700" cap="flat" cmpd="sng" algn="ctr">
                      <a:solidFill>
                        <a:srgbClr val="507B43"/>
                      </a:solidFill>
                      <a:prstDash val="solid"/>
                      <a:round/>
                      <a:headEnd type="none" w="med" len="med"/>
                      <a:tailEnd type="none" w="med" len="med"/>
                    </a:lnR>
                    <a:lnT w="9525" cap="flat" cmpd="sng" algn="ctr">
                      <a:solidFill>
                        <a:srgbClr val="507B43"/>
                      </a:solidFill>
                      <a:prstDash val="solid"/>
                      <a:round/>
                      <a:headEnd type="none" w="med" len="med"/>
                      <a:tailEnd type="none" w="med" len="med"/>
                    </a:lnT>
                    <a:lnB w="12700" cap="flat" cmpd="sng" algn="ctr">
                      <a:solidFill>
                        <a:srgbClr val="507B43"/>
                      </a:solidFill>
                      <a:prstDash val="solid"/>
                      <a:round/>
                      <a:headEnd type="none" w="med" len="med"/>
                      <a:tailEnd type="none" w="med" len="med"/>
                    </a:lnB>
                    <a:solidFill>
                      <a:srgbClr val="FFFFFF"/>
                    </a:solidFill>
                  </a:tcPr>
                </a:tc>
                <a:tc>
                  <a:txBody>
                    <a:bodyPr/>
                    <a:lstStyle/>
                    <a:p>
                      <a:pPr fontAlgn="ctr"/>
                      <a:r>
                        <a:rPr lang="en-US" dirty="0">
                          <a:effectLst/>
                        </a:rPr>
                        <a:t>Match a space.</a:t>
                      </a:r>
                    </a:p>
                  </a:txBody>
                  <a:tcPr anchor="ctr">
                    <a:lnL w="12700" cap="flat" cmpd="sng" algn="ctr">
                      <a:solidFill>
                        <a:srgbClr val="507B43"/>
                      </a:solidFill>
                      <a:prstDash val="solid"/>
                      <a:round/>
                      <a:headEnd type="none" w="med" len="med"/>
                      <a:tailEnd type="none" w="med" len="med"/>
                    </a:lnL>
                    <a:lnR w="12700" cap="flat" cmpd="sng" algn="ctr">
                      <a:solidFill>
                        <a:srgbClr val="507B43"/>
                      </a:solidFill>
                      <a:prstDash val="solid"/>
                      <a:round/>
                      <a:headEnd type="none" w="med" len="med"/>
                      <a:tailEnd type="none" w="med" len="med"/>
                    </a:lnR>
                    <a:lnT w="9525" cap="flat" cmpd="sng" algn="ctr">
                      <a:solidFill>
                        <a:srgbClr val="507B43"/>
                      </a:solidFill>
                      <a:prstDash val="solid"/>
                      <a:round/>
                      <a:headEnd type="none" w="med" len="med"/>
                      <a:tailEnd type="none" w="med" len="med"/>
                    </a:lnT>
                    <a:lnB w="12700" cap="flat" cmpd="sng" algn="ctr">
                      <a:solidFill>
                        <a:srgbClr val="507B43"/>
                      </a:solidFill>
                      <a:prstDash val="solid"/>
                      <a:round/>
                      <a:headEnd type="none" w="med" len="med"/>
                      <a:tailEnd type="none" w="med" len="med"/>
                    </a:lnB>
                    <a:solidFill>
                      <a:srgbClr val="FFFFFF"/>
                    </a:solidFill>
                  </a:tcPr>
                </a:tc>
                <a:extLst>
                  <a:ext uri="{0D108BD9-81ED-4DB2-BD59-A6C34878D82A}">
                    <a16:rowId xmlns:a16="http://schemas.microsoft.com/office/drawing/2014/main" val="2123085213"/>
                  </a:ext>
                </a:extLst>
              </a:tr>
            </a:tbl>
          </a:graphicData>
        </a:graphic>
      </p:graphicFrame>
    </p:spTree>
    <p:extLst>
      <p:ext uri="{BB962C8B-B14F-4D97-AF65-F5344CB8AC3E}">
        <p14:creationId xmlns:p14="http://schemas.microsoft.com/office/powerpoint/2010/main" val="176687471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word boundary</a:t>
            </a:r>
            <a:endParaRPr lang="zh-CN" altLang="en-US" dirty="0"/>
          </a:p>
        </p:txBody>
      </p:sp>
      <p:sp>
        <p:nvSpPr>
          <p:cNvPr id="3" name="内容占位符 2"/>
          <p:cNvSpPr>
            <a:spLocks noGrp="1"/>
          </p:cNvSpPr>
          <p:nvPr>
            <p:ph idx="1"/>
          </p:nvPr>
        </p:nvSpPr>
        <p:spPr/>
        <p:txBody>
          <a:bodyPr/>
          <a:lstStyle/>
          <a:p>
            <a:r>
              <a:rPr lang="zh-CN" altLang="en-US" dirty="0"/>
              <a:t>元字符 </a:t>
            </a:r>
            <a:r>
              <a:rPr lang="en-US" altLang="zh-CN" dirty="0"/>
              <a:t>\b </a:t>
            </a:r>
            <a:r>
              <a:rPr lang="zh-CN" altLang="en-US" dirty="0"/>
              <a:t>是一个锚点，就像</a:t>
            </a:r>
            <a:r>
              <a:rPr lang="en-US" altLang="zh-CN" dirty="0"/>
              <a:t>^</a:t>
            </a:r>
            <a:r>
              <a:rPr lang="zh-CN" altLang="en-US" dirty="0"/>
              <a:t>和</a:t>
            </a:r>
            <a:r>
              <a:rPr lang="en-US" altLang="zh-CN" dirty="0"/>
              <a:t>$</a:t>
            </a:r>
            <a:r>
              <a:rPr lang="zh-CN" altLang="en-US" dirty="0"/>
              <a:t>符号一样。它匹配的位置称为 </a:t>
            </a:r>
            <a:r>
              <a:rPr lang="en-US" altLang="zh-CN" dirty="0"/>
              <a:t>"</a:t>
            </a:r>
            <a:r>
              <a:rPr lang="zh-CN" altLang="en-US" dirty="0"/>
              <a:t>单词边界</a:t>
            </a:r>
            <a:r>
              <a:rPr lang="en-US" altLang="zh-CN" dirty="0"/>
              <a:t>"</a:t>
            </a:r>
          </a:p>
          <a:p>
            <a:r>
              <a:rPr lang="zh-CN" altLang="en-US" dirty="0"/>
              <a:t>使用 </a:t>
            </a:r>
            <a:r>
              <a:rPr lang="en-US" altLang="zh-CN" dirty="0" err="1"/>
              <a:t>egrep</a:t>
            </a:r>
            <a:r>
              <a:rPr lang="en-US" altLang="zh-CN" dirty="0"/>
              <a:t> </a:t>
            </a:r>
            <a:r>
              <a:rPr lang="zh-CN" altLang="en-US" dirty="0"/>
              <a:t>或 </a:t>
            </a:r>
            <a:r>
              <a:rPr lang="en-US" altLang="zh-CN" dirty="0" err="1"/>
              <a:t>awk</a:t>
            </a:r>
            <a:r>
              <a:rPr lang="en-US" altLang="zh-CN" dirty="0"/>
              <a:t> </a:t>
            </a:r>
            <a:r>
              <a:rPr lang="zh-CN" altLang="en-US" dirty="0"/>
              <a:t>语法时，将 </a:t>
            </a:r>
            <a:r>
              <a:rPr lang="en-US" altLang="zh-CN" dirty="0"/>
              <a:t>\&lt; </a:t>
            </a:r>
            <a:r>
              <a:rPr lang="zh-CN" altLang="en-US" dirty="0"/>
              <a:t>和 </a:t>
            </a:r>
            <a:r>
              <a:rPr lang="en-US" altLang="zh-CN" dirty="0"/>
              <a:t>\&gt; </a:t>
            </a:r>
            <a:r>
              <a:rPr lang="zh-CN" altLang="en-US" dirty="0"/>
              <a:t>作为单词边界</a:t>
            </a:r>
          </a:p>
        </p:txBody>
      </p:sp>
    </p:spTree>
    <p:extLst>
      <p:ext uri="{BB962C8B-B14F-4D97-AF65-F5344CB8AC3E}">
        <p14:creationId xmlns:p14="http://schemas.microsoft.com/office/powerpoint/2010/main" val="71881485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p:txBody>
          <a:bodyPr/>
          <a:lstStyle/>
          <a:p>
            <a:r>
              <a:rPr lang="en-US" altLang="zh-CN" b="1" dirty="0"/>
              <a:t>Prefixes and suffixes</a:t>
            </a:r>
            <a:endParaRPr lang="zh-CN" altLang="en-US" dirty="0"/>
          </a:p>
        </p:txBody>
      </p:sp>
      <p:sp>
        <p:nvSpPr>
          <p:cNvPr id="63491" name="内容占位符 2"/>
          <p:cNvSpPr>
            <a:spLocks noGrp="1"/>
          </p:cNvSpPr>
          <p:nvPr>
            <p:ph idx="1"/>
          </p:nvPr>
        </p:nvSpPr>
        <p:spPr/>
        <p:txBody>
          <a:bodyPr/>
          <a:lstStyle/>
          <a:p>
            <a:pPr lvl="1">
              <a:defRPr/>
            </a:pPr>
            <a:r>
              <a:rPr lang="en-US" altLang="zh-CN" dirty="0"/>
              <a:t> (?&lt;=regex) and (?=regex)</a:t>
            </a:r>
          </a:p>
          <a:p>
            <a:pPr lvl="1">
              <a:defRPr/>
            </a:pPr>
            <a:endParaRPr lang="en-US" altLang="zh-CN" dirty="0"/>
          </a:p>
          <a:p>
            <a:pPr marL="457200" lvl="1" indent="0">
              <a:buNone/>
              <a:defRPr/>
            </a:pPr>
            <a:r>
              <a:rPr lang="en-US" altLang="zh-CN" dirty="0"/>
              <a:t>REGEX: (?&lt;=[A-Z]+)[0-9]+</a:t>
            </a:r>
          </a:p>
          <a:p>
            <a:pPr marL="457200" lvl="1" indent="0">
              <a:buNone/>
              <a:defRPr/>
            </a:pPr>
            <a:r>
              <a:rPr lang="en-US" altLang="zh-CN" dirty="0"/>
              <a:t>INPUT: ALPHA12</a:t>
            </a:r>
          </a:p>
          <a:p>
            <a:pPr marL="457200" lvl="1" indent="0">
              <a:buNone/>
              <a:defRPr/>
            </a:pPr>
            <a:r>
              <a:rPr lang="en-US" altLang="zh-CN" dirty="0"/>
              <a:t>MATCH: 12</a:t>
            </a:r>
          </a:p>
          <a:p>
            <a:pPr marL="457200" lvl="1" indent="0">
              <a:buNone/>
              <a:defRPr/>
            </a:pPr>
            <a:endParaRPr lang="en-US" altLang="zh-CN" dirty="0"/>
          </a:p>
          <a:p>
            <a:pPr marL="457200" lvl="1" indent="0">
              <a:buNone/>
              <a:defRPr/>
            </a:pPr>
            <a:r>
              <a:rPr lang="en-US" altLang="zh-CN" dirty="0"/>
              <a:t>REGEX: (?&lt;=[A-Z]+)[0-9]+</a:t>
            </a:r>
          </a:p>
          <a:p>
            <a:pPr marL="457200" lvl="1" indent="0">
              <a:buNone/>
              <a:defRPr/>
            </a:pPr>
            <a:r>
              <a:rPr lang="en-US" altLang="zh-CN" dirty="0"/>
              <a:t>INPUT: 167</a:t>
            </a:r>
          </a:p>
          <a:p>
            <a:pPr marL="457200" lvl="1" indent="0">
              <a:buNone/>
              <a:defRPr/>
            </a:pPr>
            <a:r>
              <a:rPr lang="en-US" altLang="zh-CN" dirty="0"/>
              <a:t>MATCH: false</a:t>
            </a:r>
            <a:endParaRPr lang="zh-CN" altLang="en-US" dirty="0"/>
          </a:p>
        </p:txBody>
      </p:sp>
    </p:spTree>
    <p:extLst>
      <p:ext uri="{BB962C8B-B14F-4D97-AF65-F5344CB8AC3E}">
        <p14:creationId xmlns:p14="http://schemas.microsoft.com/office/powerpoint/2010/main" val="83814034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Back-references and Subexpressions</a:t>
            </a:r>
            <a:endParaRPr lang="zh-CN" altLang="en-US" dirty="0"/>
          </a:p>
        </p:txBody>
      </p:sp>
      <p:sp>
        <p:nvSpPr>
          <p:cNvPr id="3" name="内容占位符 2"/>
          <p:cNvSpPr>
            <a:spLocks noGrp="1"/>
          </p:cNvSpPr>
          <p:nvPr>
            <p:ph idx="1"/>
          </p:nvPr>
        </p:nvSpPr>
        <p:spPr/>
        <p:txBody>
          <a:bodyPr/>
          <a:lstStyle/>
          <a:p>
            <a:r>
              <a:rPr lang="zh-CN" altLang="en-US" dirty="0"/>
              <a:t>反向引用</a:t>
            </a:r>
            <a:r>
              <a:rPr lang="en-US" altLang="zh-CN" dirty="0"/>
              <a:t>“\n”</a:t>
            </a:r>
            <a:r>
              <a:rPr lang="zh-CN" altLang="en-US" dirty="0"/>
              <a:t>或“</a:t>
            </a:r>
            <a:r>
              <a:rPr lang="en-US" altLang="zh-CN" dirty="0"/>
              <a:t>$n”</a:t>
            </a:r>
            <a:r>
              <a:rPr lang="zh-CN" altLang="en-US" dirty="0"/>
              <a:t>（其中 </a:t>
            </a:r>
            <a:r>
              <a:rPr lang="en-US" altLang="zh-CN" dirty="0"/>
              <a:t>n </a:t>
            </a:r>
            <a:r>
              <a:rPr lang="zh-CN" altLang="en-US" dirty="0"/>
              <a:t>是一个非零数字）匹配正则表达式的第 </a:t>
            </a:r>
            <a:r>
              <a:rPr lang="en-US" altLang="zh-CN" dirty="0"/>
              <a:t>n </a:t>
            </a:r>
            <a:r>
              <a:rPr lang="zh-CN" altLang="en-US" dirty="0"/>
              <a:t>个括号子表达式先前匹配的子串</a:t>
            </a:r>
          </a:p>
        </p:txBody>
      </p:sp>
    </p:spTree>
    <p:extLst>
      <p:ext uri="{BB962C8B-B14F-4D97-AF65-F5344CB8AC3E}">
        <p14:creationId xmlns:p14="http://schemas.microsoft.com/office/powerpoint/2010/main" val="94819326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1171294" y="229671"/>
            <a:ext cx="7849695" cy="3134162"/>
          </a:xfrm>
          <a:prstGeom prst="rect">
            <a:avLst/>
          </a:prstGeom>
        </p:spPr>
      </p:pic>
      <p:sp>
        <p:nvSpPr>
          <p:cNvPr id="6" name="矩形 5"/>
          <p:cNvSpPr/>
          <p:nvPr/>
        </p:nvSpPr>
        <p:spPr>
          <a:xfrm>
            <a:off x="1333144" y="3674692"/>
            <a:ext cx="7810856" cy="1477328"/>
          </a:xfrm>
          <a:prstGeom prst="rect">
            <a:avLst/>
          </a:prstGeom>
        </p:spPr>
        <p:txBody>
          <a:bodyPr wrap="square">
            <a:spAutoFit/>
          </a:bodyPr>
          <a:lstStyle/>
          <a:p>
            <a:r>
              <a:rPr lang="en-US" altLang="zh-CN" dirty="0"/>
              <a:t>A ^[A–Z]..$ </a:t>
            </a:r>
          </a:p>
          <a:p>
            <a:r>
              <a:rPr lang="en-US" altLang="zh-CN" dirty="0"/>
              <a:t>b ^[A–Z][a–z ]*3[0–5]</a:t>
            </a:r>
          </a:p>
          <a:p>
            <a:r>
              <a:rPr lang="en-US" altLang="zh-CN" dirty="0"/>
              <a:t>c  [a–z]*\. </a:t>
            </a:r>
          </a:p>
          <a:p>
            <a:r>
              <a:rPr lang="en-US" altLang="zh-CN" dirty="0"/>
              <a:t>d ^ *[A–Z][a–z][a–z]$</a:t>
            </a:r>
          </a:p>
          <a:p>
            <a:r>
              <a:rPr lang="en-US" altLang="zh-CN" dirty="0"/>
              <a:t>e ^[A–</a:t>
            </a:r>
            <a:r>
              <a:rPr lang="en-US" altLang="zh-CN" dirty="0" err="1"/>
              <a:t>Za</a:t>
            </a:r>
            <a:r>
              <a:rPr lang="en-US" altLang="zh-CN" dirty="0"/>
              <a:t>–z]*[^,][A–</a:t>
            </a:r>
            <a:r>
              <a:rPr lang="en-US" altLang="zh-CN" dirty="0" err="1"/>
              <a:t>Za</a:t>
            </a:r>
            <a:r>
              <a:rPr lang="en-US" altLang="zh-CN" dirty="0"/>
              <a:t>–z]*$</a:t>
            </a:r>
            <a:endParaRPr lang="zh-CN" altLang="en-US" dirty="0"/>
          </a:p>
        </p:txBody>
      </p:sp>
      <p:sp>
        <p:nvSpPr>
          <p:cNvPr id="15" name="右箭头 14"/>
          <p:cNvSpPr/>
          <p:nvPr/>
        </p:nvSpPr>
        <p:spPr>
          <a:xfrm>
            <a:off x="458062" y="1828800"/>
            <a:ext cx="713232" cy="35661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a</a:t>
            </a:r>
            <a:endParaRPr lang="zh-CN" altLang="en-US" dirty="0"/>
          </a:p>
        </p:txBody>
      </p:sp>
      <p:sp>
        <p:nvSpPr>
          <p:cNvPr id="16" name="右箭头 15"/>
          <p:cNvSpPr/>
          <p:nvPr/>
        </p:nvSpPr>
        <p:spPr>
          <a:xfrm>
            <a:off x="458062" y="850928"/>
            <a:ext cx="713232" cy="35661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b</a:t>
            </a:r>
            <a:endParaRPr lang="zh-CN" altLang="en-US" dirty="0"/>
          </a:p>
        </p:txBody>
      </p:sp>
      <p:sp>
        <p:nvSpPr>
          <p:cNvPr id="19" name="右箭头 18"/>
          <p:cNvSpPr/>
          <p:nvPr/>
        </p:nvSpPr>
        <p:spPr>
          <a:xfrm>
            <a:off x="458062" y="503992"/>
            <a:ext cx="713232" cy="35661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c</a:t>
            </a:r>
            <a:endParaRPr lang="zh-CN" altLang="en-US" dirty="0"/>
          </a:p>
        </p:txBody>
      </p:sp>
      <p:sp>
        <p:nvSpPr>
          <p:cNvPr id="20" name="右箭头 19"/>
          <p:cNvSpPr/>
          <p:nvPr/>
        </p:nvSpPr>
        <p:spPr>
          <a:xfrm>
            <a:off x="458062" y="2450056"/>
            <a:ext cx="713232" cy="35661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c</a:t>
            </a:r>
            <a:endParaRPr lang="zh-CN" altLang="en-US" dirty="0"/>
          </a:p>
        </p:txBody>
      </p:sp>
      <p:sp>
        <p:nvSpPr>
          <p:cNvPr id="21" name="右箭头 20"/>
          <p:cNvSpPr/>
          <p:nvPr/>
        </p:nvSpPr>
        <p:spPr>
          <a:xfrm>
            <a:off x="458062" y="2806672"/>
            <a:ext cx="713232" cy="35661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c</a:t>
            </a:r>
            <a:endParaRPr lang="zh-CN" altLang="en-US" dirty="0"/>
          </a:p>
        </p:txBody>
      </p:sp>
      <p:sp>
        <p:nvSpPr>
          <p:cNvPr id="22" name="右箭头 21"/>
          <p:cNvSpPr/>
          <p:nvPr/>
        </p:nvSpPr>
        <p:spPr>
          <a:xfrm>
            <a:off x="458062" y="837730"/>
            <a:ext cx="713232" cy="35661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c</a:t>
            </a:r>
            <a:endParaRPr lang="zh-CN" altLang="en-US" dirty="0"/>
          </a:p>
        </p:txBody>
      </p:sp>
      <p:sp>
        <p:nvSpPr>
          <p:cNvPr id="25" name="右箭头 24"/>
          <p:cNvSpPr/>
          <p:nvPr/>
        </p:nvSpPr>
        <p:spPr>
          <a:xfrm>
            <a:off x="458062" y="1476176"/>
            <a:ext cx="713232" cy="35661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d</a:t>
            </a:r>
            <a:endParaRPr lang="zh-CN" altLang="en-US" dirty="0"/>
          </a:p>
        </p:txBody>
      </p:sp>
      <p:sp>
        <p:nvSpPr>
          <p:cNvPr id="26" name="右箭头 25"/>
          <p:cNvSpPr/>
          <p:nvPr/>
        </p:nvSpPr>
        <p:spPr>
          <a:xfrm>
            <a:off x="458062" y="1815103"/>
            <a:ext cx="713232" cy="35661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d</a:t>
            </a:r>
            <a:endParaRPr lang="zh-CN" altLang="en-US" dirty="0"/>
          </a:p>
        </p:txBody>
      </p:sp>
    </p:spTree>
    <p:extLst>
      <p:ext uri="{BB962C8B-B14F-4D97-AF65-F5344CB8AC3E}">
        <p14:creationId xmlns:p14="http://schemas.microsoft.com/office/powerpoint/2010/main" val="206637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9" grpId="0" animBg="1"/>
      <p:bldP spid="20" grpId="0" animBg="1"/>
      <p:bldP spid="21" grpId="0" animBg="1"/>
      <p:bldP spid="22" grpId="0" animBg="1"/>
      <p:bldP spid="25" grpId="0" animBg="1"/>
      <p:bldP spid="2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命令基本格式</a:t>
            </a:r>
            <a:endParaRPr lang="zh-CN" altLang="en-US" dirty="0"/>
          </a:p>
        </p:txBody>
      </p:sp>
      <p:sp>
        <p:nvSpPr>
          <p:cNvPr id="3" name="内容占位符 2"/>
          <p:cNvSpPr>
            <a:spLocks noGrp="1"/>
          </p:cNvSpPr>
          <p:nvPr>
            <p:ph idx="1"/>
          </p:nvPr>
        </p:nvSpPr>
        <p:spPr/>
        <p:txBody>
          <a:bodyPr/>
          <a:lstStyle/>
          <a:p>
            <a:pPr>
              <a:lnSpc>
                <a:spcPct val="80000"/>
              </a:lnSpc>
            </a:pPr>
            <a:r>
              <a:rPr lang="zh-CN" altLang="en-US" dirty="0"/>
              <a:t>说明：</a:t>
            </a:r>
          </a:p>
          <a:p>
            <a:pPr lvl="1">
              <a:lnSpc>
                <a:spcPct val="80000"/>
              </a:lnSpc>
            </a:pPr>
            <a:r>
              <a:rPr lang="zh-CN" altLang="en-US" dirty="0"/>
              <a:t>单字符参数前使用一个减号（</a:t>
            </a:r>
            <a:r>
              <a:rPr lang="en-US" altLang="zh-CN" dirty="0"/>
              <a:t>-</a:t>
            </a:r>
            <a:r>
              <a:rPr lang="zh-CN" altLang="en-US" dirty="0"/>
              <a:t>）</a:t>
            </a:r>
            <a:endParaRPr lang="en-US" altLang="zh-CN" dirty="0"/>
          </a:p>
          <a:p>
            <a:pPr lvl="1">
              <a:lnSpc>
                <a:spcPct val="80000"/>
              </a:lnSpc>
            </a:pPr>
            <a:r>
              <a:rPr lang="zh-CN" altLang="en-US" dirty="0"/>
              <a:t>单词参数前使用两个减号（</a:t>
            </a:r>
            <a:r>
              <a:rPr lang="en-US" altLang="zh-CN" dirty="0"/>
              <a:t>--</a:t>
            </a:r>
            <a:r>
              <a:rPr lang="zh-CN" altLang="en-US" dirty="0"/>
              <a:t>）</a:t>
            </a:r>
          </a:p>
          <a:p>
            <a:pPr lvl="1">
              <a:lnSpc>
                <a:spcPct val="80000"/>
              </a:lnSpc>
            </a:pPr>
            <a:r>
              <a:rPr lang="zh-CN" altLang="en-US" b="1" dirty="0"/>
              <a:t>多个单字符参数前可以只使用一个减号</a:t>
            </a:r>
            <a:endParaRPr lang="zh-CN" altLang="en-US" dirty="0"/>
          </a:p>
          <a:p>
            <a:pPr lvl="1">
              <a:lnSpc>
                <a:spcPct val="80000"/>
              </a:lnSpc>
            </a:pPr>
            <a:r>
              <a:rPr lang="zh-CN" altLang="en-US" dirty="0"/>
              <a:t>操作对象（</a:t>
            </a:r>
            <a:r>
              <a:rPr lang="en-US" altLang="zh-CN" dirty="0"/>
              <a:t>arguments</a:t>
            </a:r>
            <a:r>
              <a:rPr lang="zh-CN" altLang="en-US" dirty="0"/>
              <a:t>）可以是文件也可以是目录，有些命令必须使用多个操作对象， 如</a:t>
            </a:r>
            <a:r>
              <a:rPr lang="en-US" altLang="zh-CN" dirty="0"/>
              <a:t>cp</a:t>
            </a:r>
            <a:r>
              <a:rPr lang="zh-CN" altLang="en-US" dirty="0"/>
              <a:t>命令必须指定源操作对象和目标操作对象</a:t>
            </a:r>
          </a:p>
          <a:p>
            <a:pPr lvl="1">
              <a:lnSpc>
                <a:spcPct val="80000"/>
              </a:lnSpc>
            </a:pPr>
            <a:r>
              <a:rPr lang="zh-CN" altLang="en-US" dirty="0"/>
              <a:t>并非所有命令的格式都遵从以上规则，例如</a:t>
            </a:r>
            <a:r>
              <a:rPr lang="en-US" altLang="zh-CN" dirty="0" err="1"/>
              <a:t>dd</a:t>
            </a:r>
            <a:r>
              <a:rPr lang="zh-CN" altLang="en-US" dirty="0"/>
              <a:t>、</a:t>
            </a:r>
            <a:r>
              <a:rPr lang="en-US" altLang="zh-CN" dirty="0"/>
              <a:t>find</a:t>
            </a:r>
            <a:r>
              <a:rPr lang="zh-CN" altLang="en-US" dirty="0"/>
              <a:t>等</a:t>
            </a:r>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11</a:t>
            </a:fld>
            <a:endParaRPr lang="en-US" altLang="zh-CN" dirty="0"/>
          </a:p>
        </p:txBody>
      </p:sp>
      <p:sp>
        <p:nvSpPr>
          <p:cNvPr id="7" name="TextBox 6"/>
          <p:cNvSpPr txBox="1"/>
          <p:nvPr/>
        </p:nvSpPr>
        <p:spPr>
          <a:xfrm>
            <a:off x="2207568" y="5157193"/>
            <a:ext cx="7920880" cy="830997"/>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zh-CN" altLang="en-US" sz="2400" dirty="0"/>
              <a:t>命令在正常执行结果后返回一个 </a:t>
            </a:r>
            <a:r>
              <a:rPr lang="en-US" altLang="zh-CN" sz="2400" dirty="0"/>
              <a:t>0 </a:t>
            </a:r>
            <a:r>
              <a:rPr lang="zh-CN" altLang="en-US" sz="2400" dirty="0"/>
              <a:t>值，如果命令出错，则返回一个非零值 </a:t>
            </a:r>
            <a:r>
              <a:rPr lang="en-US" altLang="zh-CN" sz="2400" dirty="0"/>
              <a:t>(</a:t>
            </a:r>
            <a:r>
              <a:rPr lang="zh-CN" altLang="en-US" sz="2400" dirty="0"/>
              <a:t>在</a:t>
            </a:r>
            <a:r>
              <a:rPr lang="en-US" altLang="zh-CN" sz="2400" dirty="0"/>
              <a:t>shell</a:t>
            </a:r>
            <a:r>
              <a:rPr lang="zh-CN" altLang="en-US" sz="2400" dirty="0"/>
              <a:t>中可用变量 </a:t>
            </a:r>
            <a:r>
              <a:rPr lang="en-US" altLang="zh-CN" sz="2400" dirty="0"/>
              <a:t>$? </a:t>
            </a:r>
            <a:r>
              <a:rPr lang="zh-CN" altLang="en-US" sz="2400" dirty="0"/>
              <a:t>查看</a:t>
            </a:r>
            <a:r>
              <a:rPr lang="en-US" altLang="zh-CN" sz="2400" dirty="0"/>
              <a:t>)</a:t>
            </a:r>
            <a:r>
              <a:rPr lang="zh-CN" altLang="en-US" sz="2400" dirty="0"/>
              <a:t>。</a:t>
            </a:r>
          </a:p>
        </p:txBody>
      </p:sp>
    </p:spTree>
    <p:extLst>
      <p:ext uri="{BB962C8B-B14F-4D97-AF65-F5344CB8AC3E}">
        <p14:creationId xmlns:p14="http://schemas.microsoft.com/office/powerpoint/2010/main" val="209091182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正则表达式的元字符</a:t>
            </a:r>
            <a:endParaRPr lang="zh-CN" altLang="en-US" dirty="0"/>
          </a:p>
        </p:txBody>
      </p:sp>
      <p:sp>
        <p:nvSpPr>
          <p:cNvPr id="6" name="灯片编号占位符 5"/>
          <p:cNvSpPr>
            <a:spLocks noGrp="1"/>
          </p:cNvSpPr>
          <p:nvPr>
            <p:ph type="sldNum" sz="quarter" idx="12"/>
          </p:nvPr>
        </p:nvSpPr>
        <p:spPr/>
        <p:txBody>
          <a:bodyPr/>
          <a:lstStyle/>
          <a:p>
            <a:fld id="{1D884F6B-D068-45E9-B250-41F0C46488DC}" type="slidenum">
              <a:rPr lang="en-US" altLang="zh-CN" dirty="0" smtClean="0"/>
              <a:pPr/>
              <a:t>110</a:t>
            </a:fld>
            <a:endParaRPr lang="en-US" altLang="zh-CN" dirty="0"/>
          </a:p>
        </p:txBody>
      </p:sp>
      <p:graphicFrame>
        <p:nvGraphicFramePr>
          <p:cNvPr id="7" name="Group 100"/>
          <p:cNvGraphicFramePr>
            <a:graphicFrameLocks noGrp="1"/>
          </p:cNvGraphicFramePr>
          <p:nvPr>
            <p:ph idx="1"/>
            <p:extLst>
              <p:ext uri="{D42A27DB-BD31-4B8C-83A1-F6EECF244321}">
                <p14:modId xmlns:p14="http://schemas.microsoft.com/office/powerpoint/2010/main" val="2345799982"/>
              </p:ext>
            </p:extLst>
          </p:nvPr>
        </p:nvGraphicFramePr>
        <p:xfrm>
          <a:off x="1981200" y="1600200"/>
          <a:ext cx="8229600" cy="3886200"/>
        </p:xfrm>
        <a:graphic>
          <a:graphicData uri="http://schemas.openxmlformats.org/drawingml/2006/table">
            <a:tbl>
              <a:tblPr>
                <a:tableStyleId>{284E427A-3D55-4303-BF80-6455036E1DE7}</a:tableStyleId>
              </a:tblPr>
              <a:tblGrid>
                <a:gridCol w="1138238">
                  <a:extLst>
                    <a:ext uri="{9D8B030D-6E8A-4147-A177-3AD203B41FA5}">
                      <a16:colId xmlns:a16="http://schemas.microsoft.com/office/drawing/2014/main" val="20000"/>
                    </a:ext>
                  </a:extLst>
                </a:gridCol>
                <a:gridCol w="2646362">
                  <a:extLst>
                    <a:ext uri="{9D8B030D-6E8A-4147-A177-3AD203B41FA5}">
                      <a16:colId xmlns:a16="http://schemas.microsoft.com/office/drawing/2014/main" val="20001"/>
                    </a:ext>
                  </a:extLst>
                </a:gridCol>
                <a:gridCol w="935038">
                  <a:extLst>
                    <a:ext uri="{9D8B030D-6E8A-4147-A177-3AD203B41FA5}">
                      <a16:colId xmlns:a16="http://schemas.microsoft.com/office/drawing/2014/main" val="20002"/>
                    </a:ext>
                  </a:extLst>
                </a:gridCol>
                <a:gridCol w="971550">
                  <a:extLst>
                    <a:ext uri="{9D8B030D-6E8A-4147-A177-3AD203B41FA5}">
                      <a16:colId xmlns:a16="http://schemas.microsoft.com/office/drawing/2014/main" val="20003"/>
                    </a:ext>
                  </a:extLst>
                </a:gridCol>
                <a:gridCol w="2538412">
                  <a:extLst>
                    <a:ext uri="{9D8B030D-6E8A-4147-A177-3AD203B41FA5}">
                      <a16:colId xmlns:a16="http://schemas.microsoft.com/office/drawing/2014/main" val="20004"/>
                    </a:ext>
                  </a:extLst>
                </a:gridCol>
              </a:tblGrid>
              <a:tr h="4318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u="none" strike="noStrike" cap="none" normalizeH="0" baseline="0">
                          <a:ln>
                            <a:noFill/>
                          </a:ln>
                          <a:effectLst/>
                        </a:rPr>
                        <a:t>元字符 </a:t>
                      </a:r>
                      <a:endParaRPr kumimoji="0" lang="zh-CN" altLang="en-US" sz="1800" b="0" i="0" u="none" strike="noStrike" cap="none" normalizeH="0" baseline="0">
                        <a:ln>
                          <a:noFill/>
                        </a:ln>
                        <a:solidFill>
                          <a:schemeClr val="tx1"/>
                        </a:solidFill>
                        <a:effectLst/>
                        <a:latin typeface="Arial" charset="0"/>
                        <a:ea typeface="宋体" charset="-122"/>
                      </a:endParaRPr>
                    </a:p>
                  </a:txBody>
                  <a:tcPr anchor="ct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u="none" strike="noStrike" cap="none" normalizeH="0" baseline="0">
                          <a:ln>
                            <a:noFill/>
                          </a:ln>
                          <a:effectLst/>
                        </a:rPr>
                        <a:t>含义 </a:t>
                      </a:r>
                      <a:endParaRPr kumimoji="0" lang="zh-CN" altLang="en-US" sz="1800" b="0" i="0" u="none" strike="noStrike" cap="none" normalizeH="0" baseline="0">
                        <a:ln>
                          <a:noFill/>
                        </a:ln>
                        <a:solidFill>
                          <a:schemeClr val="tx1"/>
                        </a:solidFill>
                        <a:effectLst/>
                        <a:latin typeface="Arial" charset="0"/>
                        <a:ea typeface="宋体" charset="-122"/>
                      </a:endParaRPr>
                    </a:p>
                  </a:txBody>
                  <a:tcPr anchor="ct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u="none" strike="noStrike" cap="none" normalizeH="0" baseline="0">
                          <a:ln>
                            <a:noFill/>
                          </a:ln>
                          <a:effectLst/>
                        </a:rPr>
                        <a:t>类型 </a:t>
                      </a:r>
                      <a:endParaRPr kumimoji="0" lang="zh-CN" altLang="en-US" sz="1800" b="0" i="0" u="none" strike="noStrike" cap="none" normalizeH="0" baseline="0">
                        <a:ln>
                          <a:noFill/>
                        </a:ln>
                        <a:solidFill>
                          <a:schemeClr val="tx1"/>
                        </a:solidFill>
                        <a:effectLst/>
                        <a:latin typeface="Arial" charset="0"/>
                        <a:ea typeface="宋体" charset="-122"/>
                      </a:endParaRPr>
                    </a:p>
                  </a:txBody>
                  <a:tcPr anchor="ct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u="none" strike="noStrike" cap="none" normalizeH="0" baseline="0">
                          <a:ln>
                            <a:noFill/>
                          </a:ln>
                          <a:effectLst/>
                        </a:rPr>
                        <a:t>举例 </a:t>
                      </a:r>
                      <a:endParaRPr kumimoji="0" lang="zh-CN" altLang="en-US" sz="1800" b="0" i="0" u="none" strike="noStrike" cap="none" normalizeH="0" baseline="0">
                        <a:ln>
                          <a:noFill/>
                        </a:ln>
                        <a:solidFill>
                          <a:schemeClr val="tx1"/>
                        </a:solidFill>
                        <a:effectLst/>
                        <a:latin typeface="Arial" charset="0"/>
                        <a:ea typeface="宋体" charset="-122"/>
                      </a:endParaRPr>
                    </a:p>
                  </a:txBody>
                  <a:tcPr anchor="ct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u="none" strike="noStrike" cap="none" normalizeH="0" baseline="0">
                          <a:ln>
                            <a:noFill/>
                          </a:ln>
                          <a:effectLst/>
                        </a:rPr>
                        <a:t>说明 </a:t>
                      </a:r>
                      <a:endParaRPr kumimoji="0" lang="zh-CN" altLang="en-US" sz="1800" b="0" i="0" u="none" strike="noStrike" cap="none" normalizeH="0" baseline="0">
                        <a:ln>
                          <a:noFill/>
                        </a:ln>
                        <a:solidFill>
                          <a:schemeClr val="tx1"/>
                        </a:solidFill>
                        <a:effectLst/>
                        <a:latin typeface="Arial" charset="0"/>
                        <a:ea typeface="宋体" charset="-122"/>
                      </a:endParaRPr>
                    </a:p>
                  </a:txBody>
                  <a:tcPr anchor="ctr" horzOverflow="overflow"/>
                </a:tc>
                <a:extLst>
                  <a:ext uri="{0D108BD9-81ED-4DB2-BD59-A6C34878D82A}">
                    <a16:rowId xmlns:a16="http://schemas.microsoft.com/office/drawing/2014/main" val="10000"/>
                  </a:ext>
                </a:extLst>
              </a:tr>
              <a:tr h="431800">
                <a:tc>
                  <a:txBody>
                    <a:bodyPr/>
                    <a:lstStyle/>
                    <a:p>
                      <a:pPr marL="342900" marR="0" lvl="0" indent="-342900" algn="l" rtl="0" eaLnBrk="1" fontAlgn="base" latinLnBrk="0" hangingPunct="1">
                        <a:lnSpc>
                          <a:spcPct val="100000"/>
                        </a:lnSpc>
                        <a:spcBef>
                          <a:spcPct val="0"/>
                        </a:spcBef>
                        <a:spcAft>
                          <a:spcPct val="0"/>
                        </a:spcAft>
                        <a:buClrTx/>
                        <a:buSzTx/>
                        <a:buFontTx/>
                        <a:buNone/>
                      </a:pPr>
                      <a:r>
                        <a:rPr kumimoji="0" lang="en-US" altLang="zh-CN" sz="1800" u="none" strike="noStrike" cap="none" normalizeH="0" baseline="0" dirty="0">
                          <a:ln>
                            <a:noFill/>
                          </a:ln>
                          <a:effectLst/>
                        </a:rPr>
                        <a:t>^</a:t>
                      </a:r>
                      <a:r>
                        <a:rPr lang="en-US" altLang="zh-CN" sz="1800" u="none" strike="noStrike" cap="none" normalizeH="0" baseline="0" dirty="0">
                          <a:ln>
                            <a:noFill/>
                          </a:ln>
                          <a:effectLst/>
                        </a:rPr>
                        <a:t> </a:t>
                      </a:r>
                      <a:endParaRPr kumimoji="0" lang="en-US" altLang="zh-CN" sz="1800" b="0" i="0" u="none" strike="noStrike" cap="none" normalizeH="0" baseline="0">
                        <a:ln>
                          <a:noFill/>
                        </a:ln>
                        <a:solidFill>
                          <a:schemeClr val="tx1"/>
                        </a:solidFill>
                        <a:effectLst/>
                        <a:latin typeface="Arial" charset="0"/>
                        <a:ea typeface="宋体" charset="-122"/>
                      </a:endParaRPr>
                    </a:p>
                  </a:txBody>
                  <a:tcPr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u="none" strike="noStrike" cap="none" normalizeH="0" baseline="0">
                          <a:ln>
                            <a:noFill/>
                          </a:ln>
                          <a:effectLst/>
                        </a:rPr>
                        <a:t>匹配首字符 </a:t>
                      </a:r>
                      <a:endParaRPr kumimoji="0" lang="zh-CN" altLang="en-US" sz="1800" b="0" i="0" u="none" strike="noStrike" cap="none" normalizeH="0" baseline="0">
                        <a:ln>
                          <a:noFill/>
                        </a:ln>
                        <a:solidFill>
                          <a:schemeClr val="tx1"/>
                        </a:solidFill>
                        <a:effectLst/>
                        <a:latin typeface="Arial" charset="0"/>
                        <a:ea typeface="宋体" charset="-122"/>
                      </a:endParaRPr>
                    </a:p>
                  </a:txBody>
                  <a:tcPr anchor="ctr" horzOverflow="overflow"/>
                </a:tc>
                <a:tc>
                  <a:txBody>
                    <a:bodyPr/>
                    <a:lstStyle/>
                    <a:p>
                      <a:pPr marL="342900" marR="0" lvl="0" indent="-342900" algn="l" rtl="0" eaLnBrk="1" fontAlgn="base" latinLnBrk="0" hangingPunct="1">
                        <a:lnSpc>
                          <a:spcPct val="100000"/>
                        </a:lnSpc>
                        <a:spcBef>
                          <a:spcPct val="0"/>
                        </a:spcBef>
                        <a:spcAft>
                          <a:spcPct val="0"/>
                        </a:spcAft>
                        <a:buClrTx/>
                        <a:buSzTx/>
                        <a:buFontTx/>
                        <a:buNone/>
                      </a:pPr>
                      <a:r>
                        <a:rPr kumimoji="0" lang="en-US" altLang="zh-CN" sz="1800" u="none" strike="noStrike" cap="none" normalizeH="0" baseline="0" dirty="0">
                          <a:ln>
                            <a:noFill/>
                          </a:ln>
                          <a:effectLst/>
                        </a:rPr>
                        <a:t>BRE</a:t>
                      </a:r>
                      <a:r>
                        <a:rPr lang="en-US" altLang="zh-CN" sz="1800" u="none" strike="noStrike" cap="none" normalizeH="0" baseline="0" dirty="0">
                          <a:ln>
                            <a:noFill/>
                          </a:ln>
                          <a:effectLst/>
                        </a:rPr>
                        <a:t> </a:t>
                      </a:r>
                      <a:endParaRPr kumimoji="0" lang="en-US" altLang="zh-CN" sz="1800" b="0" i="0" u="none" strike="noStrike" cap="none" normalizeH="0" baseline="0">
                        <a:ln>
                          <a:noFill/>
                        </a:ln>
                        <a:solidFill>
                          <a:schemeClr val="tx1"/>
                        </a:solidFill>
                        <a:effectLst/>
                        <a:latin typeface="Arial" charset="0"/>
                        <a:ea typeface="宋体" charset="-122"/>
                      </a:endParaRPr>
                    </a:p>
                  </a:txBody>
                  <a:tcPr anchor="ctr" horzOverflow="overflow"/>
                </a:tc>
                <a:tc>
                  <a:txBody>
                    <a:bodyPr/>
                    <a:lstStyle/>
                    <a:p>
                      <a:pPr marL="342900" marR="0" lvl="0" indent="-342900" algn="l" rtl="0" eaLnBrk="1" fontAlgn="base" latinLnBrk="0" hangingPunct="1">
                        <a:lnSpc>
                          <a:spcPct val="100000"/>
                        </a:lnSpc>
                        <a:spcBef>
                          <a:spcPct val="0"/>
                        </a:spcBef>
                        <a:spcAft>
                          <a:spcPct val="0"/>
                        </a:spcAft>
                        <a:buClrTx/>
                        <a:buSzTx/>
                        <a:buFontTx/>
                        <a:buNone/>
                      </a:pPr>
                      <a:r>
                        <a:rPr kumimoji="0" lang="en-US" altLang="zh-CN" sz="1800" u="none" strike="noStrike" cap="none" normalizeH="0" baseline="0" dirty="0">
                          <a:ln>
                            <a:noFill/>
                          </a:ln>
                          <a:effectLst/>
                        </a:rPr>
                        <a:t>^x</a:t>
                      </a:r>
                      <a:r>
                        <a:rPr lang="en-US" altLang="zh-CN" sz="1800" u="none" strike="noStrike" cap="none" normalizeH="0" baseline="0" dirty="0">
                          <a:ln>
                            <a:noFill/>
                          </a:ln>
                          <a:effectLst/>
                        </a:rPr>
                        <a:t> </a:t>
                      </a:r>
                      <a:endParaRPr kumimoji="0" lang="en-US" altLang="zh-CN" sz="1800" b="0" i="0" u="none" strike="noStrike" cap="none" normalizeH="0" baseline="0">
                        <a:ln>
                          <a:noFill/>
                        </a:ln>
                        <a:solidFill>
                          <a:schemeClr val="tx1"/>
                        </a:solidFill>
                        <a:effectLst/>
                        <a:latin typeface="Arial" charset="0"/>
                        <a:ea typeface="宋体" charset="-122"/>
                      </a:endParaRPr>
                    </a:p>
                  </a:txBody>
                  <a:tcPr anchor="ctr" horzOverflow="overflow"/>
                </a:tc>
                <a:tc>
                  <a:txBody>
                    <a:bodyPr/>
                    <a:lstStyle/>
                    <a:p>
                      <a:pPr marL="342900" marR="0" lvl="0" indent="-342900" algn="l" rtl="0" eaLnBrk="1" fontAlgn="base" latinLnBrk="0" hangingPunct="1">
                        <a:lnSpc>
                          <a:spcPct val="100000"/>
                        </a:lnSpc>
                        <a:spcBef>
                          <a:spcPct val="0"/>
                        </a:spcBef>
                        <a:spcAft>
                          <a:spcPct val="0"/>
                        </a:spcAft>
                        <a:buClrTx/>
                        <a:buSzTx/>
                        <a:buFontTx/>
                        <a:buNone/>
                      </a:pPr>
                      <a:r>
                        <a:rPr kumimoji="0" lang="zh-CN" altLang="en-US" sz="1800" u="none" strike="noStrike" cap="none" normalizeH="0" baseline="0">
                          <a:ln>
                            <a:noFill/>
                          </a:ln>
                          <a:effectLst/>
                        </a:rPr>
                        <a:t>以字符</a:t>
                      </a:r>
                      <a:r>
                        <a:rPr kumimoji="0" lang="en-US" altLang="zh-CN" sz="1800" u="none" strike="noStrike" cap="none" normalizeH="0" baseline="0" dirty="0">
                          <a:ln>
                            <a:noFill/>
                          </a:ln>
                          <a:effectLst/>
                        </a:rPr>
                        <a:t>x</a:t>
                      </a:r>
                      <a:r>
                        <a:rPr kumimoji="0" lang="zh-CN" altLang="en-US" sz="1800" u="none" strike="noStrike" cap="none" normalizeH="0" baseline="0">
                          <a:ln>
                            <a:noFill/>
                          </a:ln>
                          <a:effectLst/>
                        </a:rPr>
                        <a:t>开始的字符串</a:t>
                      </a:r>
                      <a:r>
                        <a:rPr lang="zh-CN" altLang="en-US" sz="1800" u="none" strike="noStrike" cap="none" normalizeH="0" baseline="0">
                          <a:ln>
                            <a:noFill/>
                          </a:ln>
                          <a:effectLst/>
                        </a:rPr>
                        <a:t> </a:t>
                      </a:r>
                      <a:endParaRPr kumimoji="0" lang="zh-CN" altLang="en-US" sz="1800" b="0" i="0" u="none" strike="noStrike" cap="none" normalizeH="0" baseline="0">
                        <a:ln>
                          <a:noFill/>
                        </a:ln>
                        <a:solidFill>
                          <a:schemeClr val="tx1"/>
                        </a:solidFill>
                        <a:effectLst/>
                        <a:latin typeface="Arial" charset="0"/>
                        <a:ea typeface="宋体" charset="-122"/>
                      </a:endParaRPr>
                    </a:p>
                  </a:txBody>
                  <a:tcPr anchor="ctr" horzOverflow="overflow"/>
                </a:tc>
                <a:extLst>
                  <a:ext uri="{0D108BD9-81ED-4DB2-BD59-A6C34878D82A}">
                    <a16:rowId xmlns:a16="http://schemas.microsoft.com/office/drawing/2014/main" val="10001"/>
                  </a:ext>
                </a:extLst>
              </a:tr>
              <a:tr h="431800">
                <a:tc>
                  <a:txBody>
                    <a:bodyPr/>
                    <a:lstStyle/>
                    <a:p>
                      <a:pPr marL="342900" marR="0" lvl="0" indent="-342900" algn="l" rtl="0" eaLnBrk="1" fontAlgn="base" latinLnBrk="0" hangingPunct="1">
                        <a:lnSpc>
                          <a:spcPct val="100000"/>
                        </a:lnSpc>
                        <a:spcBef>
                          <a:spcPct val="0"/>
                        </a:spcBef>
                        <a:spcAft>
                          <a:spcPct val="0"/>
                        </a:spcAft>
                        <a:buClrTx/>
                        <a:buSzTx/>
                        <a:buFontTx/>
                        <a:buNone/>
                      </a:pPr>
                      <a:r>
                        <a:rPr kumimoji="0" lang="en-US" altLang="zh-CN" sz="1800" u="none" strike="noStrike" cap="none" normalizeH="0" baseline="0" dirty="0">
                          <a:ln>
                            <a:noFill/>
                          </a:ln>
                          <a:effectLst/>
                        </a:rPr>
                        <a:t>$</a:t>
                      </a:r>
                      <a:r>
                        <a:rPr lang="en-US" altLang="zh-CN" sz="1800" u="none" strike="noStrike" cap="none" normalizeH="0" baseline="0" dirty="0">
                          <a:ln>
                            <a:noFill/>
                          </a:ln>
                          <a:effectLst/>
                        </a:rPr>
                        <a:t> </a:t>
                      </a:r>
                      <a:endParaRPr kumimoji="0" lang="en-US" altLang="zh-CN" sz="1800" b="0" i="0" u="none" strike="noStrike" cap="none" normalizeH="0" baseline="0">
                        <a:ln>
                          <a:noFill/>
                        </a:ln>
                        <a:solidFill>
                          <a:schemeClr val="tx1"/>
                        </a:solidFill>
                        <a:effectLst/>
                        <a:latin typeface="Arial" charset="0"/>
                        <a:ea typeface="宋体" charset="-122"/>
                      </a:endParaRPr>
                    </a:p>
                  </a:txBody>
                  <a:tcPr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u="none" strike="noStrike" cap="none" normalizeH="0" baseline="0">
                          <a:ln>
                            <a:noFill/>
                          </a:ln>
                          <a:effectLst/>
                        </a:rPr>
                        <a:t>匹配尾字符 </a:t>
                      </a:r>
                      <a:endParaRPr kumimoji="0" lang="zh-CN" altLang="en-US" sz="1800" b="0" i="0" u="none" strike="noStrike" cap="none" normalizeH="0" baseline="0">
                        <a:ln>
                          <a:noFill/>
                        </a:ln>
                        <a:solidFill>
                          <a:schemeClr val="tx1"/>
                        </a:solidFill>
                        <a:effectLst/>
                        <a:latin typeface="Arial" charset="0"/>
                        <a:ea typeface="宋体" charset="-122"/>
                      </a:endParaRPr>
                    </a:p>
                  </a:txBody>
                  <a:tcPr anchor="ctr" horzOverflow="overflow"/>
                </a:tc>
                <a:tc>
                  <a:txBody>
                    <a:bodyPr/>
                    <a:lstStyle/>
                    <a:p>
                      <a:pPr marL="342900" marR="0" lvl="0" indent="-342900" algn="l" rtl="0" eaLnBrk="1" fontAlgn="base" latinLnBrk="0" hangingPunct="1">
                        <a:lnSpc>
                          <a:spcPct val="100000"/>
                        </a:lnSpc>
                        <a:spcBef>
                          <a:spcPct val="0"/>
                        </a:spcBef>
                        <a:spcAft>
                          <a:spcPct val="0"/>
                        </a:spcAft>
                        <a:buClrTx/>
                        <a:buSzTx/>
                        <a:buFontTx/>
                        <a:buNone/>
                      </a:pPr>
                      <a:r>
                        <a:rPr kumimoji="0" lang="en-US" altLang="zh-CN" sz="1800" u="none" strike="noStrike" cap="none" normalizeH="0" baseline="0" dirty="0">
                          <a:ln>
                            <a:noFill/>
                          </a:ln>
                          <a:effectLst/>
                        </a:rPr>
                        <a:t>BRE</a:t>
                      </a:r>
                      <a:r>
                        <a:rPr lang="en-US" altLang="zh-CN" sz="1800" u="none" strike="noStrike" cap="none" normalizeH="0" baseline="0" dirty="0">
                          <a:ln>
                            <a:noFill/>
                          </a:ln>
                          <a:effectLst/>
                        </a:rPr>
                        <a:t> </a:t>
                      </a:r>
                      <a:endParaRPr kumimoji="0" lang="en-US" altLang="zh-CN" sz="1800" b="0" i="0" u="none" strike="noStrike" cap="none" normalizeH="0" baseline="0">
                        <a:ln>
                          <a:noFill/>
                        </a:ln>
                        <a:solidFill>
                          <a:schemeClr val="tx1"/>
                        </a:solidFill>
                        <a:effectLst/>
                        <a:latin typeface="Arial" charset="0"/>
                        <a:ea typeface="宋体" charset="-122"/>
                      </a:endParaRPr>
                    </a:p>
                  </a:txBody>
                  <a:tcPr anchor="ctr" horzOverflow="overflow"/>
                </a:tc>
                <a:tc>
                  <a:txBody>
                    <a:bodyPr/>
                    <a:lstStyle/>
                    <a:p>
                      <a:pPr marL="342900" marR="0" lvl="0" indent="-342900" algn="l" rtl="0" eaLnBrk="1" fontAlgn="base" latinLnBrk="0" hangingPunct="1">
                        <a:lnSpc>
                          <a:spcPct val="100000"/>
                        </a:lnSpc>
                        <a:spcBef>
                          <a:spcPct val="0"/>
                        </a:spcBef>
                        <a:spcAft>
                          <a:spcPct val="0"/>
                        </a:spcAft>
                        <a:buClrTx/>
                        <a:buSzTx/>
                        <a:buFontTx/>
                        <a:buNone/>
                      </a:pPr>
                      <a:r>
                        <a:rPr kumimoji="0" lang="en-US" altLang="zh-CN" sz="1800" u="none" strike="noStrike" cap="none" normalizeH="0" baseline="0" dirty="0">
                          <a:ln>
                            <a:noFill/>
                          </a:ln>
                          <a:effectLst/>
                        </a:rPr>
                        <a:t>x$</a:t>
                      </a:r>
                      <a:r>
                        <a:rPr lang="en-US" altLang="zh-CN" sz="1800" u="none" strike="noStrike" cap="none" normalizeH="0" baseline="0" dirty="0">
                          <a:ln>
                            <a:noFill/>
                          </a:ln>
                          <a:effectLst/>
                        </a:rPr>
                        <a:t> </a:t>
                      </a:r>
                      <a:endParaRPr kumimoji="0" lang="en-US" altLang="zh-CN" sz="1800" b="0" i="0" u="none" strike="noStrike" cap="none" normalizeH="0" baseline="0">
                        <a:ln>
                          <a:noFill/>
                        </a:ln>
                        <a:solidFill>
                          <a:schemeClr val="tx1"/>
                        </a:solidFill>
                        <a:effectLst/>
                        <a:latin typeface="Arial" charset="0"/>
                        <a:ea typeface="宋体" charset="-122"/>
                      </a:endParaRPr>
                    </a:p>
                  </a:txBody>
                  <a:tcPr anchor="ctr" horzOverflow="overflow"/>
                </a:tc>
                <a:tc>
                  <a:txBody>
                    <a:bodyPr/>
                    <a:lstStyle/>
                    <a:p>
                      <a:pPr marL="342900" marR="0" lvl="0" indent="-342900" algn="l" rtl="0" eaLnBrk="1" fontAlgn="base" latinLnBrk="0" hangingPunct="1">
                        <a:lnSpc>
                          <a:spcPct val="100000"/>
                        </a:lnSpc>
                        <a:spcBef>
                          <a:spcPct val="0"/>
                        </a:spcBef>
                        <a:spcAft>
                          <a:spcPct val="0"/>
                        </a:spcAft>
                        <a:buClrTx/>
                        <a:buSzTx/>
                        <a:buFontTx/>
                        <a:buNone/>
                      </a:pPr>
                      <a:r>
                        <a:rPr kumimoji="0" lang="zh-CN" altLang="en-US" sz="1800" u="none" strike="noStrike" cap="none" normalizeH="0" baseline="0">
                          <a:ln>
                            <a:noFill/>
                          </a:ln>
                          <a:effectLst/>
                        </a:rPr>
                        <a:t>以</a:t>
                      </a:r>
                      <a:r>
                        <a:rPr kumimoji="0" lang="en-US" altLang="zh-CN" sz="1800" u="none" strike="noStrike" cap="none" normalizeH="0" baseline="0" dirty="0">
                          <a:ln>
                            <a:noFill/>
                          </a:ln>
                          <a:effectLst/>
                        </a:rPr>
                        <a:t>x</a:t>
                      </a:r>
                      <a:r>
                        <a:rPr kumimoji="0" lang="zh-CN" altLang="en-US" sz="1800" u="none" strike="noStrike" cap="none" normalizeH="0" baseline="0">
                          <a:ln>
                            <a:noFill/>
                          </a:ln>
                          <a:effectLst/>
                        </a:rPr>
                        <a:t>字符结尾的字符串</a:t>
                      </a:r>
                      <a:r>
                        <a:rPr lang="zh-CN" altLang="en-US" sz="1800" u="none" strike="noStrike" cap="none" normalizeH="0" baseline="0">
                          <a:ln>
                            <a:noFill/>
                          </a:ln>
                          <a:effectLst/>
                        </a:rPr>
                        <a:t> </a:t>
                      </a:r>
                      <a:endParaRPr kumimoji="0" lang="zh-CN" altLang="en-US" sz="1800" b="0" i="0" u="none" strike="noStrike" cap="none" normalizeH="0" baseline="0">
                        <a:ln>
                          <a:noFill/>
                        </a:ln>
                        <a:solidFill>
                          <a:schemeClr val="tx1"/>
                        </a:solidFill>
                        <a:effectLst/>
                        <a:latin typeface="Arial" charset="0"/>
                        <a:ea typeface="宋体" charset="-122"/>
                      </a:endParaRPr>
                    </a:p>
                  </a:txBody>
                  <a:tcPr anchor="ctr" horzOverflow="overflow"/>
                </a:tc>
                <a:extLst>
                  <a:ext uri="{0D108BD9-81ED-4DB2-BD59-A6C34878D82A}">
                    <a16:rowId xmlns:a16="http://schemas.microsoft.com/office/drawing/2014/main" val="10002"/>
                  </a:ext>
                </a:extLst>
              </a:tr>
              <a:tr h="431800">
                <a:tc>
                  <a:txBody>
                    <a:bodyPr/>
                    <a:lstStyle/>
                    <a:p>
                      <a:pPr marL="342900" marR="0" lvl="0" indent="-342900" algn="l" rtl="0" eaLnBrk="1" fontAlgn="base" latinLnBrk="0" hangingPunct="1">
                        <a:lnSpc>
                          <a:spcPct val="100000"/>
                        </a:lnSpc>
                        <a:spcBef>
                          <a:spcPct val="0"/>
                        </a:spcBef>
                        <a:spcAft>
                          <a:spcPct val="0"/>
                        </a:spcAft>
                        <a:buClrTx/>
                        <a:buSzTx/>
                        <a:buFontTx/>
                        <a:buNone/>
                      </a:pPr>
                      <a:r>
                        <a:rPr kumimoji="0" lang="en-US" altLang="zh-CN" sz="1800" u="none" strike="noStrike" cap="none" normalizeH="0" baseline="0" dirty="0">
                          <a:ln>
                            <a:noFill/>
                          </a:ln>
                          <a:effectLst/>
                        </a:rPr>
                        <a:t>.</a:t>
                      </a:r>
                      <a:r>
                        <a:rPr lang="en-US" altLang="zh-CN" sz="1800" u="none" strike="noStrike" cap="none" normalizeH="0" baseline="0" dirty="0">
                          <a:ln>
                            <a:noFill/>
                          </a:ln>
                          <a:effectLst/>
                        </a:rPr>
                        <a:t> </a:t>
                      </a:r>
                      <a:endParaRPr kumimoji="0" lang="en-US" altLang="zh-CN" sz="1800" b="0" i="0" u="none" strike="noStrike" cap="none" normalizeH="0" baseline="0">
                        <a:ln>
                          <a:noFill/>
                        </a:ln>
                        <a:solidFill>
                          <a:schemeClr val="tx1"/>
                        </a:solidFill>
                        <a:effectLst/>
                        <a:latin typeface="Arial" charset="0"/>
                        <a:ea typeface="宋体" charset="-122"/>
                      </a:endParaRPr>
                    </a:p>
                  </a:txBody>
                  <a:tcPr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u="none" strike="noStrike" cap="none" normalizeH="0" baseline="0">
                          <a:ln>
                            <a:noFill/>
                          </a:ln>
                          <a:effectLst/>
                        </a:rPr>
                        <a:t>匹配任意一个字符 </a:t>
                      </a:r>
                      <a:endParaRPr kumimoji="0" lang="zh-CN" altLang="en-US" sz="1800" b="0" i="0" u="none" strike="noStrike" cap="none" normalizeH="0" baseline="0">
                        <a:ln>
                          <a:noFill/>
                        </a:ln>
                        <a:solidFill>
                          <a:schemeClr val="tx1"/>
                        </a:solidFill>
                        <a:effectLst/>
                        <a:latin typeface="Arial" charset="0"/>
                        <a:ea typeface="宋体" charset="-122"/>
                      </a:endParaRPr>
                    </a:p>
                  </a:txBody>
                  <a:tcPr anchor="ctr" horzOverflow="overflow"/>
                </a:tc>
                <a:tc>
                  <a:txBody>
                    <a:bodyPr/>
                    <a:lstStyle/>
                    <a:p>
                      <a:pPr marL="342900" marR="0" lvl="0" indent="-342900" algn="l" rtl="0" eaLnBrk="1" fontAlgn="base" latinLnBrk="0" hangingPunct="1">
                        <a:lnSpc>
                          <a:spcPct val="100000"/>
                        </a:lnSpc>
                        <a:spcBef>
                          <a:spcPct val="0"/>
                        </a:spcBef>
                        <a:spcAft>
                          <a:spcPct val="0"/>
                        </a:spcAft>
                        <a:buClrTx/>
                        <a:buSzTx/>
                        <a:buFontTx/>
                        <a:buNone/>
                      </a:pPr>
                      <a:r>
                        <a:rPr kumimoji="0" lang="en-US" altLang="zh-CN" sz="1800" u="none" strike="noStrike" cap="none" normalizeH="0" baseline="0" dirty="0">
                          <a:ln>
                            <a:noFill/>
                          </a:ln>
                          <a:effectLst/>
                        </a:rPr>
                        <a:t>BRE</a:t>
                      </a:r>
                      <a:r>
                        <a:rPr lang="en-US" altLang="zh-CN" sz="1800" u="none" strike="noStrike" cap="none" normalizeH="0" baseline="0" dirty="0">
                          <a:ln>
                            <a:noFill/>
                          </a:ln>
                          <a:effectLst/>
                        </a:rPr>
                        <a:t> </a:t>
                      </a:r>
                      <a:endParaRPr kumimoji="0" lang="en-US" altLang="zh-CN" sz="1800" b="0" i="0" u="none" strike="noStrike" cap="none" normalizeH="0" baseline="0">
                        <a:ln>
                          <a:noFill/>
                        </a:ln>
                        <a:solidFill>
                          <a:schemeClr val="tx1"/>
                        </a:solidFill>
                        <a:effectLst/>
                        <a:latin typeface="Arial" charset="0"/>
                        <a:ea typeface="宋体" charset="-122"/>
                      </a:endParaRPr>
                    </a:p>
                  </a:txBody>
                  <a:tcPr anchor="ctr" horzOverflow="overflow"/>
                </a:tc>
                <a:tc>
                  <a:txBody>
                    <a:bodyPr/>
                    <a:lstStyle/>
                    <a:p>
                      <a:pPr marL="342900" marR="0" lvl="0" indent="-342900" algn="l" rtl="0" eaLnBrk="1" fontAlgn="base" latinLnBrk="0" hangingPunct="1">
                        <a:lnSpc>
                          <a:spcPct val="100000"/>
                        </a:lnSpc>
                        <a:spcBef>
                          <a:spcPct val="0"/>
                        </a:spcBef>
                        <a:spcAft>
                          <a:spcPct val="0"/>
                        </a:spcAft>
                        <a:buClrTx/>
                        <a:buSzTx/>
                        <a:buFontTx/>
                        <a:buNone/>
                      </a:pPr>
                      <a:r>
                        <a:rPr kumimoji="0" lang="en-US" altLang="zh-CN" sz="1800" u="none" strike="noStrike" cap="none" normalizeH="0" baseline="0" dirty="0" err="1">
                          <a:ln>
                            <a:noFill/>
                          </a:ln>
                          <a:effectLst/>
                        </a:rPr>
                        <a:t>l..e</a:t>
                      </a:r>
                      <a:r>
                        <a:rPr lang="en-US" altLang="zh-CN" sz="1800" u="none" strike="noStrike" cap="none" normalizeH="0" baseline="0" dirty="0">
                          <a:ln>
                            <a:noFill/>
                          </a:ln>
                          <a:effectLst/>
                        </a:rPr>
                        <a:t> </a:t>
                      </a:r>
                      <a:endParaRPr kumimoji="0" lang="en-US" altLang="zh-CN" sz="1800" b="0" i="0" u="none" strike="noStrike" cap="none" normalizeH="0" baseline="0">
                        <a:ln>
                          <a:noFill/>
                        </a:ln>
                        <a:solidFill>
                          <a:schemeClr val="tx1"/>
                        </a:solidFill>
                        <a:effectLst/>
                        <a:latin typeface="Arial" charset="0"/>
                        <a:ea typeface="宋体" charset="-122"/>
                      </a:endParaRPr>
                    </a:p>
                  </a:txBody>
                  <a:tcPr anchor="ctr" horzOverflow="overflow"/>
                </a:tc>
                <a:tc>
                  <a:txBody>
                    <a:bodyPr/>
                    <a:lstStyle/>
                    <a:p>
                      <a:pPr marL="342900" marR="0" lvl="0" indent="-342900" algn="l" rtl="0" eaLnBrk="1" fontAlgn="base" latinLnBrk="0" hangingPunct="1">
                        <a:lnSpc>
                          <a:spcPct val="100000"/>
                        </a:lnSpc>
                        <a:spcBef>
                          <a:spcPct val="0"/>
                        </a:spcBef>
                        <a:spcAft>
                          <a:spcPct val="0"/>
                        </a:spcAft>
                        <a:buClrTx/>
                        <a:buSzTx/>
                        <a:buFontTx/>
                        <a:buNone/>
                      </a:pPr>
                      <a:r>
                        <a:rPr kumimoji="0" lang="en-US" altLang="zh-CN" sz="1800" u="none" strike="noStrike" cap="none" normalizeH="0" baseline="0" dirty="0">
                          <a:ln>
                            <a:noFill/>
                          </a:ln>
                          <a:effectLst/>
                        </a:rPr>
                        <a:t>love, life, live …</a:t>
                      </a:r>
                      <a:r>
                        <a:rPr lang="en-US" altLang="zh-CN" sz="1800" u="none" strike="noStrike" cap="none" normalizeH="0" baseline="0" dirty="0">
                          <a:ln>
                            <a:noFill/>
                          </a:ln>
                          <a:effectLst/>
                        </a:rPr>
                        <a:t> </a:t>
                      </a:r>
                      <a:endParaRPr kumimoji="0" lang="en-US" altLang="zh-CN" sz="1800" b="0" i="0" u="none" strike="noStrike" cap="none" normalizeH="0" baseline="0">
                        <a:ln>
                          <a:noFill/>
                        </a:ln>
                        <a:solidFill>
                          <a:schemeClr val="tx1"/>
                        </a:solidFill>
                        <a:effectLst/>
                        <a:latin typeface="Arial" charset="0"/>
                        <a:ea typeface="宋体" charset="-122"/>
                      </a:endParaRPr>
                    </a:p>
                  </a:txBody>
                  <a:tcPr anchor="ctr" horzOverflow="overflow"/>
                </a:tc>
                <a:extLst>
                  <a:ext uri="{0D108BD9-81ED-4DB2-BD59-A6C34878D82A}">
                    <a16:rowId xmlns:a16="http://schemas.microsoft.com/office/drawing/2014/main" val="10003"/>
                  </a:ext>
                </a:extLst>
              </a:tr>
              <a:tr h="431800">
                <a:tc>
                  <a:txBody>
                    <a:bodyPr/>
                    <a:lstStyle/>
                    <a:p>
                      <a:pPr marL="342900" marR="0" lvl="0" indent="-342900" algn="l" rtl="0" eaLnBrk="1" fontAlgn="base" latinLnBrk="0" hangingPunct="1">
                        <a:lnSpc>
                          <a:spcPct val="100000"/>
                        </a:lnSpc>
                        <a:spcBef>
                          <a:spcPct val="0"/>
                        </a:spcBef>
                        <a:spcAft>
                          <a:spcPct val="0"/>
                        </a:spcAft>
                        <a:buClrTx/>
                        <a:buSzTx/>
                        <a:buFontTx/>
                        <a:buNone/>
                      </a:pPr>
                      <a:r>
                        <a:rPr kumimoji="0" lang="en-US" altLang="zh-CN" sz="1800" u="none" strike="noStrike" cap="none" normalizeH="0" baseline="0" dirty="0">
                          <a:ln>
                            <a:noFill/>
                          </a:ln>
                          <a:effectLst/>
                        </a:rPr>
                        <a:t>?</a:t>
                      </a:r>
                      <a:r>
                        <a:rPr lang="en-US" altLang="zh-CN" sz="1800" u="none" strike="noStrike" cap="none" normalizeH="0" baseline="0" dirty="0">
                          <a:ln>
                            <a:noFill/>
                          </a:ln>
                          <a:effectLst/>
                        </a:rPr>
                        <a:t> </a:t>
                      </a:r>
                      <a:endParaRPr kumimoji="0" lang="en-US" altLang="zh-CN" sz="1800" b="0" i="0" u="none" strike="noStrike" cap="none" normalizeH="0" baseline="0">
                        <a:ln>
                          <a:noFill/>
                        </a:ln>
                        <a:solidFill>
                          <a:schemeClr val="tx1"/>
                        </a:solidFill>
                        <a:effectLst/>
                        <a:latin typeface="Arial" charset="0"/>
                        <a:ea typeface="宋体" charset="-122"/>
                      </a:endParaRPr>
                    </a:p>
                  </a:txBody>
                  <a:tcPr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u="none" strike="noStrike" cap="none" normalizeH="0" baseline="0">
                          <a:ln>
                            <a:noFill/>
                          </a:ln>
                          <a:effectLst/>
                        </a:rPr>
                        <a:t>匹配任意一个可选字符 </a:t>
                      </a:r>
                      <a:endParaRPr kumimoji="0" lang="zh-CN" altLang="en-US" sz="1800" b="0" i="0" u="none" strike="noStrike" cap="none" normalizeH="0" baseline="0">
                        <a:ln>
                          <a:noFill/>
                        </a:ln>
                        <a:solidFill>
                          <a:schemeClr val="tx1"/>
                        </a:solidFill>
                        <a:effectLst/>
                        <a:latin typeface="Arial" charset="0"/>
                        <a:ea typeface="宋体" charset="-122"/>
                      </a:endParaRPr>
                    </a:p>
                  </a:txBody>
                  <a:tcPr anchor="ctr" horzOverflow="overflow"/>
                </a:tc>
                <a:tc>
                  <a:txBody>
                    <a:bodyPr/>
                    <a:lstStyle/>
                    <a:p>
                      <a:pPr marL="342900" marR="0" lvl="0" indent="-342900" algn="l" rtl="0" eaLnBrk="1" fontAlgn="base" latinLnBrk="0" hangingPunct="1">
                        <a:lnSpc>
                          <a:spcPct val="100000"/>
                        </a:lnSpc>
                        <a:spcBef>
                          <a:spcPct val="0"/>
                        </a:spcBef>
                        <a:spcAft>
                          <a:spcPct val="0"/>
                        </a:spcAft>
                        <a:buClrTx/>
                        <a:buSzTx/>
                        <a:buFontTx/>
                        <a:buNone/>
                      </a:pPr>
                      <a:r>
                        <a:rPr kumimoji="0" lang="en-US" altLang="zh-CN" sz="1800" u="none" strike="noStrike" cap="none" normalizeH="0" baseline="0" dirty="0">
                          <a:ln>
                            <a:noFill/>
                          </a:ln>
                          <a:effectLst/>
                        </a:rPr>
                        <a:t>ERE</a:t>
                      </a:r>
                      <a:r>
                        <a:rPr lang="en-US" altLang="zh-CN" sz="1800" u="none" strike="noStrike" cap="none" normalizeH="0" baseline="0" dirty="0">
                          <a:ln>
                            <a:noFill/>
                          </a:ln>
                          <a:effectLst/>
                        </a:rPr>
                        <a:t> </a:t>
                      </a:r>
                      <a:endParaRPr kumimoji="0" lang="en-US" altLang="zh-CN" sz="1800" b="0" i="0" u="none" strike="noStrike" cap="none" normalizeH="0" baseline="0">
                        <a:ln>
                          <a:noFill/>
                        </a:ln>
                        <a:solidFill>
                          <a:schemeClr val="tx1"/>
                        </a:solidFill>
                        <a:effectLst/>
                        <a:latin typeface="Arial" charset="0"/>
                        <a:ea typeface="宋体" charset="-122"/>
                      </a:endParaRPr>
                    </a:p>
                  </a:txBody>
                  <a:tcPr anchor="ctr" horzOverflow="overflow"/>
                </a:tc>
                <a:tc>
                  <a:txBody>
                    <a:bodyPr/>
                    <a:lstStyle/>
                    <a:p>
                      <a:pPr marL="342900" marR="0" lvl="0" indent="-342900" algn="l" rtl="0" eaLnBrk="1" fontAlgn="base" latinLnBrk="0" hangingPunct="1">
                        <a:lnSpc>
                          <a:spcPct val="100000"/>
                        </a:lnSpc>
                        <a:spcBef>
                          <a:spcPct val="0"/>
                        </a:spcBef>
                        <a:spcAft>
                          <a:spcPct val="0"/>
                        </a:spcAft>
                        <a:buClrTx/>
                        <a:buSzTx/>
                        <a:buFontTx/>
                        <a:buNone/>
                      </a:pPr>
                      <a:r>
                        <a:rPr kumimoji="0" lang="en-US" altLang="zh-CN" sz="1800" u="none" strike="noStrike" cap="none" normalizeH="0" baseline="0" dirty="0" err="1">
                          <a:ln>
                            <a:noFill/>
                          </a:ln>
                          <a:effectLst/>
                        </a:rPr>
                        <a:t>xy</a:t>
                      </a:r>
                      <a:r>
                        <a:rPr kumimoji="0" lang="en-US" altLang="zh-CN" sz="1800" u="none" strike="noStrike" cap="none" normalizeH="0" baseline="0" dirty="0">
                          <a:ln>
                            <a:noFill/>
                          </a:ln>
                          <a:effectLst/>
                        </a:rPr>
                        <a:t>?</a:t>
                      </a:r>
                      <a:r>
                        <a:rPr lang="en-US" altLang="zh-CN" sz="1800" u="none" strike="noStrike" cap="none" normalizeH="0" baseline="0" dirty="0">
                          <a:ln>
                            <a:noFill/>
                          </a:ln>
                          <a:effectLst/>
                        </a:rPr>
                        <a:t> </a:t>
                      </a:r>
                      <a:endParaRPr kumimoji="0" lang="en-US" altLang="zh-CN" sz="1800" b="0" i="0" u="none" strike="noStrike" cap="none" normalizeH="0" baseline="0">
                        <a:ln>
                          <a:noFill/>
                        </a:ln>
                        <a:solidFill>
                          <a:schemeClr val="tx1"/>
                        </a:solidFill>
                        <a:effectLst/>
                        <a:latin typeface="Arial" charset="0"/>
                        <a:ea typeface="宋体" charset="-122"/>
                      </a:endParaRPr>
                    </a:p>
                  </a:txBody>
                  <a:tcPr anchor="ctr" horzOverflow="overflow"/>
                </a:tc>
                <a:tc>
                  <a:txBody>
                    <a:bodyPr/>
                    <a:lstStyle/>
                    <a:p>
                      <a:pPr marL="342900" marR="0" lvl="0" indent="-342900" algn="l" rtl="0" eaLnBrk="1" fontAlgn="base" latinLnBrk="0" hangingPunct="1">
                        <a:lnSpc>
                          <a:spcPct val="100000"/>
                        </a:lnSpc>
                        <a:spcBef>
                          <a:spcPct val="0"/>
                        </a:spcBef>
                        <a:spcAft>
                          <a:spcPct val="0"/>
                        </a:spcAft>
                        <a:buClrTx/>
                        <a:buSzTx/>
                        <a:buFontTx/>
                        <a:buNone/>
                      </a:pPr>
                      <a:r>
                        <a:rPr kumimoji="0" lang="en-US" altLang="zh-CN" sz="1800" u="none" strike="noStrike" cap="none" normalizeH="0" baseline="0" dirty="0">
                          <a:ln>
                            <a:noFill/>
                          </a:ln>
                          <a:effectLst/>
                        </a:rPr>
                        <a:t>x, </a:t>
                      </a:r>
                      <a:r>
                        <a:rPr kumimoji="0" lang="en-US" altLang="zh-CN" sz="1800" u="none" strike="noStrike" cap="none" normalizeH="0" baseline="0" dirty="0" err="1">
                          <a:ln>
                            <a:noFill/>
                          </a:ln>
                          <a:effectLst/>
                        </a:rPr>
                        <a:t>xy</a:t>
                      </a:r>
                      <a:r>
                        <a:rPr lang="en-US" altLang="zh-CN" sz="1800" u="none" strike="noStrike" cap="none" normalizeH="0" baseline="0" dirty="0">
                          <a:ln>
                            <a:noFill/>
                          </a:ln>
                          <a:effectLst/>
                        </a:rPr>
                        <a:t> </a:t>
                      </a:r>
                      <a:endParaRPr kumimoji="0" lang="en-US" altLang="zh-CN" sz="1800" b="0" i="0" u="none" strike="noStrike" cap="none" normalizeH="0" baseline="0">
                        <a:ln>
                          <a:noFill/>
                        </a:ln>
                        <a:solidFill>
                          <a:schemeClr val="tx1"/>
                        </a:solidFill>
                        <a:effectLst/>
                        <a:latin typeface="Arial" charset="0"/>
                        <a:ea typeface="宋体" charset="-122"/>
                      </a:endParaRPr>
                    </a:p>
                  </a:txBody>
                  <a:tcPr anchor="ctr" horzOverflow="overflow"/>
                </a:tc>
                <a:extLst>
                  <a:ext uri="{0D108BD9-81ED-4DB2-BD59-A6C34878D82A}">
                    <a16:rowId xmlns:a16="http://schemas.microsoft.com/office/drawing/2014/main" val="10004"/>
                  </a:ext>
                </a:extLst>
              </a:tr>
              <a:tr h="431800">
                <a:tc>
                  <a:txBody>
                    <a:bodyPr/>
                    <a:lstStyle/>
                    <a:p>
                      <a:pPr marL="342900" marR="0" lvl="0" indent="-342900" algn="l" rtl="0" eaLnBrk="1" fontAlgn="base" latinLnBrk="0" hangingPunct="1">
                        <a:lnSpc>
                          <a:spcPct val="100000"/>
                        </a:lnSpc>
                        <a:spcBef>
                          <a:spcPct val="0"/>
                        </a:spcBef>
                        <a:spcAft>
                          <a:spcPct val="0"/>
                        </a:spcAft>
                        <a:buClrTx/>
                        <a:buSzTx/>
                        <a:buFontTx/>
                        <a:buNone/>
                      </a:pPr>
                      <a:r>
                        <a:rPr kumimoji="0" lang="en-US" altLang="zh-CN" sz="1800" u="none" strike="noStrike" cap="none" normalizeH="0" baseline="0" dirty="0">
                          <a:ln>
                            <a:noFill/>
                          </a:ln>
                          <a:effectLst/>
                        </a:rPr>
                        <a:t>*</a:t>
                      </a:r>
                      <a:r>
                        <a:rPr lang="en-US" altLang="zh-CN" sz="1800" u="none" strike="noStrike" cap="none" normalizeH="0" baseline="0" dirty="0">
                          <a:ln>
                            <a:noFill/>
                          </a:ln>
                          <a:effectLst/>
                        </a:rPr>
                        <a:t> </a:t>
                      </a:r>
                      <a:endParaRPr kumimoji="0" lang="en-US" altLang="zh-CN" sz="1800" b="0" i="0" u="none" strike="noStrike" cap="none" normalizeH="0" baseline="0">
                        <a:ln>
                          <a:noFill/>
                        </a:ln>
                        <a:solidFill>
                          <a:schemeClr val="tx1"/>
                        </a:solidFill>
                        <a:effectLst/>
                        <a:latin typeface="Arial" charset="0"/>
                        <a:ea typeface="宋体" charset="-122"/>
                      </a:endParaRPr>
                    </a:p>
                  </a:txBody>
                  <a:tcPr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u="none" strike="noStrike" cap="none" normalizeH="0" baseline="0">
                          <a:ln>
                            <a:noFill/>
                          </a:ln>
                          <a:effectLst/>
                        </a:rPr>
                        <a:t>匹配零次或多次重复 </a:t>
                      </a:r>
                      <a:endParaRPr kumimoji="0" lang="zh-CN" altLang="en-US" sz="1800" b="0" i="0" u="none" strike="noStrike" cap="none" normalizeH="0" baseline="0">
                        <a:ln>
                          <a:noFill/>
                        </a:ln>
                        <a:solidFill>
                          <a:schemeClr val="tx1"/>
                        </a:solidFill>
                        <a:effectLst/>
                        <a:latin typeface="Arial" charset="0"/>
                        <a:ea typeface="宋体" charset="-122"/>
                      </a:endParaRPr>
                    </a:p>
                  </a:txBody>
                  <a:tcPr anchor="ctr" horzOverflow="overflow"/>
                </a:tc>
                <a:tc>
                  <a:txBody>
                    <a:bodyPr/>
                    <a:lstStyle/>
                    <a:p>
                      <a:pPr marL="342900" marR="0" lvl="0" indent="-342900" algn="l" rtl="0" eaLnBrk="1" fontAlgn="base" latinLnBrk="0" hangingPunct="1">
                        <a:lnSpc>
                          <a:spcPct val="100000"/>
                        </a:lnSpc>
                        <a:spcBef>
                          <a:spcPct val="0"/>
                        </a:spcBef>
                        <a:spcAft>
                          <a:spcPct val="0"/>
                        </a:spcAft>
                        <a:buClrTx/>
                        <a:buSzTx/>
                        <a:buFontTx/>
                        <a:buNone/>
                      </a:pPr>
                      <a:r>
                        <a:rPr kumimoji="0" lang="en-US" altLang="zh-CN" sz="1800" u="none" strike="noStrike" cap="none" normalizeH="0" baseline="0" dirty="0">
                          <a:ln>
                            <a:noFill/>
                          </a:ln>
                          <a:effectLst/>
                        </a:rPr>
                        <a:t>BRE</a:t>
                      </a:r>
                      <a:r>
                        <a:rPr lang="en-US" altLang="zh-CN" sz="1800" u="none" strike="noStrike" cap="none" normalizeH="0" baseline="0" dirty="0">
                          <a:ln>
                            <a:noFill/>
                          </a:ln>
                          <a:effectLst/>
                        </a:rPr>
                        <a:t> </a:t>
                      </a:r>
                      <a:endParaRPr kumimoji="0" lang="en-US" altLang="zh-CN" sz="1800" b="0" i="0" u="none" strike="noStrike" cap="none" normalizeH="0" baseline="0">
                        <a:ln>
                          <a:noFill/>
                        </a:ln>
                        <a:solidFill>
                          <a:schemeClr val="tx1"/>
                        </a:solidFill>
                        <a:effectLst/>
                        <a:latin typeface="Arial" charset="0"/>
                        <a:ea typeface="宋体" charset="-122"/>
                      </a:endParaRPr>
                    </a:p>
                  </a:txBody>
                  <a:tcPr anchor="ctr" horzOverflow="overflow"/>
                </a:tc>
                <a:tc>
                  <a:txBody>
                    <a:bodyPr/>
                    <a:lstStyle/>
                    <a:p>
                      <a:pPr marL="342900" marR="0" lvl="0" indent="-342900" algn="l" rtl="0" eaLnBrk="1" fontAlgn="base" latinLnBrk="0" hangingPunct="1">
                        <a:lnSpc>
                          <a:spcPct val="100000"/>
                        </a:lnSpc>
                        <a:spcBef>
                          <a:spcPct val="0"/>
                        </a:spcBef>
                        <a:spcAft>
                          <a:spcPct val="0"/>
                        </a:spcAft>
                        <a:buClrTx/>
                        <a:buSzTx/>
                        <a:buFontTx/>
                        <a:buNone/>
                      </a:pPr>
                      <a:r>
                        <a:rPr kumimoji="0" lang="en-US" altLang="zh-CN" sz="1800" u="none" strike="noStrike" cap="none" normalizeH="0" baseline="0" dirty="0" err="1">
                          <a:ln>
                            <a:noFill/>
                          </a:ln>
                          <a:effectLst/>
                        </a:rPr>
                        <a:t>xy</a:t>
                      </a:r>
                      <a:r>
                        <a:rPr kumimoji="0" lang="en-US" altLang="zh-CN" sz="1800" u="none" strike="noStrike" cap="none" normalizeH="0" baseline="0" dirty="0">
                          <a:ln>
                            <a:noFill/>
                          </a:ln>
                          <a:effectLst/>
                        </a:rPr>
                        <a:t>*</a:t>
                      </a:r>
                      <a:r>
                        <a:rPr lang="en-US" altLang="zh-CN" sz="1800" u="none" strike="noStrike" cap="none" normalizeH="0" baseline="0" dirty="0">
                          <a:ln>
                            <a:noFill/>
                          </a:ln>
                          <a:effectLst/>
                        </a:rPr>
                        <a:t> </a:t>
                      </a:r>
                      <a:endParaRPr kumimoji="0" lang="en-US" altLang="zh-CN" sz="1800" b="0" i="0" u="none" strike="noStrike" cap="none" normalizeH="0" baseline="0">
                        <a:ln>
                          <a:noFill/>
                        </a:ln>
                        <a:solidFill>
                          <a:schemeClr val="tx1"/>
                        </a:solidFill>
                        <a:effectLst/>
                        <a:latin typeface="Arial" charset="0"/>
                        <a:ea typeface="宋体" charset="-122"/>
                      </a:endParaRPr>
                    </a:p>
                  </a:txBody>
                  <a:tcPr anchor="ctr" horzOverflow="overflow"/>
                </a:tc>
                <a:tc>
                  <a:txBody>
                    <a:bodyPr/>
                    <a:lstStyle/>
                    <a:p>
                      <a:pPr marL="342900" marR="0" lvl="0" indent="-342900" algn="l" rtl="0" eaLnBrk="1" fontAlgn="base" latinLnBrk="0" hangingPunct="1">
                        <a:lnSpc>
                          <a:spcPct val="100000"/>
                        </a:lnSpc>
                        <a:spcBef>
                          <a:spcPct val="0"/>
                        </a:spcBef>
                        <a:spcAft>
                          <a:spcPct val="0"/>
                        </a:spcAft>
                        <a:buClrTx/>
                        <a:buSzTx/>
                        <a:buFontTx/>
                        <a:buNone/>
                      </a:pPr>
                      <a:r>
                        <a:rPr kumimoji="0" lang="en-US" altLang="zh-CN" sz="1800" u="none" strike="noStrike" cap="none" normalizeH="0" baseline="0" dirty="0">
                          <a:ln>
                            <a:noFill/>
                          </a:ln>
                          <a:effectLst/>
                        </a:rPr>
                        <a:t>x, </a:t>
                      </a:r>
                      <a:r>
                        <a:rPr kumimoji="0" lang="en-US" altLang="zh-CN" sz="1800" u="none" strike="noStrike" cap="none" normalizeH="0" baseline="0" dirty="0" err="1">
                          <a:ln>
                            <a:noFill/>
                          </a:ln>
                          <a:effectLst/>
                        </a:rPr>
                        <a:t>xy</a:t>
                      </a:r>
                      <a:r>
                        <a:rPr kumimoji="0" lang="en-US" altLang="zh-CN" sz="1800" u="none" strike="noStrike" cap="none" normalizeH="0" baseline="0" dirty="0">
                          <a:ln>
                            <a:noFill/>
                          </a:ln>
                          <a:effectLst/>
                        </a:rPr>
                        <a:t>, </a:t>
                      </a:r>
                      <a:r>
                        <a:rPr kumimoji="0" lang="en-US" altLang="zh-CN" sz="1800" u="none" strike="noStrike" cap="none" normalizeH="0" baseline="0" dirty="0" err="1">
                          <a:ln>
                            <a:noFill/>
                          </a:ln>
                          <a:effectLst/>
                        </a:rPr>
                        <a:t>xyy</a:t>
                      </a:r>
                      <a:r>
                        <a:rPr kumimoji="0" lang="en-US" altLang="zh-CN" sz="1800" u="none" strike="noStrike" cap="none" normalizeH="0" baseline="0" dirty="0">
                          <a:ln>
                            <a:noFill/>
                          </a:ln>
                          <a:effectLst/>
                        </a:rPr>
                        <a:t>, </a:t>
                      </a:r>
                      <a:r>
                        <a:rPr kumimoji="0" lang="en-US" altLang="zh-CN" sz="1800" u="none" strike="noStrike" cap="none" normalizeH="0" baseline="0" dirty="0" err="1">
                          <a:ln>
                            <a:noFill/>
                          </a:ln>
                          <a:effectLst/>
                        </a:rPr>
                        <a:t>xyyy</a:t>
                      </a:r>
                      <a:r>
                        <a:rPr kumimoji="0" lang="en-US" altLang="zh-CN" sz="1800" u="none" strike="noStrike" cap="none" normalizeH="0" baseline="0" dirty="0">
                          <a:ln>
                            <a:noFill/>
                          </a:ln>
                          <a:effectLst/>
                        </a:rPr>
                        <a:t> …</a:t>
                      </a:r>
                      <a:r>
                        <a:rPr lang="en-US" altLang="zh-CN" sz="1800" u="none" strike="noStrike" cap="none" normalizeH="0" baseline="0" dirty="0">
                          <a:ln>
                            <a:noFill/>
                          </a:ln>
                          <a:effectLst/>
                        </a:rPr>
                        <a:t> </a:t>
                      </a:r>
                      <a:endParaRPr kumimoji="0" lang="en-US" altLang="zh-CN" sz="1800" b="0" i="0" u="none" strike="noStrike" cap="none" normalizeH="0" baseline="0">
                        <a:ln>
                          <a:noFill/>
                        </a:ln>
                        <a:solidFill>
                          <a:schemeClr val="tx1"/>
                        </a:solidFill>
                        <a:effectLst/>
                        <a:latin typeface="Arial" charset="0"/>
                        <a:ea typeface="宋体" charset="-122"/>
                      </a:endParaRPr>
                    </a:p>
                  </a:txBody>
                  <a:tcPr anchor="ctr" horzOverflow="overflow"/>
                </a:tc>
                <a:extLst>
                  <a:ext uri="{0D108BD9-81ED-4DB2-BD59-A6C34878D82A}">
                    <a16:rowId xmlns:a16="http://schemas.microsoft.com/office/drawing/2014/main" val="10005"/>
                  </a:ext>
                </a:extLst>
              </a:tr>
              <a:tr h="431800">
                <a:tc>
                  <a:txBody>
                    <a:bodyPr/>
                    <a:lstStyle/>
                    <a:p>
                      <a:pPr marL="342900" marR="0" lvl="0" indent="-342900" algn="l" rtl="0" eaLnBrk="1" fontAlgn="base" latinLnBrk="0" hangingPunct="1">
                        <a:lnSpc>
                          <a:spcPct val="100000"/>
                        </a:lnSpc>
                        <a:spcBef>
                          <a:spcPct val="0"/>
                        </a:spcBef>
                        <a:spcAft>
                          <a:spcPct val="0"/>
                        </a:spcAft>
                        <a:buClrTx/>
                        <a:buSzTx/>
                        <a:buFontTx/>
                        <a:buNone/>
                      </a:pPr>
                      <a:r>
                        <a:rPr kumimoji="0" lang="en-US" altLang="zh-CN" sz="1800" u="none" strike="noStrike" cap="none" normalizeH="0" baseline="0" dirty="0">
                          <a:ln>
                            <a:noFill/>
                          </a:ln>
                          <a:effectLst/>
                        </a:rPr>
                        <a:t>+</a:t>
                      </a:r>
                      <a:r>
                        <a:rPr lang="en-US" altLang="zh-CN" sz="1800" u="none" strike="noStrike" cap="none" normalizeH="0" baseline="0" dirty="0">
                          <a:ln>
                            <a:noFill/>
                          </a:ln>
                          <a:effectLst/>
                        </a:rPr>
                        <a:t> </a:t>
                      </a:r>
                      <a:endParaRPr kumimoji="0" lang="en-US" altLang="zh-CN" sz="1800" b="0" i="0" u="none" strike="noStrike" cap="none" normalizeH="0" baseline="0">
                        <a:ln>
                          <a:noFill/>
                        </a:ln>
                        <a:solidFill>
                          <a:schemeClr val="tx1"/>
                        </a:solidFill>
                        <a:effectLst/>
                        <a:latin typeface="Arial" charset="0"/>
                        <a:ea typeface="宋体" charset="-122"/>
                      </a:endParaRPr>
                    </a:p>
                  </a:txBody>
                  <a:tcPr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u="none" strike="noStrike" cap="none" normalizeH="0" baseline="0">
                          <a:ln>
                            <a:noFill/>
                          </a:ln>
                          <a:effectLst/>
                        </a:rPr>
                        <a:t>匹配一次或多次重复 </a:t>
                      </a:r>
                      <a:endParaRPr kumimoji="0" lang="zh-CN" altLang="en-US" sz="1800" b="0" i="0" u="none" strike="noStrike" cap="none" normalizeH="0" baseline="0">
                        <a:ln>
                          <a:noFill/>
                        </a:ln>
                        <a:solidFill>
                          <a:schemeClr val="tx1"/>
                        </a:solidFill>
                        <a:effectLst/>
                        <a:latin typeface="Arial" charset="0"/>
                        <a:ea typeface="宋体" charset="-122"/>
                      </a:endParaRPr>
                    </a:p>
                  </a:txBody>
                  <a:tcPr anchor="ctr" horzOverflow="overflow"/>
                </a:tc>
                <a:tc>
                  <a:txBody>
                    <a:bodyPr/>
                    <a:lstStyle/>
                    <a:p>
                      <a:pPr marL="342900" marR="0" lvl="0" indent="-342900" algn="l" rtl="0" eaLnBrk="1" fontAlgn="base" latinLnBrk="0" hangingPunct="1">
                        <a:lnSpc>
                          <a:spcPct val="100000"/>
                        </a:lnSpc>
                        <a:spcBef>
                          <a:spcPct val="0"/>
                        </a:spcBef>
                        <a:spcAft>
                          <a:spcPct val="0"/>
                        </a:spcAft>
                        <a:buClrTx/>
                        <a:buSzTx/>
                        <a:buFontTx/>
                        <a:buNone/>
                      </a:pPr>
                      <a:r>
                        <a:rPr kumimoji="0" lang="en-US" altLang="zh-CN" sz="1800" u="none" strike="noStrike" cap="none" normalizeH="0" baseline="0" dirty="0">
                          <a:ln>
                            <a:noFill/>
                          </a:ln>
                          <a:effectLst/>
                        </a:rPr>
                        <a:t>ERE</a:t>
                      </a:r>
                      <a:r>
                        <a:rPr lang="en-US" altLang="zh-CN" sz="1800" u="none" strike="noStrike" cap="none" normalizeH="0" baseline="0" dirty="0">
                          <a:ln>
                            <a:noFill/>
                          </a:ln>
                          <a:effectLst/>
                        </a:rPr>
                        <a:t> </a:t>
                      </a:r>
                      <a:endParaRPr kumimoji="0" lang="en-US" altLang="zh-CN" sz="1800" b="0" i="0" u="none" strike="noStrike" cap="none" normalizeH="0" baseline="0">
                        <a:ln>
                          <a:noFill/>
                        </a:ln>
                        <a:solidFill>
                          <a:schemeClr val="tx1"/>
                        </a:solidFill>
                        <a:effectLst/>
                        <a:latin typeface="Arial" charset="0"/>
                        <a:ea typeface="宋体" charset="-122"/>
                      </a:endParaRPr>
                    </a:p>
                  </a:txBody>
                  <a:tcPr anchor="ctr" horzOverflow="overflow"/>
                </a:tc>
                <a:tc>
                  <a:txBody>
                    <a:bodyPr/>
                    <a:lstStyle/>
                    <a:p>
                      <a:pPr marL="342900" marR="0" lvl="0" indent="-342900" algn="l" rtl="0" eaLnBrk="1" fontAlgn="base" latinLnBrk="0" hangingPunct="1">
                        <a:lnSpc>
                          <a:spcPct val="100000"/>
                        </a:lnSpc>
                        <a:spcBef>
                          <a:spcPct val="0"/>
                        </a:spcBef>
                        <a:spcAft>
                          <a:spcPct val="0"/>
                        </a:spcAft>
                        <a:buClrTx/>
                        <a:buSzTx/>
                        <a:buFontTx/>
                        <a:buNone/>
                      </a:pPr>
                      <a:r>
                        <a:rPr kumimoji="0" lang="en-US" altLang="zh-CN" sz="1800" u="none" strike="noStrike" cap="none" normalizeH="0" baseline="0" dirty="0" err="1">
                          <a:ln>
                            <a:noFill/>
                          </a:ln>
                          <a:effectLst/>
                        </a:rPr>
                        <a:t>xy</a:t>
                      </a:r>
                      <a:r>
                        <a:rPr kumimoji="0" lang="en-US" altLang="zh-CN" sz="1800" u="none" strike="noStrike" cap="none" normalizeH="0" baseline="0" dirty="0">
                          <a:ln>
                            <a:noFill/>
                          </a:ln>
                          <a:effectLst/>
                        </a:rPr>
                        <a:t>+</a:t>
                      </a:r>
                      <a:r>
                        <a:rPr lang="en-US" altLang="zh-CN" sz="1800" u="none" strike="noStrike" cap="none" normalizeH="0" baseline="0" dirty="0">
                          <a:ln>
                            <a:noFill/>
                          </a:ln>
                          <a:effectLst/>
                        </a:rPr>
                        <a:t> </a:t>
                      </a:r>
                      <a:endParaRPr kumimoji="0" lang="en-US" altLang="zh-CN" sz="1800" b="0" i="0" u="none" strike="noStrike" cap="none" normalizeH="0" baseline="0">
                        <a:ln>
                          <a:noFill/>
                        </a:ln>
                        <a:solidFill>
                          <a:schemeClr val="tx1"/>
                        </a:solidFill>
                        <a:effectLst/>
                        <a:latin typeface="Arial" charset="0"/>
                        <a:ea typeface="宋体" charset="-122"/>
                      </a:endParaRPr>
                    </a:p>
                  </a:txBody>
                  <a:tcPr anchor="ctr" horzOverflow="overflow"/>
                </a:tc>
                <a:tc>
                  <a:txBody>
                    <a:bodyPr/>
                    <a:lstStyle/>
                    <a:p>
                      <a:pPr marL="342900" marR="0" lvl="0" indent="-342900" algn="l" rtl="0" eaLnBrk="1" fontAlgn="base" latinLnBrk="0" hangingPunct="1">
                        <a:lnSpc>
                          <a:spcPct val="100000"/>
                        </a:lnSpc>
                        <a:spcBef>
                          <a:spcPct val="0"/>
                        </a:spcBef>
                        <a:spcAft>
                          <a:spcPct val="0"/>
                        </a:spcAft>
                        <a:buClrTx/>
                        <a:buSzTx/>
                        <a:buFontTx/>
                        <a:buNone/>
                      </a:pPr>
                      <a:r>
                        <a:rPr kumimoji="0" lang="en-US" altLang="zh-CN" sz="1800" u="none" strike="noStrike" cap="none" normalizeH="0" baseline="0" dirty="0" err="1">
                          <a:ln>
                            <a:noFill/>
                          </a:ln>
                          <a:effectLst/>
                        </a:rPr>
                        <a:t>xy</a:t>
                      </a:r>
                      <a:r>
                        <a:rPr kumimoji="0" lang="en-US" altLang="zh-CN" sz="1800" u="none" strike="noStrike" cap="none" normalizeH="0" baseline="0" dirty="0">
                          <a:ln>
                            <a:noFill/>
                          </a:ln>
                          <a:effectLst/>
                        </a:rPr>
                        <a:t>, </a:t>
                      </a:r>
                      <a:r>
                        <a:rPr kumimoji="0" lang="en-US" altLang="zh-CN" sz="1800" u="none" strike="noStrike" cap="none" normalizeH="0" baseline="0" dirty="0" err="1">
                          <a:ln>
                            <a:noFill/>
                          </a:ln>
                          <a:effectLst/>
                        </a:rPr>
                        <a:t>xyy</a:t>
                      </a:r>
                      <a:r>
                        <a:rPr kumimoji="0" lang="en-US" altLang="zh-CN" sz="1800" u="none" strike="noStrike" cap="none" normalizeH="0" baseline="0" dirty="0">
                          <a:ln>
                            <a:noFill/>
                          </a:ln>
                          <a:effectLst/>
                        </a:rPr>
                        <a:t>, </a:t>
                      </a:r>
                      <a:r>
                        <a:rPr kumimoji="0" lang="en-US" altLang="zh-CN" sz="1800" u="none" strike="noStrike" cap="none" normalizeH="0" baseline="0" dirty="0" err="1">
                          <a:ln>
                            <a:noFill/>
                          </a:ln>
                          <a:effectLst/>
                        </a:rPr>
                        <a:t>xyyy</a:t>
                      </a:r>
                      <a:r>
                        <a:rPr kumimoji="0" lang="en-US" altLang="zh-CN" sz="1800" u="none" strike="noStrike" cap="none" normalizeH="0" baseline="0" dirty="0">
                          <a:ln>
                            <a:noFill/>
                          </a:ln>
                          <a:effectLst/>
                        </a:rPr>
                        <a:t> …</a:t>
                      </a:r>
                      <a:r>
                        <a:rPr lang="en-US" altLang="zh-CN" sz="1800" u="none" strike="noStrike" cap="none" normalizeH="0" baseline="0" dirty="0">
                          <a:ln>
                            <a:noFill/>
                          </a:ln>
                          <a:effectLst/>
                        </a:rPr>
                        <a:t> </a:t>
                      </a:r>
                      <a:endParaRPr kumimoji="0" lang="en-US" altLang="zh-CN" sz="1800" b="0" i="0" u="none" strike="noStrike" cap="none" normalizeH="0" baseline="0">
                        <a:ln>
                          <a:noFill/>
                        </a:ln>
                        <a:solidFill>
                          <a:schemeClr val="tx1"/>
                        </a:solidFill>
                        <a:effectLst/>
                        <a:latin typeface="Arial" charset="0"/>
                        <a:ea typeface="宋体" charset="-122"/>
                      </a:endParaRPr>
                    </a:p>
                  </a:txBody>
                  <a:tcPr anchor="ctr" horzOverflow="overflow"/>
                </a:tc>
                <a:extLst>
                  <a:ext uri="{0D108BD9-81ED-4DB2-BD59-A6C34878D82A}">
                    <a16:rowId xmlns:a16="http://schemas.microsoft.com/office/drawing/2014/main" val="10006"/>
                  </a:ext>
                </a:extLst>
              </a:tr>
              <a:tr h="431800">
                <a:tc>
                  <a:txBody>
                    <a:bodyPr/>
                    <a:lstStyle/>
                    <a:p>
                      <a:pPr marL="342900" marR="0" lvl="0" indent="-342900" algn="l" rtl="0" eaLnBrk="1" fontAlgn="base" latinLnBrk="0" hangingPunct="1">
                        <a:lnSpc>
                          <a:spcPct val="100000"/>
                        </a:lnSpc>
                        <a:spcBef>
                          <a:spcPct val="0"/>
                        </a:spcBef>
                        <a:spcAft>
                          <a:spcPct val="0"/>
                        </a:spcAft>
                        <a:buClrTx/>
                        <a:buSzTx/>
                        <a:buFontTx/>
                        <a:buNone/>
                      </a:pPr>
                      <a:r>
                        <a:rPr kumimoji="0" lang="en-US" altLang="zh-CN" sz="1800" u="none" strike="noStrike" cap="none" normalizeH="0" baseline="0" dirty="0">
                          <a:ln>
                            <a:noFill/>
                          </a:ln>
                          <a:effectLst/>
                        </a:rPr>
                        <a:t>[…]</a:t>
                      </a:r>
                      <a:r>
                        <a:rPr lang="en-US" altLang="zh-CN" sz="1800" u="none" strike="noStrike" cap="none" normalizeH="0" baseline="0" dirty="0">
                          <a:ln>
                            <a:noFill/>
                          </a:ln>
                          <a:effectLst/>
                        </a:rPr>
                        <a:t> </a:t>
                      </a:r>
                      <a:endParaRPr kumimoji="0" lang="en-US" altLang="zh-CN" sz="1800" b="0" i="0" u="none" strike="noStrike" cap="none" normalizeH="0" baseline="0">
                        <a:ln>
                          <a:noFill/>
                        </a:ln>
                        <a:solidFill>
                          <a:schemeClr val="tx1"/>
                        </a:solidFill>
                        <a:effectLst/>
                        <a:latin typeface="Arial" charset="0"/>
                        <a:ea typeface="宋体" charset="-122"/>
                      </a:endParaRPr>
                    </a:p>
                  </a:txBody>
                  <a:tcPr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u="none" strike="noStrike" cap="none" normalizeH="0" baseline="0">
                          <a:ln>
                            <a:noFill/>
                          </a:ln>
                          <a:effectLst/>
                        </a:rPr>
                        <a:t>匹配任意一个字符 </a:t>
                      </a:r>
                      <a:endParaRPr kumimoji="0" lang="zh-CN" altLang="en-US" sz="1800" b="0" i="0" u="none" strike="noStrike" cap="none" normalizeH="0" baseline="0">
                        <a:ln>
                          <a:noFill/>
                        </a:ln>
                        <a:solidFill>
                          <a:schemeClr val="tx1"/>
                        </a:solidFill>
                        <a:effectLst/>
                        <a:latin typeface="Arial" charset="0"/>
                        <a:ea typeface="宋体" charset="-122"/>
                      </a:endParaRPr>
                    </a:p>
                  </a:txBody>
                  <a:tcPr anchor="ctr" horzOverflow="overflow"/>
                </a:tc>
                <a:tc>
                  <a:txBody>
                    <a:bodyPr/>
                    <a:lstStyle/>
                    <a:p>
                      <a:pPr marL="342900" marR="0" lvl="0" indent="-342900" algn="l" rtl="0" eaLnBrk="1" fontAlgn="base" latinLnBrk="0" hangingPunct="1">
                        <a:lnSpc>
                          <a:spcPct val="100000"/>
                        </a:lnSpc>
                        <a:spcBef>
                          <a:spcPct val="0"/>
                        </a:spcBef>
                        <a:spcAft>
                          <a:spcPct val="0"/>
                        </a:spcAft>
                        <a:buClrTx/>
                        <a:buSzTx/>
                        <a:buFontTx/>
                        <a:buNone/>
                      </a:pPr>
                      <a:r>
                        <a:rPr kumimoji="0" lang="en-US" altLang="zh-CN" sz="1800" u="none" strike="noStrike" cap="none" normalizeH="0" baseline="0" dirty="0">
                          <a:ln>
                            <a:noFill/>
                          </a:ln>
                          <a:effectLst/>
                        </a:rPr>
                        <a:t>BRE</a:t>
                      </a:r>
                      <a:r>
                        <a:rPr lang="en-US" altLang="zh-CN" sz="1800" u="none" strike="noStrike" cap="none" normalizeH="0" baseline="0" dirty="0">
                          <a:ln>
                            <a:noFill/>
                          </a:ln>
                          <a:effectLst/>
                        </a:rPr>
                        <a:t> </a:t>
                      </a:r>
                      <a:endParaRPr kumimoji="0" lang="en-US" altLang="zh-CN" sz="1800" b="0" i="0" u="none" strike="noStrike" cap="none" normalizeH="0" baseline="0">
                        <a:ln>
                          <a:noFill/>
                        </a:ln>
                        <a:solidFill>
                          <a:schemeClr val="tx1"/>
                        </a:solidFill>
                        <a:effectLst/>
                        <a:latin typeface="Arial" charset="0"/>
                        <a:ea typeface="宋体" charset="-122"/>
                      </a:endParaRPr>
                    </a:p>
                  </a:txBody>
                  <a:tcPr anchor="ctr" horzOverflow="overflow"/>
                </a:tc>
                <a:tc>
                  <a:txBody>
                    <a:bodyPr/>
                    <a:lstStyle/>
                    <a:p>
                      <a:pPr marL="342900" marR="0" lvl="0" indent="-342900" algn="l" rtl="0" eaLnBrk="1" fontAlgn="base" latinLnBrk="0" hangingPunct="1">
                        <a:lnSpc>
                          <a:spcPct val="100000"/>
                        </a:lnSpc>
                        <a:spcBef>
                          <a:spcPct val="0"/>
                        </a:spcBef>
                        <a:spcAft>
                          <a:spcPct val="0"/>
                        </a:spcAft>
                        <a:buClrTx/>
                        <a:buSzTx/>
                        <a:buFontTx/>
                        <a:buNone/>
                      </a:pPr>
                      <a:r>
                        <a:rPr kumimoji="0" lang="en-US" altLang="zh-CN" sz="1800" u="none" strike="noStrike" cap="none" normalizeH="0" baseline="0" dirty="0">
                          <a:ln>
                            <a:noFill/>
                          </a:ln>
                          <a:effectLst/>
                        </a:rPr>
                        <a:t>[</a:t>
                      </a:r>
                      <a:r>
                        <a:rPr kumimoji="0" lang="en-US" altLang="zh-CN" sz="1800" u="none" strike="noStrike" cap="none" normalizeH="0" baseline="0" dirty="0" err="1">
                          <a:ln>
                            <a:noFill/>
                          </a:ln>
                          <a:effectLst/>
                        </a:rPr>
                        <a:t>xyz</a:t>
                      </a:r>
                      <a:r>
                        <a:rPr kumimoji="0" lang="en-US" altLang="zh-CN" sz="1800" u="none" strike="noStrike" cap="none" normalizeH="0" baseline="0" dirty="0">
                          <a:ln>
                            <a:noFill/>
                          </a:ln>
                          <a:effectLst/>
                        </a:rPr>
                        <a:t>]</a:t>
                      </a:r>
                      <a:r>
                        <a:rPr lang="en-US" altLang="zh-CN" sz="1800" u="none" strike="noStrike" cap="none" normalizeH="0" baseline="0" dirty="0">
                          <a:ln>
                            <a:noFill/>
                          </a:ln>
                          <a:effectLst/>
                        </a:rPr>
                        <a:t> </a:t>
                      </a:r>
                      <a:endParaRPr kumimoji="0" lang="en-US" altLang="zh-CN" sz="1800" b="0" i="0" u="none" strike="noStrike" cap="none" normalizeH="0" baseline="0">
                        <a:ln>
                          <a:noFill/>
                        </a:ln>
                        <a:solidFill>
                          <a:schemeClr val="tx1"/>
                        </a:solidFill>
                        <a:effectLst/>
                        <a:latin typeface="Arial" charset="0"/>
                        <a:ea typeface="宋体" charset="-122"/>
                      </a:endParaRPr>
                    </a:p>
                  </a:txBody>
                  <a:tcPr anchor="ctr" horzOverflow="overflow"/>
                </a:tc>
                <a:tc>
                  <a:txBody>
                    <a:bodyPr/>
                    <a:lstStyle/>
                    <a:p>
                      <a:pPr marL="342900" marR="0" lvl="0" indent="-342900" algn="l" rtl="0" eaLnBrk="1" fontAlgn="base" latinLnBrk="0" hangingPunct="1">
                        <a:lnSpc>
                          <a:spcPct val="100000"/>
                        </a:lnSpc>
                        <a:spcBef>
                          <a:spcPct val="0"/>
                        </a:spcBef>
                        <a:spcAft>
                          <a:spcPct val="0"/>
                        </a:spcAft>
                        <a:buClrTx/>
                        <a:buSzTx/>
                        <a:buFontTx/>
                        <a:buNone/>
                      </a:pPr>
                      <a:r>
                        <a:rPr kumimoji="0" lang="en-US" altLang="zh-CN" sz="1800" u="none" strike="noStrike" cap="none" normalizeH="0" baseline="0" dirty="0">
                          <a:ln>
                            <a:noFill/>
                          </a:ln>
                          <a:effectLst/>
                        </a:rPr>
                        <a:t>x, y, z</a:t>
                      </a:r>
                      <a:r>
                        <a:rPr lang="en-US" altLang="zh-CN" sz="1800" u="none" strike="noStrike" cap="none" normalizeH="0" baseline="0" dirty="0">
                          <a:ln>
                            <a:noFill/>
                          </a:ln>
                          <a:effectLst/>
                        </a:rPr>
                        <a:t> </a:t>
                      </a:r>
                      <a:endParaRPr kumimoji="0" lang="en-US" altLang="zh-CN" sz="1800" b="0" i="0" u="none" strike="noStrike" cap="none" normalizeH="0" baseline="0">
                        <a:ln>
                          <a:noFill/>
                        </a:ln>
                        <a:solidFill>
                          <a:schemeClr val="tx1"/>
                        </a:solidFill>
                        <a:effectLst/>
                        <a:latin typeface="Arial" charset="0"/>
                        <a:ea typeface="宋体" charset="-122"/>
                      </a:endParaRPr>
                    </a:p>
                  </a:txBody>
                  <a:tcPr anchor="ctr" horzOverflow="overflow"/>
                </a:tc>
                <a:extLst>
                  <a:ext uri="{0D108BD9-81ED-4DB2-BD59-A6C34878D82A}">
                    <a16:rowId xmlns:a16="http://schemas.microsoft.com/office/drawing/2014/main" val="10007"/>
                  </a:ext>
                </a:extLst>
              </a:tr>
              <a:tr h="431800">
                <a:tc>
                  <a:txBody>
                    <a:bodyPr/>
                    <a:lstStyle/>
                    <a:p>
                      <a:pPr marL="342900" marR="0" lvl="0" indent="-342900" algn="l" rtl="0" eaLnBrk="1" fontAlgn="base" latinLnBrk="0" hangingPunct="1">
                        <a:lnSpc>
                          <a:spcPct val="100000"/>
                        </a:lnSpc>
                        <a:spcBef>
                          <a:spcPct val="0"/>
                        </a:spcBef>
                        <a:spcAft>
                          <a:spcPct val="0"/>
                        </a:spcAft>
                        <a:buClrTx/>
                        <a:buSzTx/>
                        <a:buFontTx/>
                        <a:buNone/>
                      </a:pPr>
                      <a:r>
                        <a:rPr kumimoji="0" lang="en-US" altLang="zh-CN" sz="1800" u="none" strike="noStrike" cap="none" normalizeH="0" baseline="0" dirty="0">
                          <a:ln>
                            <a:noFill/>
                          </a:ln>
                          <a:effectLst/>
                        </a:rPr>
                        <a:t>()</a:t>
                      </a:r>
                      <a:r>
                        <a:rPr lang="en-US" altLang="zh-CN" sz="1800" u="none" strike="noStrike" cap="none" normalizeH="0" baseline="0" dirty="0">
                          <a:ln>
                            <a:noFill/>
                          </a:ln>
                          <a:effectLst/>
                        </a:rPr>
                        <a:t> </a:t>
                      </a:r>
                      <a:endParaRPr kumimoji="0" lang="en-US" altLang="zh-CN" sz="1800" b="0" i="0" u="none" strike="noStrike" cap="none" normalizeH="0" baseline="0">
                        <a:ln>
                          <a:noFill/>
                        </a:ln>
                        <a:solidFill>
                          <a:schemeClr val="tx1"/>
                        </a:solidFill>
                        <a:effectLst/>
                        <a:latin typeface="Arial" charset="0"/>
                        <a:ea typeface="宋体" charset="-122"/>
                      </a:endParaRPr>
                    </a:p>
                  </a:txBody>
                  <a:tcPr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u="none" strike="noStrike" cap="none" normalizeH="0" baseline="0">
                          <a:ln>
                            <a:noFill/>
                          </a:ln>
                          <a:effectLst/>
                        </a:rPr>
                        <a:t>对正则表达式分组 </a:t>
                      </a:r>
                      <a:endParaRPr kumimoji="0" lang="zh-CN" altLang="en-US" sz="1800" b="0" i="0" u="none" strike="noStrike" cap="none" normalizeH="0" baseline="0">
                        <a:ln>
                          <a:noFill/>
                        </a:ln>
                        <a:solidFill>
                          <a:schemeClr val="tx1"/>
                        </a:solidFill>
                        <a:effectLst/>
                        <a:latin typeface="Arial" charset="0"/>
                        <a:ea typeface="宋体" charset="-122"/>
                      </a:endParaRPr>
                    </a:p>
                  </a:txBody>
                  <a:tcPr anchor="ctr" horzOverflow="overflow"/>
                </a:tc>
                <a:tc>
                  <a:txBody>
                    <a:bodyPr/>
                    <a:lstStyle/>
                    <a:p>
                      <a:pPr marL="342900" marR="0" lvl="0" indent="-342900" algn="l" rtl="0" eaLnBrk="1" fontAlgn="base" latinLnBrk="0" hangingPunct="1">
                        <a:lnSpc>
                          <a:spcPct val="100000"/>
                        </a:lnSpc>
                        <a:spcBef>
                          <a:spcPct val="0"/>
                        </a:spcBef>
                        <a:spcAft>
                          <a:spcPct val="0"/>
                        </a:spcAft>
                        <a:buClrTx/>
                        <a:buSzTx/>
                        <a:buFontTx/>
                        <a:buNone/>
                      </a:pPr>
                      <a:r>
                        <a:rPr kumimoji="0" lang="en-US" altLang="zh-CN" sz="1800" u="none" strike="noStrike" cap="none" normalizeH="0" baseline="0" dirty="0">
                          <a:ln>
                            <a:noFill/>
                          </a:ln>
                          <a:effectLst/>
                        </a:rPr>
                        <a:t>ERE</a:t>
                      </a:r>
                      <a:r>
                        <a:rPr lang="en-US" altLang="zh-CN" sz="1800" u="none" strike="noStrike" cap="none" normalizeH="0" baseline="0" dirty="0">
                          <a:ln>
                            <a:noFill/>
                          </a:ln>
                          <a:effectLst/>
                        </a:rPr>
                        <a:t> </a:t>
                      </a:r>
                      <a:endParaRPr kumimoji="0" lang="en-US" altLang="zh-CN" sz="1800" b="0" i="0" u="none" strike="noStrike" cap="none" normalizeH="0" baseline="0">
                        <a:ln>
                          <a:noFill/>
                        </a:ln>
                        <a:solidFill>
                          <a:schemeClr val="tx1"/>
                        </a:solidFill>
                        <a:effectLst/>
                        <a:latin typeface="Arial" charset="0"/>
                        <a:ea typeface="宋体" charset="-122"/>
                      </a:endParaRPr>
                    </a:p>
                  </a:txBody>
                  <a:tcPr anchor="ctr" horzOverflow="overflow"/>
                </a:tc>
                <a:tc>
                  <a:txBody>
                    <a:bodyPr/>
                    <a:lstStyle/>
                    <a:p>
                      <a:pPr marL="342900" marR="0" lvl="0" indent="-342900" algn="l" rtl="0" eaLnBrk="1" fontAlgn="base" latinLnBrk="0" hangingPunct="1">
                        <a:lnSpc>
                          <a:spcPct val="100000"/>
                        </a:lnSpc>
                        <a:spcBef>
                          <a:spcPct val="0"/>
                        </a:spcBef>
                        <a:spcAft>
                          <a:spcPct val="0"/>
                        </a:spcAft>
                        <a:buClrTx/>
                        <a:buSzTx/>
                        <a:buFontTx/>
                        <a:buNone/>
                      </a:pPr>
                      <a:r>
                        <a:rPr kumimoji="0" lang="en-US" altLang="zh-CN" sz="1800" u="none" strike="noStrike" cap="none" normalizeH="0" baseline="0" dirty="0">
                          <a:ln>
                            <a:noFill/>
                          </a:ln>
                          <a:effectLst/>
                        </a:rPr>
                        <a:t>(</a:t>
                      </a:r>
                      <a:r>
                        <a:rPr kumimoji="0" lang="en-US" altLang="zh-CN" sz="1800" u="none" strike="noStrike" cap="none" normalizeH="0" baseline="0" dirty="0" err="1">
                          <a:ln>
                            <a:noFill/>
                          </a:ln>
                          <a:effectLst/>
                        </a:rPr>
                        <a:t>xy</a:t>
                      </a:r>
                      <a:r>
                        <a:rPr kumimoji="0" lang="en-US" altLang="zh-CN" sz="1800" u="none" strike="noStrike" cap="none" normalizeH="0" baseline="0" dirty="0">
                          <a:ln>
                            <a:noFill/>
                          </a:ln>
                          <a:effectLst/>
                        </a:rPr>
                        <a:t>)+</a:t>
                      </a:r>
                      <a:r>
                        <a:rPr lang="en-US" altLang="zh-CN" sz="1800" u="none" strike="noStrike" cap="none" normalizeH="0" baseline="0" dirty="0">
                          <a:ln>
                            <a:noFill/>
                          </a:ln>
                          <a:effectLst/>
                        </a:rPr>
                        <a:t> </a:t>
                      </a:r>
                      <a:endParaRPr kumimoji="0" lang="en-US" altLang="zh-CN" sz="1800" b="0" i="0" u="none" strike="noStrike" cap="none" normalizeH="0" baseline="0">
                        <a:ln>
                          <a:noFill/>
                        </a:ln>
                        <a:solidFill>
                          <a:schemeClr val="tx1"/>
                        </a:solidFill>
                        <a:effectLst/>
                        <a:latin typeface="Arial" charset="0"/>
                        <a:ea typeface="宋体" charset="-122"/>
                      </a:endParaRPr>
                    </a:p>
                  </a:txBody>
                  <a:tcPr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u="none" strike="noStrike" cap="none" normalizeH="0" baseline="0" dirty="0" err="1">
                          <a:ln>
                            <a:noFill/>
                          </a:ln>
                          <a:effectLst/>
                        </a:rPr>
                        <a:t>xy</a:t>
                      </a:r>
                      <a:r>
                        <a:rPr kumimoji="0" lang="en-US" altLang="zh-CN" sz="1800" u="none" strike="noStrike" cap="none" normalizeH="0" baseline="0" dirty="0">
                          <a:ln>
                            <a:noFill/>
                          </a:ln>
                          <a:effectLst/>
                        </a:rPr>
                        <a:t>, </a:t>
                      </a:r>
                      <a:r>
                        <a:rPr kumimoji="0" lang="en-US" altLang="zh-CN" sz="1800" u="none" strike="noStrike" cap="none" normalizeH="0" baseline="0" dirty="0" err="1">
                          <a:ln>
                            <a:noFill/>
                          </a:ln>
                          <a:effectLst/>
                        </a:rPr>
                        <a:t>xyxy</a:t>
                      </a:r>
                      <a:r>
                        <a:rPr kumimoji="0" lang="en-US" altLang="zh-CN" sz="1800" u="none" strike="noStrike" cap="none" normalizeH="0" baseline="0" dirty="0">
                          <a:ln>
                            <a:noFill/>
                          </a:ln>
                          <a:effectLst/>
                        </a:rPr>
                        <a:t>, </a:t>
                      </a:r>
                      <a:r>
                        <a:rPr kumimoji="0" lang="en-US" altLang="zh-CN" sz="1800" u="none" strike="noStrike" cap="none" normalizeH="0" baseline="0" dirty="0" err="1">
                          <a:ln>
                            <a:noFill/>
                          </a:ln>
                          <a:effectLst/>
                        </a:rPr>
                        <a:t>xyxyxy</a:t>
                      </a:r>
                      <a:r>
                        <a:rPr kumimoji="0" lang="en-US" altLang="zh-CN" sz="1800" u="none" strike="noStrike" cap="none" normalizeH="0" baseline="0" dirty="0">
                          <a:ln>
                            <a:noFill/>
                          </a:ln>
                          <a:effectLst/>
                        </a:rPr>
                        <a:t>, … </a:t>
                      </a:r>
                      <a:endParaRPr kumimoji="0" lang="en-US" altLang="zh-CN" sz="1800" b="0" i="0" u="none" strike="noStrike" cap="none" normalizeH="0" baseline="0" dirty="0">
                        <a:ln>
                          <a:noFill/>
                        </a:ln>
                        <a:solidFill>
                          <a:schemeClr val="tx1"/>
                        </a:solidFill>
                        <a:effectLst/>
                        <a:latin typeface="Arial" charset="0"/>
                        <a:ea typeface="宋体" charset="-122"/>
                      </a:endParaRPr>
                    </a:p>
                  </a:txBody>
                  <a:tcPr anchor="ctr" horzOverflow="overflow"/>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24315108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正则表达式的元字符（续）</a:t>
            </a:r>
            <a:endParaRPr lang="zh-CN" altLang="en-US" dirty="0"/>
          </a:p>
        </p:txBody>
      </p:sp>
      <p:sp>
        <p:nvSpPr>
          <p:cNvPr id="6" name="灯片编号占位符 5"/>
          <p:cNvSpPr>
            <a:spLocks noGrp="1"/>
          </p:cNvSpPr>
          <p:nvPr>
            <p:ph type="sldNum" sz="quarter" idx="12"/>
          </p:nvPr>
        </p:nvSpPr>
        <p:spPr/>
        <p:txBody>
          <a:bodyPr/>
          <a:lstStyle/>
          <a:p>
            <a:fld id="{1D884F6B-D068-45E9-B250-41F0C46488DC}" type="slidenum">
              <a:rPr lang="en-US" altLang="zh-CN" dirty="0" smtClean="0"/>
              <a:pPr/>
              <a:t>111</a:t>
            </a:fld>
            <a:endParaRPr lang="en-US" altLang="zh-CN" dirty="0"/>
          </a:p>
        </p:txBody>
      </p:sp>
      <p:graphicFrame>
        <p:nvGraphicFramePr>
          <p:cNvPr id="7" name="Group 107"/>
          <p:cNvGraphicFramePr>
            <a:graphicFrameLocks noGrp="1"/>
          </p:cNvGraphicFramePr>
          <p:nvPr>
            <p:ph idx="1"/>
            <p:extLst>
              <p:ext uri="{D42A27DB-BD31-4B8C-83A1-F6EECF244321}">
                <p14:modId xmlns:p14="http://schemas.microsoft.com/office/powerpoint/2010/main" val="2116953000"/>
              </p:ext>
            </p:extLst>
          </p:nvPr>
        </p:nvGraphicFramePr>
        <p:xfrm>
          <a:off x="1775521" y="1412776"/>
          <a:ext cx="8775005" cy="4231958"/>
        </p:xfrm>
        <a:graphic>
          <a:graphicData uri="http://schemas.openxmlformats.org/drawingml/2006/table">
            <a:tbl>
              <a:tblPr>
                <a:tableStyleId>{284E427A-3D55-4303-BF80-6455036E1DE7}</a:tableStyleId>
              </a:tblPr>
              <a:tblGrid>
                <a:gridCol w="884328">
                  <a:extLst>
                    <a:ext uri="{9D8B030D-6E8A-4147-A177-3AD203B41FA5}">
                      <a16:colId xmlns:a16="http://schemas.microsoft.com/office/drawing/2014/main" val="20000"/>
                    </a:ext>
                  </a:extLst>
                </a:gridCol>
                <a:gridCol w="2674117">
                  <a:extLst>
                    <a:ext uri="{9D8B030D-6E8A-4147-A177-3AD203B41FA5}">
                      <a16:colId xmlns:a16="http://schemas.microsoft.com/office/drawing/2014/main" val="20001"/>
                    </a:ext>
                  </a:extLst>
                </a:gridCol>
                <a:gridCol w="874574">
                  <a:extLst>
                    <a:ext uri="{9D8B030D-6E8A-4147-A177-3AD203B41FA5}">
                      <a16:colId xmlns:a16="http://schemas.microsoft.com/office/drawing/2014/main" val="20002"/>
                    </a:ext>
                  </a:extLst>
                </a:gridCol>
                <a:gridCol w="1539446">
                  <a:extLst>
                    <a:ext uri="{9D8B030D-6E8A-4147-A177-3AD203B41FA5}">
                      <a16:colId xmlns:a16="http://schemas.microsoft.com/office/drawing/2014/main" val="20003"/>
                    </a:ext>
                  </a:extLst>
                </a:gridCol>
                <a:gridCol w="2802540">
                  <a:extLst>
                    <a:ext uri="{9D8B030D-6E8A-4147-A177-3AD203B41FA5}">
                      <a16:colId xmlns:a16="http://schemas.microsoft.com/office/drawing/2014/main" val="20004"/>
                    </a:ext>
                  </a:extLst>
                </a:gridCol>
              </a:tblGrid>
              <a:tr h="4318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u="none" strike="noStrike" cap="none" normalizeH="0" baseline="0" dirty="0">
                          <a:ln>
                            <a:noFill/>
                          </a:ln>
                          <a:effectLst/>
                        </a:rPr>
                        <a:t>元字符 </a:t>
                      </a:r>
                      <a:endParaRPr kumimoji="0" lang="zh-CN" altLang="en-US" sz="1800" b="0" i="0" u="none" strike="noStrike" cap="none" normalizeH="0" baseline="0" dirty="0">
                        <a:ln>
                          <a:noFill/>
                        </a:ln>
                        <a:solidFill>
                          <a:schemeClr val="tx1"/>
                        </a:solidFill>
                        <a:effectLst/>
                        <a:latin typeface="Arial" charset="0"/>
                        <a:ea typeface="宋体" charset="-122"/>
                      </a:endParaRPr>
                    </a:p>
                  </a:txBody>
                  <a:tcPr anchor="ct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u="none" strike="noStrike" cap="none" normalizeH="0" baseline="0" dirty="0">
                          <a:ln>
                            <a:noFill/>
                          </a:ln>
                          <a:effectLst/>
                        </a:rPr>
                        <a:t>含义 </a:t>
                      </a:r>
                      <a:endParaRPr kumimoji="0" lang="zh-CN" altLang="en-US" sz="1800" b="0" i="0" u="none" strike="noStrike" cap="none" normalizeH="0" baseline="0" dirty="0">
                        <a:ln>
                          <a:noFill/>
                        </a:ln>
                        <a:solidFill>
                          <a:schemeClr val="tx1"/>
                        </a:solidFill>
                        <a:effectLst/>
                        <a:latin typeface="Arial" charset="0"/>
                        <a:ea typeface="宋体" charset="-122"/>
                      </a:endParaRPr>
                    </a:p>
                  </a:txBody>
                  <a:tcPr anchor="ct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u="none" strike="noStrike" cap="none" normalizeH="0" baseline="0">
                          <a:ln>
                            <a:noFill/>
                          </a:ln>
                          <a:effectLst/>
                        </a:rPr>
                        <a:t>类型 </a:t>
                      </a:r>
                      <a:endParaRPr kumimoji="0" lang="zh-CN" altLang="en-US" sz="1800" b="0" i="0" u="none" strike="noStrike" cap="none" normalizeH="0" baseline="0">
                        <a:ln>
                          <a:noFill/>
                        </a:ln>
                        <a:solidFill>
                          <a:schemeClr val="tx1"/>
                        </a:solidFill>
                        <a:effectLst/>
                        <a:latin typeface="Arial" charset="0"/>
                        <a:ea typeface="宋体" charset="-122"/>
                      </a:endParaRPr>
                    </a:p>
                  </a:txBody>
                  <a:tcPr anchor="ct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u="none" strike="noStrike" cap="none" normalizeH="0" baseline="0" dirty="0">
                          <a:ln>
                            <a:noFill/>
                          </a:ln>
                          <a:effectLst/>
                        </a:rPr>
                        <a:t>举例 </a:t>
                      </a:r>
                      <a:endParaRPr kumimoji="0" lang="zh-CN" altLang="en-US" sz="1800" b="0" i="0" u="none" strike="noStrike" cap="none" normalizeH="0" baseline="0" dirty="0">
                        <a:ln>
                          <a:noFill/>
                        </a:ln>
                        <a:solidFill>
                          <a:schemeClr val="tx1"/>
                        </a:solidFill>
                        <a:effectLst/>
                        <a:latin typeface="Arial" charset="0"/>
                        <a:ea typeface="宋体" charset="-122"/>
                      </a:endParaRPr>
                    </a:p>
                  </a:txBody>
                  <a:tcPr anchor="ct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u="none" strike="noStrike" cap="none" normalizeH="0" baseline="0">
                          <a:ln>
                            <a:noFill/>
                          </a:ln>
                          <a:effectLst/>
                        </a:rPr>
                        <a:t>说明 </a:t>
                      </a:r>
                      <a:endParaRPr kumimoji="0" lang="zh-CN" altLang="en-US" sz="1800" b="0" i="0" u="none" strike="noStrike" cap="none" normalizeH="0" baseline="0">
                        <a:ln>
                          <a:noFill/>
                        </a:ln>
                        <a:solidFill>
                          <a:schemeClr val="tx1"/>
                        </a:solidFill>
                        <a:effectLst/>
                        <a:latin typeface="Arial" charset="0"/>
                        <a:ea typeface="宋体" charset="-122"/>
                      </a:endParaRPr>
                    </a:p>
                  </a:txBody>
                  <a:tcPr anchor="ctr" horzOverflow="overflow"/>
                </a:tc>
                <a:extLst>
                  <a:ext uri="{0D108BD9-81ED-4DB2-BD59-A6C34878D82A}">
                    <a16:rowId xmlns:a16="http://schemas.microsoft.com/office/drawing/2014/main" val="10000"/>
                  </a:ext>
                </a:extLst>
              </a:tr>
              <a:tr h="376238">
                <a:tc>
                  <a:txBody>
                    <a:bodyPr/>
                    <a:lstStyle/>
                    <a:p>
                      <a:pPr marL="342900" marR="0" lvl="0" indent="-342900" algn="l" rtl="0" eaLnBrk="1" fontAlgn="base" latinLnBrk="0" hangingPunct="1">
                        <a:lnSpc>
                          <a:spcPct val="100000"/>
                        </a:lnSpc>
                        <a:spcBef>
                          <a:spcPct val="0"/>
                        </a:spcBef>
                        <a:spcAft>
                          <a:spcPct val="0"/>
                        </a:spcAft>
                        <a:buClrTx/>
                        <a:buSzTx/>
                        <a:buFontTx/>
                        <a:buNone/>
                      </a:pPr>
                      <a:r>
                        <a:rPr kumimoji="0" lang="en-US" altLang="zh-CN" sz="1800" u="none" strike="noStrike" cap="none" normalizeH="0" baseline="0" dirty="0">
                          <a:ln>
                            <a:noFill/>
                          </a:ln>
                          <a:effectLst/>
                        </a:rPr>
                        <a:t>\{n\}</a:t>
                      </a:r>
                      <a:r>
                        <a:rPr lang="en-US" altLang="zh-CN" sz="1800" u="none" strike="noStrike" cap="none" normalizeH="0" baseline="0" dirty="0">
                          <a:ln>
                            <a:noFill/>
                          </a:ln>
                          <a:effectLst/>
                        </a:rPr>
                        <a:t> </a:t>
                      </a:r>
                      <a:endParaRPr kumimoji="0" lang="en-US" altLang="zh-CN" sz="1800" b="0" i="0" u="none" strike="noStrike" cap="none" normalizeH="0" baseline="0">
                        <a:ln>
                          <a:noFill/>
                        </a:ln>
                        <a:solidFill>
                          <a:schemeClr val="tx1"/>
                        </a:solidFill>
                        <a:effectLst/>
                        <a:latin typeface="Arial" charset="0"/>
                        <a:ea typeface="宋体" charset="-122"/>
                      </a:endParaRPr>
                    </a:p>
                  </a:txBody>
                  <a:tcPr anchor="ctr" horzOverflow="overflow"/>
                </a:tc>
                <a:tc>
                  <a:txBody>
                    <a:bodyPr/>
                    <a:lstStyle/>
                    <a:p>
                      <a:pPr marL="342900" marR="0" lvl="0" indent="-342900" algn="l" rtl="0" eaLnBrk="1" fontAlgn="base" latinLnBrk="0" hangingPunct="1">
                        <a:lnSpc>
                          <a:spcPct val="100000"/>
                        </a:lnSpc>
                        <a:spcBef>
                          <a:spcPct val="0"/>
                        </a:spcBef>
                        <a:spcAft>
                          <a:spcPct val="0"/>
                        </a:spcAft>
                        <a:buClrTx/>
                        <a:buSzTx/>
                        <a:buFontTx/>
                        <a:buNone/>
                      </a:pPr>
                      <a:r>
                        <a:rPr kumimoji="0" lang="zh-CN" altLang="en-US" sz="1800" u="none" strike="noStrike" cap="none" normalizeH="0" baseline="0">
                          <a:ln>
                            <a:noFill/>
                          </a:ln>
                          <a:effectLst/>
                        </a:rPr>
                        <a:t>匹配</a:t>
                      </a:r>
                      <a:r>
                        <a:rPr kumimoji="0" lang="en-US" altLang="zh-CN" sz="1800" u="none" strike="noStrike" cap="none" normalizeH="0" baseline="0" dirty="0">
                          <a:ln>
                            <a:noFill/>
                          </a:ln>
                          <a:effectLst/>
                        </a:rPr>
                        <a:t>n</a:t>
                      </a:r>
                      <a:r>
                        <a:rPr kumimoji="0" lang="zh-CN" altLang="en-US" sz="1800" u="none" strike="noStrike" cap="none" normalizeH="0" baseline="0">
                          <a:ln>
                            <a:noFill/>
                          </a:ln>
                          <a:effectLst/>
                        </a:rPr>
                        <a:t>次</a:t>
                      </a:r>
                      <a:r>
                        <a:rPr lang="zh-CN" altLang="en-US" sz="1800" u="none" strike="noStrike" cap="none" normalizeH="0" baseline="0">
                          <a:ln>
                            <a:noFill/>
                          </a:ln>
                          <a:effectLst/>
                        </a:rPr>
                        <a:t> </a:t>
                      </a:r>
                      <a:endParaRPr kumimoji="0" lang="zh-CN" altLang="en-US" sz="1800" b="0" i="0" u="none" strike="noStrike" cap="none" normalizeH="0" baseline="0">
                        <a:ln>
                          <a:noFill/>
                        </a:ln>
                        <a:solidFill>
                          <a:schemeClr val="tx1"/>
                        </a:solidFill>
                        <a:effectLst/>
                        <a:latin typeface="Arial" charset="0"/>
                        <a:ea typeface="宋体" charset="-122"/>
                      </a:endParaRPr>
                    </a:p>
                  </a:txBody>
                  <a:tcPr anchor="ctr" horzOverflow="overflow"/>
                </a:tc>
                <a:tc>
                  <a:txBody>
                    <a:bodyPr/>
                    <a:lstStyle/>
                    <a:p>
                      <a:pPr marL="342900" marR="0" lvl="0" indent="-342900" algn="l" rtl="0" eaLnBrk="1" fontAlgn="base" latinLnBrk="0" hangingPunct="1">
                        <a:lnSpc>
                          <a:spcPct val="100000"/>
                        </a:lnSpc>
                        <a:spcBef>
                          <a:spcPct val="0"/>
                        </a:spcBef>
                        <a:spcAft>
                          <a:spcPct val="0"/>
                        </a:spcAft>
                        <a:buClrTx/>
                        <a:buSzTx/>
                        <a:buFontTx/>
                        <a:buNone/>
                      </a:pPr>
                      <a:r>
                        <a:rPr kumimoji="0" lang="en-US" altLang="zh-CN" sz="1800" u="none" strike="noStrike" cap="none" normalizeH="0" baseline="0" dirty="0">
                          <a:ln>
                            <a:noFill/>
                          </a:ln>
                          <a:effectLst/>
                        </a:rPr>
                        <a:t>BRE</a:t>
                      </a:r>
                      <a:r>
                        <a:rPr lang="en-US" altLang="zh-CN" sz="1800" u="none" strike="noStrike" cap="none" normalizeH="0" baseline="0" dirty="0">
                          <a:ln>
                            <a:noFill/>
                          </a:ln>
                          <a:effectLst/>
                        </a:rPr>
                        <a:t> </a:t>
                      </a:r>
                      <a:endParaRPr kumimoji="0" lang="en-US" altLang="zh-CN" sz="1800" b="0" i="0" u="none" strike="noStrike" cap="none" normalizeH="0" baseline="0">
                        <a:ln>
                          <a:noFill/>
                        </a:ln>
                        <a:solidFill>
                          <a:schemeClr val="tx1"/>
                        </a:solidFill>
                        <a:effectLst/>
                        <a:latin typeface="Arial" charset="0"/>
                        <a:ea typeface="宋体" charset="-122"/>
                      </a:endParaRPr>
                    </a:p>
                  </a:txBody>
                  <a:tcPr anchor="ctr" horzOverflow="overflow"/>
                </a:tc>
                <a:tc>
                  <a:txBody>
                    <a:bodyPr/>
                    <a:lstStyle/>
                    <a:p>
                      <a:pPr marL="342900" marR="0" lvl="0" indent="-342900" algn="l" rtl="0" eaLnBrk="1" fontAlgn="base" latinLnBrk="0" hangingPunct="1">
                        <a:lnSpc>
                          <a:spcPct val="100000"/>
                        </a:lnSpc>
                        <a:spcBef>
                          <a:spcPct val="0"/>
                        </a:spcBef>
                        <a:spcAft>
                          <a:spcPct val="0"/>
                        </a:spcAft>
                        <a:buClrTx/>
                        <a:buSzTx/>
                        <a:buFontTx/>
                        <a:buNone/>
                      </a:pPr>
                      <a:r>
                        <a:rPr kumimoji="0" lang="en-US" altLang="zh-CN" sz="1800" u="none" strike="noStrike" cap="none" normalizeH="0" baseline="0" dirty="0">
                          <a:ln>
                            <a:noFill/>
                          </a:ln>
                          <a:effectLst/>
                        </a:rPr>
                        <a:t>go\{2\}</a:t>
                      </a:r>
                      <a:r>
                        <a:rPr kumimoji="0" lang="en-US" altLang="zh-CN" sz="1800" u="none" strike="noStrike" cap="none" normalizeH="0" baseline="0" dirty="0" err="1">
                          <a:ln>
                            <a:noFill/>
                          </a:ln>
                          <a:effectLst/>
                        </a:rPr>
                        <a:t>gle</a:t>
                      </a:r>
                      <a:r>
                        <a:rPr lang="en-US" altLang="zh-CN" sz="1800" u="none" strike="noStrike" cap="none" normalizeH="0" baseline="0" dirty="0">
                          <a:ln>
                            <a:noFill/>
                          </a:ln>
                          <a:effectLst/>
                        </a:rPr>
                        <a:t> </a:t>
                      </a:r>
                      <a:endParaRPr kumimoji="0" lang="en-US" altLang="zh-CN" sz="1800" b="0" i="0" u="none" strike="noStrike" cap="none" normalizeH="0" baseline="0">
                        <a:ln>
                          <a:noFill/>
                        </a:ln>
                        <a:solidFill>
                          <a:schemeClr val="tx1"/>
                        </a:solidFill>
                        <a:effectLst/>
                        <a:latin typeface="Arial" charset="0"/>
                        <a:ea typeface="宋体" charset="-122"/>
                      </a:endParaRPr>
                    </a:p>
                  </a:txBody>
                  <a:tcPr anchor="ctr" horzOverflow="overflow"/>
                </a:tc>
                <a:tc>
                  <a:txBody>
                    <a:bodyPr/>
                    <a:lstStyle/>
                    <a:p>
                      <a:pPr marL="342900" marR="0" lvl="0" indent="-342900" algn="l" rtl="0" eaLnBrk="1" fontAlgn="base" latinLnBrk="0" hangingPunct="1">
                        <a:lnSpc>
                          <a:spcPct val="100000"/>
                        </a:lnSpc>
                        <a:spcBef>
                          <a:spcPct val="0"/>
                        </a:spcBef>
                        <a:spcAft>
                          <a:spcPct val="0"/>
                        </a:spcAft>
                        <a:buClrTx/>
                        <a:buSzTx/>
                        <a:buFontTx/>
                        <a:buNone/>
                      </a:pPr>
                      <a:r>
                        <a:rPr kumimoji="0" lang="en-US" altLang="zh-CN" sz="1800" u="none" strike="noStrike" cap="none" normalizeH="0" baseline="0" dirty="0">
                          <a:ln>
                            <a:noFill/>
                          </a:ln>
                          <a:effectLst/>
                        </a:rPr>
                        <a:t>google</a:t>
                      </a:r>
                      <a:r>
                        <a:rPr lang="en-US" altLang="zh-CN" sz="1800" u="none" strike="noStrike" cap="none" normalizeH="0" baseline="0" dirty="0">
                          <a:ln>
                            <a:noFill/>
                          </a:ln>
                          <a:effectLst/>
                        </a:rPr>
                        <a:t> </a:t>
                      </a:r>
                      <a:endParaRPr kumimoji="0" lang="en-US" altLang="zh-CN" sz="1800" b="0" i="0" u="none" strike="noStrike" cap="none" normalizeH="0" baseline="0">
                        <a:ln>
                          <a:noFill/>
                        </a:ln>
                        <a:solidFill>
                          <a:schemeClr val="tx1"/>
                        </a:solidFill>
                        <a:effectLst/>
                        <a:latin typeface="Arial" charset="0"/>
                        <a:ea typeface="宋体" charset="-122"/>
                      </a:endParaRPr>
                    </a:p>
                  </a:txBody>
                  <a:tcPr anchor="ctr" horzOverflow="overflow"/>
                </a:tc>
                <a:extLst>
                  <a:ext uri="{0D108BD9-81ED-4DB2-BD59-A6C34878D82A}">
                    <a16:rowId xmlns:a16="http://schemas.microsoft.com/office/drawing/2014/main" val="10001"/>
                  </a:ext>
                </a:extLst>
              </a:tr>
              <a:tr h="431800">
                <a:tc>
                  <a:txBody>
                    <a:bodyPr/>
                    <a:lstStyle/>
                    <a:p>
                      <a:pPr marL="342900" marR="0" lvl="0" indent="-342900" algn="l" rtl="0" eaLnBrk="1" fontAlgn="base" latinLnBrk="0" hangingPunct="1">
                        <a:lnSpc>
                          <a:spcPct val="100000"/>
                        </a:lnSpc>
                        <a:spcBef>
                          <a:spcPct val="0"/>
                        </a:spcBef>
                        <a:spcAft>
                          <a:spcPct val="0"/>
                        </a:spcAft>
                        <a:buClrTx/>
                        <a:buSzTx/>
                        <a:buFontTx/>
                        <a:buNone/>
                      </a:pPr>
                      <a:r>
                        <a:rPr kumimoji="0" lang="en-US" altLang="zh-CN" sz="1800" u="none" strike="noStrike" cap="none" normalizeH="0" baseline="0" dirty="0">
                          <a:ln>
                            <a:noFill/>
                          </a:ln>
                          <a:effectLst/>
                        </a:rPr>
                        <a:t>\{n,\}</a:t>
                      </a:r>
                      <a:r>
                        <a:rPr lang="en-US" altLang="zh-CN" sz="1800" u="none" strike="noStrike" cap="none" normalizeH="0" baseline="0" dirty="0">
                          <a:ln>
                            <a:noFill/>
                          </a:ln>
                          <a:effectLst/>
                        </a:rPr>
                        <a:t> </a:t>
                      </a:r>
                      <a:endParaRPr kumimoji="0" lang="en-US" altLang="zh-CN" sz="1800" b="0" i="0" u="none" strike="noStrike" cap="none" normalizeH="0" baseline="0">
                        <a:ln>
                          <a:noFill/>
                        </a:ln>
                        <a:solidFill>
                          <a:schemeClr val="tx1"/>
                        </a:solidFill>
                        <a:effectLst/>
                        <a:latin typeface="Arial" charset="0"/>
                        <a:ea typeface="宋体" charset="-122"/>
                      </a:endParaRPr>
                    </a:p>
                  </a:txBody>
                  <a:tcPr anchor="ctr" horzOverflow="overflow"/>
                </a:tc>
                <a:tc>
                  <a:txBody>
                    <a:bodyPr/>
                    <a:lstStyle/>
                    <a:p>
                      <a:pPr marL="342900" marR="0" lvl="0" indent="-342900" algn="l" rtl="0" eaLnBrk="1" fontAlgn="base" latinLnBrk="0" hangingPunct="1">
                        <a:lnSpc>
                          <a:spcPct val="100000"/>
                        </a:lnSpc>
                        <a:spcBef>
                          <a:spcPct val="0"/>
                        </a:spcBef>
                        <a:spcAft>
                          <a:spcPct val="0"/>
                        </a:spcAft>
                        <a:buClrTx/>
                        <a:buSzTx/>
                        <a:buFontTx/>
                        <a:buNone/>
                      </a:pPr>
                      <a:r>
                        <a:rPr kumimoji="0" lang="zh-CN" altLang="en-US" sz="1800" u="none" strike="noStrike" cap="none" normalizeH="0" baseline="0">
                          <a:ln>
                            <a:noFill/>
                          </a:ln>
                          <a:effectLst/>
                        </a:rPr>
                        <a:t>匹配最少</a:t>
                      </a:r>
                      <a:r>
                        <a:rPr kumimoji="0" lang="en-US" altLang="zh-CN" sz="1800" u="none" strike="noStrike" cap="none" normalizeH="0" baseline="0" dirty="0">
                          <a:ln>
                            <a:noFill/>
                          </a:ln>
                          <a:effectLst/>
                        </a:rPr>
                        <a:t>n</a:t>
                      </a:r>
                      <a:r>
                        <a:rPr kumimoji="0" lang="zh-CN" altLang="en-US" sz="1800" u="none" strike="noStrike" cap="none" normalizeH="0" baseline="0">
                          <a:ln>
                            <a:noFill/>
                          </a:ln>
                          <a:effectLst/>
                        </a:rPr>
                        <a:t>次</a:t>
                      </a:r>
                      <a:r>
                        <a:rPr lang="zh-CN" altLang="en-US" sz="1800" u="none" strike="noStrike" cap="none" normalizeH="0" baseline="0">
                          <a:ln>
                            <a:noFill/>
                          </a:ln>
                          <a:effectLst/>
                        </a:rPr>
                        <a:t> </a:t>
                      </a:r>
                      <a:endParaRPr kumimoji="0" lang="zh-CN" altLang="en-US" sz="1800" b="0" i="0" u="none" strike="noStrike" cap="none" normalizeH="0" baseline="0">
                        <a:ln>
                          <a:noFill/>
                        </a:ln>
                        <a:solidFill>
                          <a:schemeClr val="tx1"/>
                        </a:solidFill>
                        <a:effectLst/>
                        <a:latin typeface="Arial" charset="0"/>
                        <a:ea typeface="宋体" charset="-122"/>
                      </a:endParaRPr>
                    </a:p>
                  </a:txBody>
                  <a:tcPr anchor="ctr" horzOverflow="overflow"/>
                </a:tc>
                <a:tc>
                  <a:txBody>
                    <a:bodyPr/>
                    <a:lstStyle/>
                    <a:p>
                      <a:pPr marL="342900" marR="0" lvl="0" indent="-342900" algn="l" rtl="0" eaLnBrk="1" fontAlgn="base" latinLnBrk="0" hangingPunct="1">
                        <a:lnSpc>
                          <a:spcPct val="100000"/>
                        </a:lnSpc>
                        <a:spcBef>
                          <a:spcPct val="0"/>
                        </a:spcBef>
                        <a:spcAft>
                          <a:spcPct val="0"/>
                        </a:spcAft>
                        <a:buClrTx/>
                        <a:buSzTx/>
                        <a:buFontTx/>
                        <a:buNone/>
                      </a:pPr>
                      <a:r>
                        <a:rPr kumimoji="0" lang="en-US" altLang="zh-CN" sz="1800" u="none" strike="noStrike" cap="none" normalizeH="0" baseline="0" dirty="0">
                          <a:ln>
                            <a:noFill/>
                          </a:ln>
                          <a:effectLst/>
                        </a:rPr>
                        <a:t>BRE</a:t>
                      </a:r>
                      <a:r>
                        <a:rPr lang="en-US" altLang="zh-CN" sz="1800" u="none" strike="noStrike" cap="none" normalizeH="0" baseline="0" dirty="0">
                          <a:ln>
                            <a:noFill/>
                          </a:ln>
                          <a:effectLst/>
                        </a:rPr>
                        <a:t> </a:t>
                      </a:r>
                      <a:endParaRPr kumimoji="0" lang="en-US" altLang="zh-CN" sz="1800" b="0" i="0" u="none" strike="noStrike" cap="none" normalizeH="0" baseline="0">
                        <a:ln>
                          <a:noFill/>
                        </a:ln>
                        <a:solidFill>
                          <a:schemeClr val="tx1"/>
                        </a:solidFill>
                        <a:effectLst/>
                        <a:latin typeface="Arial" charset="0"/>
                        <a:ea typeface="宋体" charset="-122"/>
                      </a:endParaRPr>
                    </a:p>
                  </a:txBody>
                  <a:tcPr anchor="ctr" horzOverflow="overflow"/>
                </a:tc>
                <a:tc>
                  <a:txBody>
                    <a:bodyPr/>
                    <a:lstStyle/>
                    <a:p>
                      <a:pPr marL="342900" marR="0" lvl="0" indent="-342900" algn="l" rtl="0" eaLnBrk="1" fontAlgn="base" latinLnBrk="0" hangingPunct="1">
                        <a:lnSpc>
                          <a:spcPct val="100000"/>
                        </a:lnSpc>
                        <a:spcBef>
                          <a:spcPct val="0"/>
                        </a:spcBef>
                        <a:spcAft>
                          <a:spcPct val="0"/>
                        </a:spcAft>
                        <a:buClrTx/>
                        <a:buSzTx/>
                        <a:buFontTx/>
                        <a:buNone/>
                      </a:pPr>
                      <a:r>
                        <a:rPr kumimoji="0" lang="en-US" altLang="zh-CN" sz="1800" u="none" strike="noStrike" cap="none" normalizeH="0" baseline="0" dirty="0">
                          <a:ln>
                            <a:noFill/>
                          </a:ln>
                          <a:effectLst/>
                        </a:rPr>
                        <a:t>go\{2,\}</a:t>
                      </a:r>
                      <a:r>
                        <a:rPr kumimoji="0" lang="en-US" altLang="zh-CN" sz="1800" u="none" strike="noStrike" cap="none" normalizeH="0" baseline="0" dirty="0" err="1">
                          <a:ln>
                            <a:noFill/>
                          </a:ln>
                          <a:effectLst/>
                        </a:rPr>
                        <a:t>gle</a:t>
                      </a:r>
                      <a:r>
                        <a:rPr lang="en-US" altLang="zh-CN" sz="1800" u="none" strike="noStrike" cap="none" normalizeH="0" baseline="0" dirty="0">
                          <a:ln>
                            <a:noFill/>
                          </a:ln>
                          <a:effectLst/>
                        </a:rPr>
                        <a:t> </a:t>
                      </a:r>
                      <a:endParaRPr kumimoji="0" lang="en-US" altLang="zh-CN" sz="1800" b="0" i="0" u="none" strike="noStrike" cap="none" normalizeH="0" baseline="0">
                        <a:ln>
                          <a:noFill/>
                        </a:ln>
                        <a:solidFill>
                          <a:schemeClr val="tx1"/>
                        </a:solidFill>
                        <a:effectLst/>
                        <a:latin typeface="Arial" charset="0"/>
                        <a:ea typeface="宋体" charset="-122"/>
                      </a:endParaRPr>
                    </a:p>
                  </a:txBody>
                  <a:tcPr anchor="ctr" horzOverflow="overflow"/>
                </a:tc>
                <a:tc>
                  <a:txBody>
                    <a:bodyPr/>
                    <a:lstStyle/>
                    <a:p>
                      <a:pPr marL="342900" marR="0" lvl="0" indent="-342900" algn="l" rtl="0" eaLnBrk="1" fontAlgn="base" latinLnBrk="0" hangingPunct="1">
                        <a:lnSpc>
                          <a:spcPct val="100000"/>
                        </a:lnSpc>
                        <a:spcBef>
                          <a:spcPct val="0"/>
                        </a:spcBef>
                        <a:spcAft>
                          <a:spcPct val="0"/>
                        </a:spcAft>
                        <a:buClrTx/>
                        <a:buSzTx/>
                        <a:buFontTx/>
                        <a:buNone/>
                      </a:pPr>
                      <a:r>
                        <a:rPr kumimoji="0" lang="en-US" altLang="zh-CN" sz="1800" u="none" strike="noStrike" cap="none" normalizeH="0" baseline="0" dirty="0">
                          <a:ln>
                            <a:noFill/>
                          </a:ln>
                          <a:effectLst/>
                        </a:rPr>
                        <a:t>google, </a:t>
                      </a:r>
                      <a:r>
                        <a:rPr kumimoji="0" lang="en-US" altLang="zh-CN" sz="1800" u="none" strike="noStrike" cap="none" normalizeH="0" baseline="0" dirty="0" err="1">
                          <a:ln>
                            <a:noFill/>
                          </a:ln>
                          <a:effectLst/>
                        </a:rPr>
                        <a:t>gooogle</a:t>
                      </a:r>
                      <a:r>
                        <a:rPr kumimoji="0" lang="en-US" altLang="zh-CN" sz="1800" u="none" strike="noStrike" cap="none" normalizeH="0" baseline="0" dirty="0">
                          <a:ln>
                            <a:noFill/>
                          </a:ln>
                          <a:effectLst/>
                        </a:rPr>
                        <a:t>, </a:t>
                      </a:r>
                      <a:r>
                        <a:rPr kumimoji="0" lang="en-US" altLang="zh-CN" sz="1800" u="none" strike="noStrike" cap="none" normalizeH="0" baseline="0" dirty="0" err="1">
                          <a:ln>
                            <a:noFill/>
                          </a:ln>
                          <a:effectLst/>
                        </a:rPr>
                        <a:t>goooogle</a:t>
                      </a:r>
                      <a:r>
                        <a:rPr kumimoji="0" lang="en-US" altLang="zh-CN" sz="1800" u="none" strike="noStrike" cap="none" normalizeH="0" baseline="0" dirty="0">
                          <a:ln>
                            <a:noFill/>
                          </a:ln>
                          <a:effectLst/>
                        </a:rPr>
                        <a:t> …</a:t>
                      </a:r>
                      <a:r>
                        <a:rPr lang="en-US" altLang="zh-CN" sz="1800" u="none" strike="noStrike" cap="none" normalizeH="0" baseline="0" dirty="0">
                          <a:ln>
                            <a:noFill/>
                          </a:ln>
                          <a:effectLst/>
                        </a:rPr>
                        <a:t> </a:t>
                      </a:r>
                      <a:endParaRPr kumimoji="0" lang="en-US" altLang="zh-CN" sz="1800" b="0" i="0" u="none" strike="noStrike" cap="none" normalizeH="0" baseline="0">
                        <a:ln>
                          <a:noFill/>
                        </a:ln>
                        <a:solidFill>
                          <a:schemeClr val="tx1"/>
                        </a:solidFill>
                        <a:effectLst/>
                        <a:latin typeface="Arial" charset="0"/>
                        <a:ea typeface="宋体" charset="-122"/>
                      </a:endParaRPr>
                    </a:p>
                  </a:txBody>
                  <a:tcPr anchor="ctr" horzOverflow="overflow"/>
                </a:tc>
                <a:extLst>
                  <a:ext uri="{0D108BD9-81ED-4DB2-BD59-A6C34878D82A}">
                    <a16:rowId xmlns:a16="http://schemas.microsoft.com/office/drawing/2014/main" val="10002"/>
                  </a:ext>
                </a:extLst>
              </a:tr>
              <a:tr h="431800">
                <a:tc>
                  <a:txBody>
                    <a:bodyPr/>
                    <a:lstStyle/>
                    <a:p>
                      <a:pPr marL="342900" marR="0" lvl="0" indent="-342900" algn="l" rtl="0" eaLnBrk="1" fontAlgn="base" latinLnBrk="0" hangingPunct="1">
                        <a:lnSpc>
                          <a:spcPct val="100000"/>
                        </a:lnSpc>
                        <a:spcBef>
                          <a:spcPct val="0"/>
                        </a:spcBef>
                        <a:spcAft>
                          <a:spcPct val="0"/>
                        </a:spcAft>
                        <a:buClrTx/>
                        <a:buSzTx/>
                        <a:buFontTx/>
                        <a:buNone/>
                      </a:pPr>
                      <a:r>
                        <a:rPr kumimoji="0" lang="en-US" altLang="zh-CN" sz="1800" u="none" strike="noStrike" cap="none" normalizeH="0" baseline="0" dirty="0">
                          <a:ln>
                            <a:noFill/>
                          </a:ln>
                          <a:effectLst/>
                        </a:rPr>
                        <a:t>\{</a:t>
                      </a:r>
                      <a:r>
                        <a:rPr kumimoji="0" lang="en-US" altLang="zh-CN" sz="1800" u="none" strike="noStrike" cap="none" normalizeH="0" baseline="0" dirty="0" err="1">
                          <a:ln>
                            <a:noFill/>
                          </a:ln>
                          <a:effectLst/>
                        </a:rPr>
                        <a:t>n,m</a:t>
                      </a:r>
                      <a:r>
                        <a:rPr kumimoji="0" lang="en-US" altLang="zh-CN" sz="1800" u="none" strike="noStrike" cap="none" normalizeH="0" baseline="0" dirty="0">
                          <a:ln>
                            <a:noFill/>
                          </a:ln>
                          <a:effectLst/>
                        </a:rPr>
                        <a:t>\}</a:t>
                      </a:r>
                      <a:r>
                        <a:rPr lang="en-US" altLang="zh-CN" sz="1800" u="none" strike="noStrike" cap="none" normalizeH="0" baseline="0" dirty="0">
                          <a:ln>
                            <a:noFill/>
                          </a:ln>
                          <a:effectLst/>
                        </a:rPr>
                        <a:t> </a:t>
                      </a:r>
                      <a:endParaRPr kumimoji="0" lang="en-US" altLang="zh-CN" sz="1800" b="0" i="0" u="none" strike="noStrike" cap="none" normalizeH="0" baseline="0">
                        <a:ln>
                          <a:noFill/>
                        </a:ln>
                        <a:solidFill>
                          <a:schemeClr val="tx1"/>
                        </a:solidFill>
                        <a:effectLst/>
                        <a:latin typeface="Arial" charset="0"/>
                        <a:ea typeface="宋体" charset="-122"/>
                      </a:endParaRPr>
                    </a:p>
                  </a:txBody>
                  <a:tcPr anchor="ctr" horzOverflow="overflow"/>
                </a:tc>
                <a:tc>
                  <a:txBody>
                    <a:bodyPr/>
                    <a:lstStyle/>
                    <a:p>
                      <a:pPr marL="342900" marR="0" lvl="0" indent="-342900" algn="l" rtl="0" eaLnBrk="1" fontAlgn="base" latinLnBrk="0" hangingPunct="1">
                        <a:lnSpc>
                          <a:spcPct val="100000"/>
                        </a:lnSpc>
                        <a:spcBef>
                          <a:spcPct val="0"/>
                        </a:spcBef>
                        <a:spcAft>
                          <a:spcPct val="0"/>
                        </a:spcAft>
                        <a:buClrTx/>
                        <a:buSzTx/>
                        <a:buFontTx/>
                        <a:buNone/>
                      </a:pPr>
                      <a:r>
                        <a:rPr kumimoji="0" lang="zh-CN" altLang="en-US" sz="1800" u="none" strike="noStrike" cap="none" normalizeH="0" baseline="0">
                          <a:ln>
                            <a:noFill/>
                          </a:ln>
                          <a:effectLst/>
                        </a:rPr>
                        <a:t>匹配</a:t>
                      </a:r>
                      <a:r>
                        <a:rPr kumimoji="0" lang="en-US" altLang="zh-CN" sz="1800" u="none" strike="noStrike" cap="none" normalizeH="0" baseline="0" dirty="0">
                          <a:ln>
                            <a:noFill/>
                          </a:ln>
                          <a:effectLst/>
                        </a:rPr>
                        <a:t>n</a:t>
                      </a:r>
                      <a:r>
                        <a:rPr kumimoji="0" lang="zh-CN" altLang="en-US" sz="1800" u="none" strike="noStrike" cap="none" normalizeH="0" baseline="0">
                          <a:ln>
                            <a:noFill/>
                          </a:ln>
                          <a:effectLst/>
                        </a:rPr>
                        <a:t>到</a:t>
                      </a:r>
                      <a:r>
                        <a:rPr kumimoji="0" lang="en-US" altLang="zh-CN" sz="1800" u="none" strike="noStrike" cap="none" normalizeH="0" baseline="0" dirty="0">
                          <a:ln>
                            <a:noFill/>
                          </a:ln>
                          <a:effectLst/>
                        </a:rPr>
                        <a:t>m</a:t>
                      </a:r>
                      <a:r>
                        <a:rPr kumimoji="0" lang="zh-CN" altLang="en-US" sz="1800" u="none" strike="noStrike" cap="none" normalizeH="0" baseline="0">
                          <a:ln>
                            <a:noFill/>
                          </a:ln>
                          <a:effectLst/>
                        </a:rPr>
                        <a:t>次</a:t>
                      </a:r>
                      <a:r>
                        <a:rPr lang="zh-CN" altLang="en-US" sz="1800" u="none" strike="noStrike" cap="none" normalizeH="0" baseline="0">
                          <a:ln>
                            <a:noFill/>
                          </a:ln>
                          <a:effectLst/>
                        </a:rPr>
                        <a:t> </a:t>
                      </a:r>
                      <a:endParaRPr kumimoji="0" lang="zh-CN" altLang="en-US" sz="1800" b="0" i="0" u="none" strike="noStrike" cap="none" normalizeH="0" baseline="0">
                        <a:ln>
                          <a:noFill/>
                        </a:ln>
                        <a:solidFill>
                          <a:schemeClr val="tx1"/>
                        </a:solidFill>
                        <a:effectLst/>
                        <a:latin typeface="Arial" charset="0"/>
                        <a:ea typeface="宋体" charset="-122"/>
                      </a:endParaRPr>
                    </a:p>
                  </a:txBody>
                  <a:tcPr anchor="ctr" horzOverflow="overflow"/>
                </a:tc>
                <a:tc>
                  <a:txBody>
                    <a:bodyPr/>
                    <a:lstStyle/>
                    <a:p>
                      <a:pPr marL="342900" marR="0" lvl="0" indent="-342900" algn="l" rtl="0" eaLnBrk="1" fontAlgn="base" latinLnBrk="0" hangingPunct="1">
                        <a:lnSpc>
                          <a:spcPct val="100000"/>
                        </a:lnSpc>
                        <a:spcBef>
                          <a:spcPct val="0"/>
                        </a:spcBef>
                        <a:spcAft>
                          <a:spcPct val="0"/>
                        </a:spcAft>
                        <a:buClrTx/>
                        <a:buSzTx/>
                        <a:buFontTx/>
                        <a:buNone/>
                      </a:pPr>
                      <a:r>
                        <a:rPr kumimoji="0" lang="en-US" altLang="zh-CN" sz="1800" u="none" strike="noStrike" cap="none" normalizeH="0" baseline="0" dirty="0">
                          <a:ln>
                            <a:noFill/>
                          </a:ln>
                          <a:effectLst/>
                        </a:rPr>
                        <a:t>BRE</a:t>
                      </a:r>
                      <a:r>
                        <a:rPr lang="en-US" altLang="zh-CN" sz="1800" u="none" strike="noStrike" cap="none" normalizeH="0" baseline="0" dirty="0">
                          <a:ln>
                            <a:noFill/>
                          </a:ln>
                          <a:effectLst/>
                        </a:rPr>
                        <a:t> </a:t>
                      </a:r>
                      <a:endParaRPr kumimoji="0" lang="en-US" altLang="zh-CN" sz="1800" b="0" i="0" u="none" strike="noStrike" cap="none" normalizeH="0" baseline="0">
                        <a:ln>
                          <a:noFill/>
                        </a:ln>
                        <a:solidFill>
                          <a:schemeClr val="tx1"/>
                        </a:solidFill>
                        <a:effectLst/>
                        <a:latin typeface="Arial" charset="0"/>
                        <a:ea typeface="宋体" charset="-122"/>
                      </a:endParaRPr>
                    </a:p>
                  </a:txBody>
                  <a:tcPr anchor="ctr" horzOverflow="overflow"/>
                </a:tc>
                <a:tc>
                  <a:txBody>
                    <a:bodyPr/>
                    <a:lstStyle/>
                    <a:p>
                      <a:pPr marL="342900" marR="0" lvl="0" indent="-342900" algn="l" rtl="0" eaLnBrk="1" fontAlgn="base" latinLnBrk="0" hangingPunct="1">
                        <a:lnSpc>
                          <a:spcPct val="100000"/>
                        </a:lnSpc>
                        <a:spcBef>
                          <a:spcPct val="0"/>
                        </a:spcBef>
                        <a:spcAft>
                          <a:spcPct val="0"/>
                        </a:spcAft>
                        <a:buClrTx/>
                        <a:buSzTx/>
                        <a:buFontTx/>
                        <a:buNone/>
                      </a:pPr>
                      <a:r>
                        <a:rPr kumimoji="0" lang="en-US" altLang="zh-CN" sz="1800" u="none" strike="noStrike" cap="none" normalizeH="0" baseline="0" dirty="0">
                          <a:ln>
                            <a:noFill/>
                          </a:ln>
                          <a:effectLst/>
                        </a:rPr>
                        <a:t>go\{2,4\}</a:t>
                      </a:r>
                      <a:r>
                        <a:rPr kumimoji="0" lang="en-US" altLang="zh-CN" sz="1800" u="none" strike="noStrike" cap="none" normalizeH="0" baseline="0" dirty="0" err="1">
                          <a:ln>
                            <a:noFill/>
                          </a:ln>
                          <a:effectLst/>
                        </a:rPr>
                        <a:t>gle</a:t>
                      </a:r>
                      <a:r>
                        <a:rPr lang="en-US" altLang="zh-CN" sz="1800" u="none" strike="noStrike" cap="none" normalizeH="0" baseline="0" dirty="0">
                          <a:ln>
                            <a:noFill/>
                          </a:ln>
                          <a:effectLst/>
                        </a:rPr>
                        <a:t> </a:t>
                      </a:r>
                      <a:endParaRPr kumimoji="0" lang="en-US" altLang="zh-CN" sz="1800" b="0" i="0" u="none" strike="noStrike" cap="none" normalizeH="0" baseline="0">
                        <a:ln>
                          <a:noFill/>
                        </a:ln>
                        <a:solidFill>
                          <a:schemeClr val="tx1"/>
                        </a:solidFill>
                        <a:effectLst/>
                        <a:latin typeface="Arial" charset="0"/>
                        <a:ea typeface="宋体" charset="-122"/>
                      </a:endParaRPr>
                    </a:p>
                  </a:txBody>
                  <a:tcPr anchor="ctr" horzOverflow="overflow"/>
                </a:tc>
                <a:tc>
                  <a:txBody>
                    <a:bodyPr/>
                    <a:lstStyle/>
                    <a:p>
                      <a:pPr marL="342900" marR="0" lvl="0" indent="-342900" algn="l" rtl="0" eaLnBrk="1" fontAlgn="base" latinLnBrk="0" hangingPunct="1">
                        <a:lnSpc>
                          <a:spcPct val="100000"/>
                        </a:lnSpc>
                        <a:spcBef>
                          <a:spcPct val="0"/>
                        </a:spcBef>
                        <a:spcAft>
                          <a:spcPct val="0"/>
                        </a:spcAft>
                        <a:buClrTx/>
                        <a:buSzTx/>
                        <a:buFontTx/>
                        <a:buNone/>
                      </a:pPr>
                      <a:r>
                        <a:rPr kumimoji="0" lang="en-US" altLang="zh-CN" sz="1800" u="none" strike="noStrike" cap="none" normalizeH="0" baseline="0" dirty="0">
                          <a:ln>
                            <a:noFill/>
                          </a:ln>
                          <a:effectLst/>
                        </a:rPr>
                        <a:t>google, </a:t>
                      </a:r>
                      <a:r>
                        <a:rPr kumimoji="0" lang="en-US" altLang="zh-CN" sz="1800" u="none" strike="noStrike" cap="none" normalizeH="0" baseline="0" dirty="0" err="1">
                          <a:ln>
                            <a:noFill/>
                          </a:ln>
                          <a:effectLst/>
                        </a:rPr>
                        <a:t>gooogle</a:t>
                      </a:r>
                      <a:r>
                        <a:rPr kumimoji="0" lang="en-US" altLang="zh-CN" sz="1800" u="none" strike="noStrike" cap="none" normalizeH="0" baseline="0" dirty="0">
                          <a:ln>
                            <a:noFill/>
                          </a:ln>
                          <a:effectLst/>
                        </a:rPr>
                        <a:t>, </a:t>
                      </a:r>
                      <a:r>
                        <a:rPr kumimoji="0" lang="en-US" altLang="zh-CN" sz="1800" u="none" strike="noStrike" cap="none" normalizeH="0" baseline="0" dirty="0" err="1">
                          <a:ln>
                            <a:noFill/>
                          </a:ln>
                          <a:effectLst/>
                        </a:rPr>
                        <a:t>goooogle</a:t>
                      </a:r>
                      <a:r>
                        <a:rPr lang="en-US" altLang="zh-CN" sz="1800" u="none" strike="noStrike" cap="none" normalizeH="0" baseline="0" dirty="0">
                          <a:ln>
                            <a:noFill/>
                          </a:ln>
                          <a:effectLst/>
                        </a:rPr>
                        <a:t> </a:t>
                      </a:r>
                      <a:endParaRPr kumimoji="0" lang="en-US" altLang="zh-CN" sz="1800" b="0" i="0" u="none" strike="noStrike" cap="none" normalizeH="0" baseline="0">
                        <a:ln>
                          <a:noFill/>
                        </a:ln>
                        <a:solidFill>
                          <a:schemeClr val="tx1"/>
                        </a:solidFill>
                        <a:effectLst/>
                        <a:latin typeface="Arial" charset="0"/>
                        <a:ea typeface="宋体" charset="-122"/>
                      </a:endParaRPr>
                    </a:p>
                  </a:txBody>
                  <a:tcPr anchor="ctr" horzOverflow="overflow"/>
                </a:tc>
                <a:extLst>
                  <a:ext uri="{0D108BD9-81ED-4DB2-BD59-A6C34878D82A}">
                    <a16:rowId xmlns:a16="http://schemas.microsoft.com/office/drawing/2014/main" val="10003"/>
                  </a:ext>
                </a:extLst>
              </a:tr>
              <a:tr h="431800">
                <a:tc>
                  <a:txBody>
                    <a:bodyPr/>
                    <a:lstStyle/>
                    <a:p>
                      <a:pPr marL="342900" marR="0" lvl="0" indent="-342900" algn="l" rtl="0" eaLnBrk="1" fontAlgn="base" latinLnBrk="0" hangingPunct="1">
                        <a:lnSpc>
                          <a:spcPct val="100000"/>
                        </a:lnSpc>
                        <a:spcBef>
                          <a:spcPct val="0"/>
                        </a:spcBef>
                        <a:spcAft>
                          <a:spcPct val="0"/>
                        </a:spcAft>
                        <a:buClrTx/>
                        <a:buSzTx/>
                        <a:buFontTx/>
                        <a:buNone/>
                      </a:pPr>
                      <a:r>
                        <a:rPr kumimoji="0" lang="en-US" altLang="zh-CN" sz="1800" u="none" strike="noStrike" cap="none" normalizeH="0" baseline="0" dirty="0">
                          <a:ln>
                            <a:noFill/>
                          </a:ln>
                          <a:effectLst/>
                        </a:rPr>
                        <a:t>{n}</a:t>
                      </a:r>
                      <a:r>
                        <a:rPr lang="en-US" altLang="zh-CN" sz="1800" u="none" strike="noStrike" cap="none" normalizeH="0" baseline="0" dirty="0">
                          <a:ln>
                            <a:noFill/>
                          </a:ln>
                          <a:effectLst/>
                        </a:rPr>
                        <a:t> </a:t>
                      </a:r>
                      <a:endParaRPr kumimoji="0" lang="en-US" altLang="zh-CN" sz="1800" b="0" i="0" u="none" strike="noStrike" cap="none" normalizeH="0" baseline="0">
                        <a:ln>
                          <a:noFill/>
                        </a:ln>
                        <a:solidFill>
                          <a:schemeClr val="tx1"/>
                        </a:solidFill>
                        <a:effectLst/>
                        <a:latin typeface="Arial" charset="0"/>
                        <a:ea typeface="宋体" charset="-122"/>
                      </a:endParaRPr>
                    </a:p>
                  </a:txBody>
                  <a:tcPr anchor="ctr" horzOverflow="overflow"/>
                </a:tc>
                <a:tc>
                  <a:txBody>
                    <a:bodyPr/>
                    <a:lstStyle/>
                    <a:p>
                      <a:pPr marL="342900" marR="0" lvl="0" indent="-342900" algn="l" rtl="0" eaLnBrk="1" fontAlgn="base" latinLnBrk="0" hangingPunct="1">
                        <a:lnSpc>
                          <a:spcPct val="100000"/>
                        </a:lnSpc>
                        <a:spcBef>
                          <a:spcPct val="0"/>
                        </a:spcBef>
                        <a:spcAft>
                          <a:spcPct val="0"/>
                        </a:spcAft>
                        <a:buClrTx/>
                        <a:buSzTx/>
                        <a:buFontTx/>
                        <a:buNone/>
                      </a:pPr>
                      <a:r>
                        <a:rPr kumimoji="0" lang="zh-CN" altLang="en-US" sz="1800" u="none" strike="noStrike" cap="none" normalizeH="0" baseline="0">
                          <a:ln>
                            <a:noFill/>
                          </a:ln>
                          <a:effectLst/>
                        </a:rPr>
                        <a:t>匹配</a:t>
                      </a:r>
                      <a:r>
                        <a:rPr kumimoji="0" lang="en-US" altLang="zh-CN" sz="1800" u="none" strike="noStrike" cap="none" normalizeH="0" baseline="0" dirty="0">
                          <a:ln>
                            <a:noFill/>
                          </a:ln>
                          <a:effectLst/>
                        </a:rPr>
                        <a:t>n</a:t>
                      </a:r>
                      <a:r>
                        <a:rPr kumimoji="0" lang="zh-CN" altLang="en-US" sz="1800" u="none" strike="noStrike" cap="none" normalizeH="0" baseline="0">
                          <a:ln>
                            <a:noFill/>
                          </a:ln>
                          <a:effectLst/>
                        </a:rPr>
                        <a:t>次</a:t>
                      </a:r>
                      <a:r>
                        <a:rPr lang="zh-CN" altLang="en-US" sz="1800" u="none" strike="noStrike" cap="none" normalizeH="0" baseline="0">
                          <a:ln>
                            <a:noFill/>
                          </a:ln>
                          <a:effectLst/>
                        </a:rPr>
                        <a:t> </a:t>
                      </a:r>
                      <a:endParaRPr kumimoji="0" lang="zh-CN" altLang="en-US" sz="1800" b="0" i="0" u="none" strike="noStrike" cap="none" normalizeH="0" baseline="0">
                        <a:ln>
                          <a:noFill/>
                        </a:ln>
                        <a:solidFill>
                          <a:schemeClr val="tx1"/>
                        </a:solidFill>
                        <a:effectLst/>
                        <a:latin typeface="Arial" charset="0"/>
                        <a:ea typeface="宋体" charset="-122"/>
                      </a:endParaRPr>
                    </a:p>
                  </a:txBody>
                  <a:tcPr anchor="ctr" horzOverflow="overflow"/>
                </a:tc>
                <a:tc>
                  <a:txBody>
                    <a:bodyPr/>
                    <a:lstStyle/>
                    <a:p>
                      <a:pPr marL="342900" marR="0" lvl="0" indent="-342900" algn="l" rtl="0" eaLnBrk="1" fontAlgn="base" latinLnBrk="0" hangingPunct="1">
                        <a:lnSpc>
                          <a:spcPct val="100000"/>
                        </a:lnSpc>
                        <a:spcBef>
                          <a:spcPct val="0"/>
                        </a:spcBef>
                        <a:spcAft>
                          <a:spcPct val="0"/>
                        </a:spcAft>
                        <a:buClrTx/>
                        <a:buSzTx/>
                        <a:buFontTx/>
                        <a:buNone/>
                      </a:pPr>
                      <a:r>
                        <a:rPr kumimoji="0" lang="en-US" altLang="zh-CN" sz="1800" u="none" strike="noStrike" cap="none" normalizeH="0" baseline="0" dirty="0">
                          <a:ln>
                            <a:noFill/>
                          </a:ln>
                          <a:effectLst/>
                        </a:rPr>
                        <a:t>ERE</a:t>
                      </a:r>
                      <a:r>
                        <a:rPr lang="en-US" altLang="zh-CN" sz="1800" u="none" strike="noStrike" cap="none" normalizeH="0" baseline="0" dirty="0">
                          <a:ln>
                            <a:noFill/>
                          </a:ln>
                          <a:effectLst/>
                        </a:rPr>
                        <a:t> </a:t>
                      </a:r>
                      <a:endParaRPr kumimoji="0" lang="en-US" altLang="zh-CN" sz="1800" b="0" i="0" u="none" strike="noStrike" cap="none" normalizeH="0" baseline="0">
                        <a:ln>
                          <a:noFill/>
                        </a:ln>
                        <a:solidFill>
                          <a:schemeClr val="tx1"/>
                        </a:solidFill>
                        <a:effectLst/>
                        <a:latin typeface="Arial" charset="0"/>
                        <a:ea typeface="宋体" charset="-122"/>
                      </a:endParaRPr>
                    </a:p>
                  </a:txBody>
                  <a:tcPr anchor="ctr" horzOverflow="overflow"/>
                </a:tc>
                <a:tc>
                  <a:txBody>
                    <a:bodyPr/>
                    <a:lstStyle/>
                    <a:p>
                      <a:pPr marL="342900" marR="0" lvl="0" indent="-342900" algn="l" rtl="0" eaLnBrk="1" fontAlgn="base" latinLnBrk="0" hangingPunct="1">
                        <a:lnSpc>
                          <a:spcPct val="100000"/>
                        </a:lnSpc>
                        <a:spcBef>
                          <a:spcPct val="0"/>
                        </a:spcBef>
                        <a:spcAft>
                          <a:spcPct val="0"/>
                        </a:spcAft>
                        <a:buClrTx/>
                        <a:buSzTx/>
                        <a:buFontTx/>
                        <a:buNone/>
                      </a:pPr>
                      <a:r>
                        <a:rPr kumimoji="0" lang="en-US" altLang="zh-CN" sz="1800" u="none" strike="noStrike" cap="none" normalizeH="0" baseline="0" dirty="0">
                          <a:ln>
                            <a:noFill/>
                          </a:ln>
                          <a:effectLst/>
                        </a:rPr>
                        <a:t>go{2}</a:t>
                      </a:r>
                      <a:r>
                        <a:rPr kumimoji="0" lang="en-US" altLang="zh-CN" sz="1800" u="none" strike="noStrike" cap="none" normalizeH="0" baseline="0" dirty="0" err="1">
                          <a:ln>
                            <a:noFill/>
                          </a:ln>
                          <a:effectLst/>
                        </a:rPr>
                        <a:t>gle</a:t>
                      </a:r>
                      <a:r>
                        <a:rPr lang="en-US" altLang="zh-CN" sz="1800" u="none" strike="noStrike" cap="none" normalizeH="0" baseline="0" dirty="0">
                          <a:ln>
                            <a:noFill/>
                          </a:ln>
                          <a:effectLst/>
                        </a:rPr>
                        <a:t> </a:t>
                      </a:r>
                      <a:endParaRPr kumimoji="0" lang="en-US" altLang="zh-CN" sz="1800" b="0" i="0" u="none" strike="noStrike" cap="none" normalizeH="0" baseline="0">
                        <a:ln>
                          <a:noFill/>
                        </a:ln>
                        <a:solidFill>
                          <a:schemeClr val="tx1"/>
                        </a:solidFill>
                        <a:effectLst/>
                        <a:latin typeface="Arial" charset="0"/>
                        <a:ea typeface="宋体" charset="-122"/>
                      </a:endParaRPr>
                    </a:p>
                  </a:txBody>
                  <a:tcPr anchor="ctr" horzOverflow="overflow"/>
                </a:tc>
                <a:tc>
                  <a:txBody>
                    <a:bodyPr/>
                    <a:lstStyle/>
                    <a:p>
                      <a:pPr marL="342900" marR="0" lvl="0" indent="-342900" algn="l" rtl="0" eaLnBrk="1" fontAlgn="base" latinLnBrk="0" hangingPunct="1">
                        <a:lnSpc>
                          <a:spcPct val="100000"/>
                        </a:lnSpc>
                        <a:spcBef>
                          <a:spcPct val="0"/>
                        </a:spcBef>
                        <a:spcAft>
                          <a:spcPct val="0"/>
                        </a:spcAft>
                        <a:buClrTx/>
                        <a:buSzTx/>
                        <a:buFontTx/>
                        <a:buNone/>
                      </a:pPr>
                      <a:r>
                        <a:rPr kumimoji="0" lang="en-US" altLang="zh-CN" sz="1800" u="none" strike="noStrike" cap="none" normalizeH="0" baseline="0" dirty="0">
                          <a:ln>
                            <a:noFill/>
                          </a:ln>
                          <a:effectLst/>
                        </a:rPr>
                        <a:t>google</a:t>
                      </a:r>
                      <a:r>
                        <a:rPr lang="en-US" altLang="zh-CN" sz="1800" u="none" strike="noStrike" cap="none" normalizeH="0" baseline="0" dirty="0">
                          <a:ln>
                            <a:noFill/>
                          </a:ln>
                          <a:effectLst/>
                        </a:rPr>
                        <a:t> </a:t>
                      </a:r>
                      <a:endParaRPr kumimoji="0" lang="en-US" altLang="zh-CN" sz="1800" b="0" i="0" u="none" strike="noStrike" cap="none" normalizeH="0" baseline="0">
                        <a:ln>
                          <a:noFill/>
                        </a:ln>
                        <a:solidFill>
                          <a:schemeClr val="tx1"/>
                        </a:solidFill>
                        <a:effectLst/>
                        <a:latin typeface="Arial" charset="0"/>
                        <a:ea typeface="宋体" charset="-122"/>
                      </a:endParaRPr>
                    </a:p>
                  </a:txBody>
                  <a:tcPr anchor="ctr" horzOverflow="overflow"/>
                </a:tc>
                <a:extLst>
                  <a:ext uri="{0D108BD9-81ED-4DB2-BD59-A6C34878D82A}">
                    <a16:rowId xmlns:a16="http://schemas.microsoft.com/office/drawing/2014/main" val="10004"/>
                  </a:ext>
                </a:extLst>
              </a:tr>
              <a:tr h="431800">
                <a:tc>
                  <a:txBody>
                    <a:bodyPr/>
                    <a:lstStyle/>
                    <a:p>
                      <a:pPr marL="342900" marR="0" lvl="0" indent="-342900" algn="l" rtl="0" eaLnBrk="1" fontAlgn="base" latinLnBrk="0" hangingPunct="1">
                        <a:lnSpc>
                          <a:spcPct val="100000"/>
                        </a:lnSpc>
                        <a:spcBef>
                          <a:spcPct val="0"/>
                        </a:spcBef>
                        <a:spcAft>
                          <a:spcPct val="0"/>
                        </a:spcAft>
                        <a:buClrTx/>
                        <a:buSzTx/>
                        <a:buFontTx/>
                        <a:buNone/>
                      </a:pPr>
                      <a:r>
                        <a:rPr kumimoji="0" lang="en-US" altLang="zh-CN" sz="1800" u="none" strike="noStrike" cap="none" normalizeH="0" baseline="0" dirty="0">
                          <a:ln>
                            <a:noFill/>
                          </a:ln>
                          <a:effectLst/>
                        </a:rPr>
                        <a:t>{n,}</a:t>
                      </a:r>
                      <a:r>
                        <a:rPr lang="en-US" altLang="zh-CN" sz="1800" u="none" strike="noStrike" cap="none" normalizeH="0" baseline="0" dirty="0">
                          <a:ln>
                            <a:noFill/>
                          </a:ln>
                          <a:effectLst/>
                        </a:rPr>
                        <a:t> </a:t>
                      </a:r>
                      <a:endParaRPr kumimoji="0" lang="en-US" altLang="zh-CN" sz="1800" b="0" i="0" u="none" strike="noStrike" cap="none" normalizeH="0" baseline="0">
                        <a:ln>
                          <a:noFill/>
                        </a:ln>
                        <a:solidFill>
                          <a:schemeClr val="tx1"/>
                        </a:solidFill>
                        <a:effectLst/>
                        <a:latin typeface="Arial" charset="0"/>
                        <a:ea typeface="宋体" charset="-122"/>
                      </a:endParaRPr>
                    </a:p>
                  </a:txBody>
                  <a:tcPr anchor="ctr" horzOverflow="overflow"/>
                </a:tc>
                <a:tc>
                  <a:txBody>
                    <a:bodyPr/>
                    <a:lstStyle/>
                    <a:p>
                      <a:pPr marL="342900" marR="0" lvl="0" indent="-342900" algn="l" rtl="0" eaLnBrk="1" fontAlgn="base" latinLnBrk="0" hangingPunct="1">
                        <a:lnSpc>
                          <a:spcPct val="100000"/>
                        </a:lnSpc>
                        <a:spcBef>
                          <a:spcPct val="0"/>
                        </a:spcBef>
                        <a:spcAft>
                          <a:spcPct val="0"/>
                        </a:spcAft>
                        <a:buClrTx/>
                        <a:buSzTx/>
                        <a:buFontTx/>
                        <a:buNone/>
                      </a:pPr>
                      <a:r>
                        <a:rPr kumimoji="0" lang="zh-CN" altLang="en-US" sz="1800" u="none" strike="noStrike" cap="none" normalizeH="0" baseline="0">
                          <a:ln>
                            <a:noFill/>
                          </a:ln>
                          <a:effectLst/>
                        </a:rPr>
                        <a:t>匹配最少</a:t>
                      </a:r>
                      <a:r>
                        <a:rPr kumimoji="0" lang="en-US" altLang="zh-CN" sz="1800" u="none" strike="noStrike" cap="none" normalizeH="0" baseline="0" dirty="0">
                          <a:ln>
                            <a:noFill/>
                          </a:ln>
                          <a:effectLst/>
                        </a:rPr>
                        <a:t>n</a:t>
                      </a:r>
                      <a:r>
                        <a:rPr kumimoji="0" lang="zh-CN" altLang="en-US" sz="1800" u="none" strike="noStrike" cap="none" normalizeH="0" baseline="0">
                          <a:ln>
                            <a:noFill/>
                          </a:ln>
                          <a:effectLst/>
                        </a:rPr>
                        <a:t>次</a:t>
                      </a:r>
                      <a:r>
                        <a:rPr lang="zh-CN" altLang="en-US" sz="1800" u="none" strike="noStrike" cap="none" normalizeH="0" baseline="0">
                          <a:ln>
                            <a:noFill/>
                          </a:ln>
                          <a:effectLst/>
                        </a:rPr>
                        <a:t> </a:t>
                      </a:r>
                      <a:endParaRPr kumimoji="0" lang="zh-CN" altLang="en-US" sz="1800" b="0" i="0" u="none" strike="noStrike" cap="none" normalizeH="0" baseline="0">
                        <a:ln>
                          <a:noFill/>
                        </a:ln>
                        <a:solidFill>
                          <a:schemeClr val="tx1"/>
                        </a:solidFill>
                        <a:effectLst/>
                        <a:latin typeface="Arial" charset="0"/>
                        <a:ea typeface="宋体" charset="-122"/>
                      </a:endParaRPr>
                    </a:p>
                  </a:txBody>
                  <a:tcPr anchor="ctr" horzOverflow="overflow"/>
                </a:tc>
                <a:tc>
                  <a:txBody>
                    <a:bodyPr/>
                    <a:lstStyle/>
                    <a:p>
                      <a:pPr marL="342900" marR="0" lvl="0" indent="-342900" algn="l" rtl="0" eaLnBrk="1" fontAlgn="base" latinLnBrk="0" hangingPunct="1">
                        <a:lnSpc>
                          <a:spcPct val="100000"/>
                        </a:lnSpc>
                        <a:spcBef>
                          <a:spcPct val="0"/>
                        </a:spcBef>
                        <a:spcAft>
                          <a:spcPct val="0"/>
                        </a:spcAft>
                        <a:buClrTx/>
                        <a:buSzTx/>
                        <a:buFontTx/>
                        <a:buNone/>
                      </a:pPr>
                      <a:r>
                        <a:rPr kumimoji="0" lang="en-US" altLang="zh-CN" sz="1800" u="none" strike="noStrike" cap="none" normalizeH="0" baseline="0" dirty="0">
                          <a:ln>
                            <a:noFill/>
                          </a:ln>
                          <a:effectLst/>
                        </a:rPr>
                        <a:t>ERE</a:t>
                      </a:r>
                      <a:r>
                        <a:rPr lang="en-US" altLang="zh-CN" sz="1800" u="none" strike="noStrike" cap="none" normalizeH="0" baseline="0" dirty="0">
                          <a:ln>
                            <a:noFill/>
                          </a:ln>
                          <a:effectLst/>
                        </a:rPr>
                        <a:t> </a:t>
                      </a:r>
                      <a:endParaRPr kumimoji="0" lang="en-US" altLang="zh-CN" sz="1800" b="0" i="0" u="none" strike="noStrike" cap="none" normalizeH="0" baseline="0">
                        <a:ln>
                          <a:noFill/>
                        </a:ln>
                        <a:solidFill>
                          <a:schemeClr val="tx1"/>
                        </a:solidFill>
                        <a:effectLst/>
                        <a:latin typeface="Arial" charset="0"/>
                        <a:ea typeface="宋体" charset="-122"/>
                      </a:endParaRPr>
                    </a:p>
                  </a:txBody>
                  <a:tcPr anchor="ctr" horzOverflow="overflow"/>
                </a:tc>
                <a:tc>
                  <a:txBody>
                    <a:bodyPr/>
                    <a:lstStyle/>
                    <a:p>
                      <a:pPr marL="342900" marR="0" lvl="0" indent="-342900" algn="l" rtl="0" eaLnBrk="1" fontAlgn="base" latinLnBrk="0" hangingPunct="1">
                        <a:lnSpc>
                          <a:spcPct val="100000"/>
                        </a:lnSpc>
                        <a:spcBef>
                          <a:spcPct val="0"/>
                        </a:spcBef>
                        <a:spcAft>
                          <a:spcPct val="0"/>
                        </a:spcAft>
                        <a:buClrTx/>
                        <a:buSzTx/>
                        <a:buFontTx/>
                        <a:buNone/>
                      </a:pPr>
                      <a:r>
                        <a:rPr kumimoji="0" lang="en-US" altLang="zh-CN" sz="1800" u="none" strike="noStrike" cap="none" normalizeH="0" baseline="0" dirty="0">
                          <a:ln>
                            <a:noFill/>
                          </a:ln>
                          <a:effectLst/>
                        </a:rPr>
                        <a:t>go{2,}</a:t>
                      </a:r>
                      <a:r>
                        <a:rPr kumimoji="0" lang="en-US" altLang="zh-CN" sz="1800" u="none" strike="noStrike" cap="none" normalizeH="0" baseline="0" dirty="0" err="1">
                          <a:ln>
                            <a:noFill/>
                          </a:ln>
                          <a:effectLst/>
                        </a:rPr>
                        <a:t>gle</a:t>
                      </a:r>
                      <a:r>
                        <a:rPr lang="en-US" altLang="zh-CN" sz="1800" u="none" strike="noStrike" cap="none" normalizeH="0" baseline="0" dirty="0">
                          <a:ln>
                            <a:noFill/>
                          </a:ln>
                          <a:effectLst/>
                        </a:rPr>
                        <a:t> </a:t>
                      </a:r>
                      <a:endParaRPr kumimoji="0" lang="en-US" altLang="zh-CN" sz="1800" b="0" i="0" u="none" strike="noStrike" cap="none" normalizeH="0" baseline="0">
                        <a:ln>
                          <a:noFill/>
                        </a:ln>
                        <a:solidFill>
                          <a:schemeClr val="tx1"/>
                        </a:solidFill>
                        <a:effectLst/>
                        <a:latin typeface="Arial" charset="0"/>
                        <a:ea typeface="宋体" charset="-122"/>
                      </a:endParaRPr>
                    </a:p>
                  </a:txBody>
                  <a:tcPr anchor="ctr" horzOverflow="overflow"/>
                </a:tc>
                <a:tc>
                  <a:txBody>
                    <a:bodyPr/>
                    <a:lstStyle/>
                    <a:p>
                      <a:pPr marL="342900" marR="0" lvl="0" indent="-342900" algn="l" rtl="0" eaLnBrk="1" fontAlgn="base" latinLnBrk="0" hangingPunct="1">
                        <a:lnSpc>
                          <a:spcPct val="100000"/>
                        </a:lnSpc>
                        <a:spcBef>
                          <a:spcPct val="0"/>
                        </a:spcBef>
                        <a:spcAft>
                          <a:spcPct val="0"/>
                        </a:spcAft>
                        <a:buClrTx/>
                        <a:buSzTx/>
                        <a:buFontTx/>
                        <a:buNone/>
                      </a:pPr>
                      <a:r>
                        <a:rPr kumimoji="0" lang="en-US" altLang="zh-CN" sz="1800" u="none" strike="noStrike" cap="none" normalizeH="0" baseline="0" dirty="0">
                          <a:ln>
                            <a:noFill/>
                          </a:ln>
                          <a:effectLst/>
                        </a:rPr>
                        <a:t>google, </a:t>
                      </a:r>
                      <a:r>
                        <a:rPr kumimoji="0" lang="en-US" altLang="zh-CN" sz="1800" u="none" strike="noStrike" cap="none" normalizeH="0" baseline="0" dirty="0" err="1">
                          <a:ln>
                            <a:noFill/>
                          </a:ln>
                          <a:effectLst/>
                        </a:rPr>
                        <a:t>gooogle</a:t>
                      </a:r>
                      <a:r>
                        <a:rPr kumimoji="0" lang="en-US" altLang="zh-CN" sz="1800" u="none" strike="noStrike" cap="none" normalizeH="0" baseline="0" dirty="0">
                          <a:ln>
                            <a:noFill/>
                          </a:ln>
                          <a:effectLst/>
                        </a:rPr>
                        <a:t>, </a:t>
                      </a:r>
                      <a:r>
                        <a:rPr kumimoji="0" lang="en-US" altLang="zh-CN" sz="1800" u="none" strike="noStrike" cap="none" normalizeH="0" baseline="0" dirty="0" err="1">
                          <a:ln>
                            <a:noFill/>
                          </a:ln>
                          <a:effectLst/>
                        </a:rPr>
                        <a:t>goooogle</a:t>
                      </a:r>
                      <a:r>
                        <a:rPr kumimoji="0" lang="en-US" altLang="zh-CN" sz="1800" u="none" strike="noStrike" cap="none" normalizeH="0" baseline="0" dirty="0">
                          <a:ln>
                            <a:noFill/>
                          </a:ln>
                          <a:effectLst/>
                        </a:rPr>
                        <a:t> …</a:t>
                      </a:r>
                      <a:r>
                        <a:rPr lang="en-US" altLang="zh-CN" sz="1800" u="none" strike="noStrike" cap="none" normalizeH="0" baseline="0" dirty="0">
                          <a:ln>
                            <a:noFill/>
                          </a:ln>
                          <a:effectLst/>
                        </a:rPr>
                        <a:t> </a:t>
                      </a:r>
                      <a:endParaRPr kumimoji="0" lang="en-US" altLang="zh-CN" sz="1800" b="0" i="0" u="none" strike="noStrike" cap="none" normalizeH="0" baseline="0">
                        <a:ln>
                          <a:noFill/>
                        </a:ln>
                        <a:solidFill>
                          <a:schemeClr val="tx1"/>
                        </a:solidFill>
                        <a:effectLst/>
                        <a:latin typeface="Arial" charset="0"/>
                        <a:ea typeface="宋体" charset="-122"/>
                      </a:endParaRPr>
                    </a:p>
                  </a:txBody>
                  <a:tcPr anchor="ctr" horzOverflow="overflow"/>
                </a:tc>
                <a:extLst>
                  <a:ext uri="{0D108BD9-81ED-4DB2-BD59-A6C34878D82A}">
                    <a16:rowId xmlns:a16="http://schemas.microsoft.com/office/drawing/2014/main" val="10005"/>
                  </a:ext>
                </a:extLst>
              </a:tr>
              <a:tr h="431800">
                <a:tc>
                  <a:txBody>
                    <a:bodyPr/>
                    <a:lstStyle/>
                    <a:p>
                      <a:pPr marL="342900" marR="0" lvl="0" indent="-342900" algn="l" rtl="0" eaLnBrk="1" fontAlgn="base" latinLnBrk="0" hangingPunct="1">
                        <a:lnSpc>
                          <a:spcPct val="100000"/>
                        </a:lnSpc>
                        <a:spcBef>
                          <a:spcPct val="0"/>
                        </a:spcBef>
                        <a:spcAft>
                          <a:spcPct val="0"/>
                        </a:spcAft>
                        <a:buClrTx/>
                        <a:buSzTx/>
                        <a:buFontTx/>
                        <a:buNone/>
                      </a:pPr>
                      <a:r>
                        <a:rPr kumimoji="0" lang="en-US" altLang="zh-CN" sz="1800" u="none" strike="noStrike" cap="none" normalizeH="0" baseline="0" dirty="0">
                          <a:ln>
                            <a:noFill/>
                          </a:ln>
                          <a:effectLst/>
                        </a:rPr>
                        <a:t>{</a:t>
                      </a:r>
                      <a:r>
                        <a:rPr kumimoji="0" lang="en-US" altLang="zh-CN" sz="1800" u="none" strike="noStrike" cap="none" normalizeH="0" baseline="0" dirty="0" err="1">
                          <a:ln>
                            <a:noFill/>
                          </a:ln>
                          <a:effectLst/>
                        </a:rPr>
                        <a:t>n,m</a:t>
                      </a:r>
                      <a:r>
                        <a:rPr kumimoji="0" lang="en-US" altLang="zh-CN" sz="1800" u="none" strike="noStrike" cap="none" normalizeH="0" baseline="0" dirty="0">
                          <a:ln>
                            <a:noFill/>
                          </a:ln>
                          <a:effectLst/>
                        </a:rPr>
                        <a:t>}</a:t>
                      </a:r>
                      <a:r>
                        <a:rPr lang="en-US" altLang="zh-CN" sz="1800" u="none" strike="noStrike" cap="none" normalizeH="0" baseline="0" dirty="0">
                          <a:ln>
                            <a:noFill/>
                          </a:ln>
                          <a:effectLst/>
                        </a:rPr>
                        <a:t> </a:t>
                      </a:r>
                      <a:endParaRPr kumimoji="0" lang="en-US" altLang="zh-CN" sz="1800" b="0" i="0" u="none" strike="noStrike" cap="none" normalizeH="0" baseline="0">
                        <a:ln>
                          <a:noFill/>
                        </a:ln>
                        <a:solidFill>
                          <a:schemeClr val="tx1"/>
                        </a:solidFill>
                        <a:effectLst/>
                        <a:latin typeface="Arial" charset="0"/>
                        <a:ea typeface="宋体" charset="-122"/>
                      </a:endParaRPr>
                    </a:p>
                  </a:txBody>
                  <a:tcPr anchor="ctr" horzOverflow="overflow"/>
                </a:tc>
                <a:tc>
                  <a:txBody>
                    <a:bodyPr/>
                    <a:lstStyle/>
                    <a:p>
                      <a:pPr marL="342900" marR="0" lvl="0" indent="-342900" algn="l" rtl="0" eaLnBrk="1" fontAlgn="base" latinLnBrk="0" hangingPunct="1">
                        <a:lnSpc>
                          <a:spcPct val="100000"/>
                        </a:lnSpc>
                        <a:spcBef>
                          <a:spcPct val="0"/>
                        </a:spcBef>
                        <a:spcAft>
                          <a:spcPct val="0"/>
                        </a:spcAft>
                        <a:buClrTx/>
                        <a:buSzTx/>
                        <a:buFontTx/>
                        <a:buNone/>
                      </a:pPr>
                      <a:r>
                        <a:rPr kumimoji="0" lang="zh-CN" altLang="en-US" sz="1800" u="none" strike="noStrike" cap="none" normalizeH="0" baseline="0">
                          <a:ln>
                            <a:noFill/>
                          </a:ln>
                          <a:effectLst/>
                        </a:rPr>
                        <a:t>匹配</a:t>
                      </a:r>
                      <a:r>
                        <a:rPr kumimoji="0" lang="en-US" altLang="zh-CN" sz="1800" u="none" strike="noStrike" cap="none" normalizeH="0" baseline="0" dirty="0">
                          <a:ln>
                            <a:noFill/>
                          </a:ln>
                          <a:effectLst/>
                        </a:rPr>
                        <a:t>n</a:t>
                      </a:r>
                      <a:r>
                        <a:rPr kumimoji="0" lang="zh-CN" altLang="en-US" sz="1800" u="none" strike="noStrike" cap="none" normalizeH="0" baseline="0">
                          <a:ln>
                            <a:noFill/>
                          </a:ln>
                          <a:effectLst/>
                        </a:rPr>
                        <a:t>到</a:t>
                      </a:r>
                      <a:r>
                        <a:rPr kumimoji="0" lang="en-US" altLang="zh-CN" sz="1800" u="none" strike="noStrike" cap="none" normalizeH="0" baseline="0" dirty="0">
                          <a:ln>
                            <a:noFill/>
                          </a:ln>
                          <a:effectLst/>
                        </a:rPr>
                        <a:t>m</a:t>
                      </a:r>
                      <a:r>
                        <a:rPr kumimoji="0" lang="zh-CN" altLang="en-US" sz="1800" u="none" strike="noStrike" cap="none" normalizeH="0" baseline="0">
                          <a:ln>
                            <a:noFill/>
                          </a:ln>
                          <a:effectLst/>
                        </a:rPr>
                        <a:t>次</a:t>
                      </a:r>
                      <a:r>
                        <a:rPr lang="zh-CN" altLang="en-US" sz="1800" u="none" strike="noStrike" cap="none" normalizeH="0" baseline="0">
                          <a:ln>
                            <a:noFill/>
                          </a:ln>
                          <a:effectLst/>
                        </a:rPr>
                        <a:t> </a:t>
                      </a:r>
                      <a:endParaRPr kumimoji="0" lang="zh-CN" altLang="en-US" sz="1800" b="0" i="0" u="none" strike="noStrike" cap="none" normalizeH="0" baseline="0">
                        <a:ln>
                          <a:noFill/>
                        </a:ln>
                        <a:solidFill>
                          <a:schemeClr val="tx1"/>
                        </a:solidFill>
                        <a:effectLst/>
                        <a:latin typeface="Arial" charset="0"/>
                        <a:ea typeface="宋体" charset="-122"/>
                      </a:endParaRPr>
                    </a:p>
                  </a:txBody>
                  <a:tcPr anchor="ctr" horzOverflow="overflow"/>
                </a:tc>
                <a:tc>
                  <a:txBody>
                    <a:bodyPr/>
                    <a:lstStyle/>
                    <a:p>
                      <a:pPr marL="342900" marR="0" lvl="0" indent="-342900" algn="l" rtl="0" eaLnBrk="1" fontAlgn="base" latinLnBrk="0" hangingPunct="1">
                        <a:lnSpc>
                          <a:spcPct val="100000"/>
                        </a:lnSpc>
                        <a:spcBef>
                          <a:spcPct val="0"/>
                        </a:spcBef>
                        <a:spcAft>
                          <a:spcPct val="0"/>
                        </a:spcAft>
                        <a:buClrTx/>
                        <a:buSzTx/>
                        <a:buFontTx/>
                        <a:buNone/>
                      </a:pPr>
                      <a:r>
                        <a:rPr kumimoji="0" lang="en-US" altLang="zh-CN" sz="1800" u="none" strike="noStrike" cap="none" normalizeH="0" baseline="0" dirty="0">
                          <a:ln>
                            <a:noFill/>
                          </a:ln>
                          <a:effectLst/>
                        </a:rPr>
                        <a:t>ERE</a:t>
                      </a:r>
                      <a:r>
                        <a:rPr lang="en-US" altLang="zh-CN" sz="1800" u="none" strike="noStrike" cap="none" normalizeH="0" baseline="0" dirty="0">
                          <a:ln>
                            <a:noFill/>
                          </a:ln>
                          <a:effectLst/>
                        </a:rPr>
                        <a:t> </a:t>
                      </a:r>
                      <a:endParaRPr kumimoji="0" lang="en-US" altLang="zh-CN" sz="1800" b="0" i="0" u="none" strike="noStrike" cap="none" normalizeH="0" baseline="0">
                        <a:ln>
                          <a:noFill/>
                        </a:ln>
                        <a:solidFill>
                          <a:schemeClr val="tx1"/>
                        </a:solidFill>
                        <a:effectLst/>
                        <a:latin typeface="Arial" charset="0"/>
                        <a:ea typeface="宋体" charset="-122"/>
                      </a:endParaRPr>
                    </a:p>
                  </a:txBody>
                  <a:tcPr anchor="ctr" horzOverflow="overflow"/>
                </a:tc>
                <a:tc>
                  <a:txBody>
                    <a:bodyPr/>
                    <a:lstStyle/>
                    <a:p>
                      <a:pPr marL="342900" marR="0" lvl="0" indent="-342900" algn="l" rtl="0" eaLnBrk="1" fontAlgn="base" latinLnBrk="0" hangingPunct="1">
                        <a:lnSpc>
                          <a:spcPct val="100000"/>
                        </a:lnSpc>
                        <a:spcBef>
                          <a:spcPct val="0"/>
                        </a:spcBef>
                        <a:spcAft>
                          <a:spcPct val="0"/>
                        </a:spcAft>
                        <a:buClrTx/>
                        <a:buSzTx/>
                        <a:buFontTx/>
                        <a:buNone/>
                      </a:pPr>
                      <a:r>
                        <a:rPr kumimoji="0" lang="en-US" altLang="zh-CN" sz="1800" u="none" strike="noStrike" cap="none" normalizeH="0" baseline="0" dirty="0">
                          <a:ln>
                            <a:noFill/>
                          </a:ln>
                          <a:effectLst/>
                        </a:rPr>
                        <a:t>go{2,4}</a:t>
                      </a:r>
                      <a:r>
                        <a:rPr kumimoji="0" lang="en-US" altLang="zh-CN" sz="1800" u="none" strike="noStrike" cap="none" normalizeH="0" baseline="0" dirty="0" err="1">
                          <a:ln>
                            <a:noFill/>
                          </a:ln>
                          <a:effectLst/>
                        </a:rPr>
                        <a:t>gle</a:t>
                      </a:r>
                      <a:r>
                        <a:rPr lang="en-US" altLang="zh-CN" sz="1800" u="none" strike="noStrike" cap="none" normalizeH="0" baseline="0" dirty="0">
                          <a:ln>
                            <a:noFill/>
                          </a:ln>
                          <a:effectLst/>
                        </a:rPr>
                        <a:t> </a:t>
                      </a:r>
                      <a:endParaRPr kumimoji="0" lang="en-US" altLang="zh-CN" sz="1800" b="0" i="0" u="none" strike="noStrike" cap="none" normalizeH="0" baseline="0">
                        <a:ln>
                          <a:noFill/>
                        </a:ln>
                        <a:solidFill>
                          <a:schemeClr val="tx1"/>
                        </a:solidFill>
                        <a:effectLst/>
                        <a:latin typeface="Arial" charset="0"/>
                        <a:ea typeface="宋体" charset="-122"/>
                      </a:endParaRPr>
                    </a:p>
                  </a:txBody>
                  <a:tcPr anchor="ctr" horzOverflow="overflow"/>
                </a:tc>
                <a:tc>
                  <a:txBody>
                    <a:bodyPr/>
                    <a:lstStyle/>
                    <a:p>
                      <a:pPr marL="342900" marR="0" lvl="0" indent="-342900" algn="l" rtl="0" eaLnBrk="1" fontAlgn="base" latinLnBrk="0" hangingPunct="1">
                        <a:lnSpc>
                          <a:spcPct val="100000"/>
                        </a:lnSpc>
                        <a:spcBef>
                          <a:spcPct val="0"/>
                        </a:spcBef>
                        <a:spcAft>
                          <a:spcPct val="0"/>
                        </a:spcAft>
                        <a:buClrTx/>
                        <a:buSzTx/>
                        <a:buFontTx/>
                        <a:buNone/>
                      </a:pPr>
                      <a:r>
                        <a:rPr kumimoji="0" lang="en-US" altLang="zh-CN" sz="1800" u="none" strike="noStrike" cap="none" normalizeH="0" baseline="0" dirty="0">
                          <a:ln>
                            <a:noFill/>
                          </a:ln>
                          <a:effectLst/>
                        </a:rPr>
                        <a:t>google, </a:t>
                      </a:r>
                      <a:r>
                        <a:rPr kumimoji="0" lang="en-US" altLang="zh-CN" sz="1800" u="none" strike="noStrike" cap="none" normalizeH="0" baseline="0" dirty="0" err="1">
                          <a:ln>
                            <a:noFill/>
                          </a:ln>
                          <a:effectLst/>
                        </a:rPr>
                        <a:t>gooogle</a:t>
                      </a:r>
                      <a:r>
                        <a:rPr kumimoji="0" lang="en-US" altLang="zh-CN" sz="1800" u="none" strike="noStrike" cap="none" normalizeH="0" baseline="0" dirty="0">
                          <a:ln>
                            <a:noFill/>
                          </a:ln>
                          <a:effectLst/>
                        </a:rPr>
                        <a:t>, </a:t>
                      </a:r>
                      <a:r>
                        <a:rPr kumimoji="0" lang="en-US" altLang="zh-CN" sz="1800" u="none" strike="noStrike" cap="none" normalizeH="0" baseline="0" dirty="0" err="1">
                          <a:ln>
                            <a:noFill/>
                          </a:ln>
                          <a:effectLst/>
                        </a:rPr>
                        <a:t>goooogle</a:t>
                      </a:r>
                      <a:r>
                        <a:rPr lang="en-US" altLang="zh-CN" sz="1800" u="none" strike="noStrike" cap="none" normalizeH="0" baseline="0" dirty="0">
                          <a:ln>
                            <a:noFill/>
                          </a:ln>
                          <a:effectLst/>
                        </a:rPr>
                        <a:t> </a:t>
                      </a:r>
                      <a:endParaRPr kumimoji="0" lang="en-US" altLang="zh-CN" sz="1800" b="0" i="0" u="none" strike="noStrike" cap="none" normalizeH="0" baseline="0">
                        <a:ln>
                          <a:noFill/>
                        </a:ln>
                        <a:solidFill>
                          <a:schemeClr val="tx1"/>
                        </a:solidFill>
                        <a:effectLst/>
                        <a:latin typeface="Arial" charset="0"/>
                        <a:ea typeface="宋体" charset="-122"/>
                      </a:endParaRPr>
                    </a:p>
                  </a:txBody>
                  <a:tcPr anchor="ctr" horzOverflow="overflow"/>
                </a:tc>
                <a:extLst>
                  <a:ext uri="{0D108BD9-81ED-4DB2-BD59-A6C34878D82A}">
                    <a16:rowId xmlns:a16="http://schemas.microsoft.com/office/drawing/2014/main" val="10006"/>
                  </a:ext>
                </a:extLst>
              </a:tr>
              <a:tr h="431800">
                <a:tc>
                  <a:txBody>
                    <a:bodyPr/>
                    <a:lstStyle/>
                    <a:p>
                      <a:pPr marL="342900" marR="0" lvl="0" indent="-342900" algn="l" rtl="0" eaLnBrk="1" fontAlgn="base" latinLnBrk="0" hangingPunct="1">
                        <a:lnSpc>
                          <a:spcPct val="100000"/>
                        </a:lnSpc>
                        <a:spcBef>
                          <a:spcPct val="0"/>
                        </a:spcBef>
                        <a:spcAft>
                          <a:spcPct val="0"/>
                        </a:spcAft>
                        <a:buClrTx/>
                        <a:buSzTx/>
                        <a:buFontTx/>
                        <a:buNone/>
                      </a:pPr>
                      <a:r>
                        <a:rPr kumimoji="0" lang="en-US" altLang="zh-CN" sz="1800" u="none" strike="noStrike" cap="none" normalizeH="0" baseline="0" dirty="0">
                          <a:ln>
                            <a:noFill/>
                          </a:ln>
                          <a:effectLst/>
                        </a:rPr>
                        <a:t>|</a:t>
                      </a:r>
                      <a:r>
                        <a:rPr lang="en-US" altLang="zh-CN" sz="1800" u="none" strike="noStrike" cap="none" normalizeH="0" baseline="0" dirty="0">
                          <a:ln>
                            <a:noFill/>
                          </a:ln>
                          <a:effectLst/>
                        </a:rPr>
                        <a:t> </a:t>
                      </a:r>
                      <a:endParaRPr kumimoji="0" lang="en-US" altLang="zh-CN" sz="1800" b="0" i="0" u="none" strike="noStrike" cap="none" normalizeH="0" baseline="0">
                        <a:ln>
                          <a:noFill/>
                        </a:ln>
                        <a:solidFill>
                          <a:schemeClr val="tx1"/>
                        </a:solidFill>
                        <a:effectLst/>
                        <a:latin typeface="Arial" charset="0"/>
                        <a:ea typeface="宋体" charset="-122"/>
                      </a:endParaRPr>
                    </a:p>
                  </a:txBody>
                  <a:tcPr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u="none" strike="noStrike" cap="none" normalizeH="0" baseline="0">
                          <a:ln>
                            <a:noFill/>
                          </a:ln>
                          <a:effectLst/>
                        </a:rPr>
                        <a:t>以或逻辑连接多个匹配 </a:t>
                      </a:r>
                      <a:endParaRPr kumimoji="0" lang="zh-CN" altLang="en-US" sz="1800" b="0" i="0" u="none" strike="noStrike" cap="none" normalizeH="0" baseline="0">
                        <a:ln>
                          <a:noFill/>
                        </a:ln>
                        <a:solidFill>
                          <a:schemeClr val="tx1"/>
                        </a:solidFill>
                        <a:effectLst/>
                        <a:latin typeface="Arial" charset="0"/>
                        <a:ea typeface="宋体" charset="-122"/>
                      </a:endParaRPr>
                    </a:p>
                  </a:txBody>
                  <a:tcPr anchor="ctr" horzOverflow="overflow"/>
                </a:tc>
                <a:tc>
                  <a:txBody>
                    <a:bodyPr/>
                    <a:lstStyle/>
                    <a:p>
                      <a:pPr marL="342900" marR="0" lvl="0" indent="-342900" algn="l" rtl="0" eaLnBrk="1" fontAlgn="base" latinLnBrk="0" hangingPunct="1">
                        <a:lnSpc>
                          <a:spcPct val="100000"/>
                        </a:lnSpc>
                        <a:spcBef>
                          <a:spcPct val="0"/>
                        </a:spcBef>
                        <a:spcAft>
                          <a:spcPct val="0"/>
                        </a:spcAft>
                        <a:buClrTx/>
                        <a:buSzTx/>
                        <a:buFontTx/>
                        <a:buNone/>
                      </a:pPr>
                      <a:r>
                        <a:rPr kumimoji="0" lang="en-US" altLang="zh-CN" sz="1800" u="none" strike="noStrike" cap="none" normalizeH="0" baseline="0" dirty="0">
                          <a:ln>
                            <a:noFill/>
                          </a:ln>
                          <a:effectLst/>
                        </a:rPr>
                        <a:t>ERE</a:t>
                      </a:r>
                      <a:r>
                        <a:rPr lang="en-US" altLang="zh-CN" sz="1800" u="none" strike="noStrike" cap="none" normalizeH="0" baseline="0" dirty="0">
                          <a:ln>
                            <a:noFill/>
                          </a:ln>
                          <a:effectLst/>
                        </a:rPr>
                        <a:t> </a:t>
                      </a:r>
                      <a:endParaRPr kumimoji="0" lang="en-US" altLang="zh-CN" sz="1800" b="0" i="0" u="none" strike="noStrike" cap="none" normalizeH="0" baseline="0">
                        <a:ln>
                          <a:noFill/>
                        </a:ln>
                        <a:solidFill>
                          <a:schemeClr val="tx1"/>
                        </a:solidFill>
                        <a:effectLst/>
                        <a:latin typeface="Arial" charset="0"/>
                        <a:ea typeface="宋体" charset="-122"/>
                      </a:endParaRPr>
                    </a:p>
                  </a:txBody>
                  <a:tcPr anchor="ctr" horzOverflow="overflow"/>
                </a:tc>
                <a:tc>
                  <a:txBody>
                    <a:bodyPr/>
                    <a:lstStyle/>
                    <a:p>
                      <a:pPr marL="342900" marR="0" lvl="0" indent="-342900" algn="l" rtl="0" eaLnBrk="1" fontAlgn="base" latinLnBrk="0" hangingPunct="1">
                        <a:lnSpc>
                          <a:spcPct val="100000"/>
                        </a:lnSpc>
                        <a:spcBef>
                          <a:spcPct val="0"/>
                        </a:spcBef>
                        <a:spcAft>
                          <a:spcPct val="0"/>
                        </a:spcAft>
                        <a:buClrTx/>
                        <a:buSzTx/>
                        <a:buFontTx/>
                        <a:buNone/>
                      </a:pPr>
                      <a:r>
                        <a:rPr kumimoji="0" lang="en-US" altLang="zh-CN" sz="1800" u="none" strike="noStrike" cap="none" normalizeH="0" baseline="0" dirty="0" err="1">
                          <a:ln>
                            <a:noFill/>
                          </a:ln>
                          <a:effectLst/>
                        </a:rPr>
                        <a:t>good|bon</a:t>
                      </a:r>
                      <a:r>
                        <a:rPr lang="en-US" altLang="zh-CN" sz="1800" u="none" strike="noStrike" cap="none" normalizeH="0" baseline="0" dirty="0">
                          <a:ln>
                            <a:noFill/>
                          </a:ln>
                          <a:effectLst/>
                        </a:rPr>
                        <a:t> </a:t>
                      </a:r>
                      <a:endParaRPr kumimoji="0" lang="en-US" altLang="zh-CN" sz="1800" b="0" i="0" u="none" strike="noStrike" cap="none" normalizeH="0" baseline="0">
                        <a:ln>
                          <a:noFill/>
                        </a:ln>
                        <a:solidFill>
                          <a:schemeClr val="tx1"/>
                        </a:solidFill>
                        <a:effectLst/>
                        <a:latin typeface="Arial" charset="0"/>
                        <a:ea typeface="宋体" charset="-122"/>
                      </a:endParaRPr>
                    </a:p>
                  </a:txBody>
                  <a:tcPr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u="none" strike="noStrike" cap="none" normalizeH="0" baseline="0" dirty="0">
                          <a:ln>
                            <a:noFill/>
                          </a:ln>
                          <a:effectLst/>
                        </a:rPr>
                        <a:t>匹配 </a:t>
                      </a:r>
                      <a:r>
                        <a:rPr kumimoji="0" lang="en-US" altLang="zh-CN" sz="1800" u="none" strike="noStrike" cap="none" normalizeH="0" baseline="0" dirty="0">
                          <a:ln>
                            <a:noFill/>
                          </a:ln>
                          <a:effectLst/>
                        </a:rPr>
                        <a:t>good </a:t>
                      </a:r>
                      <a:r>
                        <a:rPr kumimoji="0" lang="zh-CN" altLang="en-US" sz="1800" u="none" strike="noStrike" cap="none" normalizeH="0" baseline="0" dirty="0">
                          <a:ln>
                            <a:noFill/>
                          </a:ln>
                          <a:effectLst/>
                        </a:rPr>
                        <a:t>或 </a:t>
                      </a:r>
                      <a:r>
                        <a:rPr kumimoji="0" lang="en-US" altLang="zh-CN" sz="1800" u="none" strike="noStrike" cap="none" normalizeH="0" baseline="0" dirty="0">
                          <a:ln>
                            <a:noFill/>
                          </a:ln>
                          <a:effectLst/>
                        </a:rPr>
                        <a:t>bon </a:t>
                      </a:r>
                      <a:endParaRPr kumimoji="0" lang="en-US" altLang="zh-CN" sz="1800" b="0" i="0" u="none" strike="noStrike" cap="none" normalizeH="0" baseline="0" dirty="0">
                        <a:ln>
                          <a:noFill/>
                        </a:ln>
                        <a:solidFill>
                          <a:schemeClr val="tx1"/>
                        </a:solidFill>
                        <a:effectLst/>
                        <a:latin typeface="Arial" charset="0"/>
                        <a:ea typeface="宋体" charset="-122"/>
                      </a:endParaRPr>
                    </a:p>
                  </a:txBody>
                  <a:tcPr anchor="ctr" horzOverflow="overflow"/>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410998272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正则表达式的元字符（续</a:t>
            </a:r>
            <a:r>
              <a:rPr lang="en-US" altLang="zh-CN" b="1" dirty="0"/>
              <a:t>2</a:t>
            </a:r>
            <a:r>
              <a:rPr lang="zh-CN" altLang="en-US" b="1" dirty="0"/>
              <a:t>）</a:t>
            </a:r>
            <a:endParaRPr lang="zh-CN" altLang="en-US" dirty="0"/>
          </a:p>
        </p:txBody>
      </p:sp>
      <p:sp>
        <p:nvSpPr>
          <p:cNvPr id="3" name="内容占位符 2"/>
          <p:cNvSpPr>
            <a:spLocks noGrp="1"/>
          </p:cNvSpPr>
          <p:nvPr>
            <p:ph idx="1"/>
          </p:nvPr>
        </p:nvSpPr>
        <p:spPr>
          <a:xfrm>
            <a:off x="1981200" y="1600201"/>
            <a:ext cx="8229600" cy="532656"/>
          </a:xfrm>
        </p:spPr>
        <p:txBody>
          <a:bodyPr/>
          <a:lstStyle/>
          <a:p>
            <a:r>
              <a:rPr lang="en-US" altLang="zh-CN" dirty="0"/>
              <a:t>POSIX RE </a:t>
            </a:r>
            <a:r>
              <a:rPr lang="zh-CN" altLang="en-US" dirty="0"/>
              <a:t>用于方括号之内的元字符</a:t>
            </a:r>
          </a:p>
        </p:txBody>
      </p:sp>
      <p:sp>
        <p:nvSpPr>
          <p:cNvPr id="6" name="灯片编号占位符 5"/>
          <p:cNvSpPr>
            <a:spLocks noGrp="1"/>
          </p:cNvSpPr>
          <p:nvPr>
            <p:ph type="sldNum" sz="quarter" idx="12"/>
          </p:nvPr>
        </p:nvSpPr>
        <p:spPr/>
        <p:txBody>
          <a:bodyPr/>
          <a:lstStyle/>
          <a:p>
            <a:fld id="{1D884F6B-D068-45E9-B250-41F0C46488DC}" type="slidenum">
              <a:rPr lang="en-US" altLang="zh-CN" dirty="0" smtClean="0"/>
              <a:pPr/>
              <a:t>112</a:t>
            </a:fld>
            <a:endParaRPr lang="en-US" altLang="zh-CN" dirty="0"/>
          </a:p>
        </p:txBody>
      </p:sp>
      <p:graphicFrame>
        <p:nvGraphicFramePr>
          <p:cNvPr id="7" name="Group 58"/>
          <p:cNvGraphicFramePr>
            <a:graphicFrameLocks/>
          </p:cNvGraphicFramePr>
          <p:nvPr>
            <p:extLst>
              <p:ext uri="{D42A27DB-BD31-4B8C-83A1-F6EECF244321}">
                <p14:modId xmlns:p14="http://schemas.microsoft.com/office/powerpoint/2010/main" val="1377210840"/>
              </p:ext>
            </p:extLst>
          </p:nvPr>
        </p:nvGraphicFramePr>
        <p:xfrm>
          <a:off x="1992314" y="2492897"/>
          <a:ext cx="8218487" cy="3428329"/>
        </p:xfrm>
        <a:graphic>
          <a:graphicData uri="http://schemas.openxmlformats.org/drawingml/2006/table">
            <a:tbl>
              <a:tblPr>
                <a:tableStyleId>{284E427A-3D55-4303-BF80-6455036E1DE7}</a:tableStyleId>
              </a:tblPr>
              <a:tblGrid>
                <a:gridCol w="1008062">
                  <a:extLst>
                    <a:ext uri="{9D8B030D-6E8A-4147-A177-3AD203B41FA5}">
                      <a16:colId xmlns:a16="http://schemas.microsoft.com/office/drawing/2014/main" val="20000"/>
                    </a:ext>
                  </a:extLst>
                </a:gridCol>
                <a:gridCol w="2808288">
                  <a:extLst>
                    <a:ext uri="{9D8B030D-6E8A-4147-A177-3AD203B41FA5}">
                      <a16:colId xmlns:a16="http://schemas.microsoft.com/office/drawing/2014/main" val="20001"/>
                    </a:ext>
                  </a:extLst>
                </a:gridCol>
                <a:gridCol w="935037">
                  <a:extLst>
                    <a:ext uri="{9D8B030D-6E8A-4147-A177-3AD203B41FA5}">
                      <a16:colId xmlns:a16="http://schemas.microsoft.com/office/drawing/2014/main" val="20002"/>
                    </a:ext>
                  </a:extLst>
                </a:gridCol>
                <a:gridCol w="1157288">
                  <a:extLst>
                    <a:ext uri="{9D8B030D-6E8A-4147-A177-3AD203B41FA5}">
                      <a16:colId xmlns:a16="http://schemas.microsoft.com/office/drawing/2014/main" val="20003"/>
                    </a:ext>
                  </a:extLst>
                </a:gridCol>
                <a:gridCol w="2309812">
                  <a:extLst>
                    <a:ext uri="{9D8B030D-6E8A-4147-A177-3AD203B41FA5}">
                      <a16:colId xmlns:a16="http://schemas.microsoft.com/office/drawing/2014/main" val="20004"/>
                    </a:ext>
                  </a:extLst>
                </a:gridCol>
              </a:tblGrid>
              <a:tr h="81787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u="none" strike="noStrike" cap="none" normalizeH="0" baseline="0" dirty="0">
                          <a:ln>
                            <a:noFill/>
                          </a:ln>
                          <a:effectLst/>
                        </a:rPr>
                        <a:t>元字符 </a:t>
                      </a:r>
                      <a:endParaRPr kumimoji="0" lang="zh-CN" altLang="en-US" sz="2000" b="0" i="0" u="none" strike="noStrike" cap="none" normalizeH="0" baseline="0" dirty="0">
                        <a:ln>
                          <a:noFill/>
                        </a:ln>
                        <a:solidFill>
                          <a:schemeClr val="tx1"/>
                        </a:solidFill>
                        <a:effectLst/>
                        <a:latin typeface="Arial" charset="0"/>
                        <a:ea typeface="宋体" charset="-122"/>
                      </a:endParaRPr>
                    </a:p>
                  </a:txBody>
                  <a:tcPr anchor="ct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u="none" strike="noStrike" cap="none" normalizeH="0" baseline="0" dirty="0">
                          <a:ln>
                            <a:noFill/>
                          </a:ln>
                          <a:effectLst/>
                        </a:rPr>
                        <a:t>含义 </a:t>
                      </a:r>
                      <a:endParaRPr kumimoji="0" lang="zh-CN" altLang="en-US" sz="2000" b="0" i="0" u="none" strike="noStrike" cap="none" normalizeH="0" baseline="0" dirty="0">
                        <a:ln>
                          <a:noFill/>
                        </a:ln>
                        <a:solidFill>
                          <a:schemeClr val="tx1"/>
                        </a:solidFill>
                        <a:effectLst/>
                        <a:latin typeface="Arial" charset="0"/>
                        <a:ea typeface="宋体" charset="-122"/>
                      </a:endParaRPr>
                    </a:p>
                  </a:txBody>
                  <a:tcPr anchor="ct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u="none" strike="noStrike" cap="none" normalizeH="0" baseline="0">
                          <a:ln>
                            <a:noFill/>
                          </a:ln>
                          <a:effectLst/>
                        </a:rPr>
                        <a:t>类型 </a:t>
                      </a:r>
                      <a:endParaRPr kumimoji="0" lang="zh-CN" altLang="en-US" sz="2000" b="0" i="0" u="none" strike="noStrike" cap="none" normalizeH="0" baseline="0">
                        <a:ln>
                          <a:noFill/>
                        </a:ln>
                        <a:solidFill>
                          <a:schemeClr val="tx1"/>
                        </a:solidFill>
                        <a:effectLst/>
                        <a:latin typeface="Arial" charset="0"/>
                        <a:ea typeface="宋体" charset="-122"/>
                      </a:endParaRPr>
                    </a:p>
                  </a:txBody>
                  <a:tcPr anchor="ct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u="none" strike="noStrike" cap="none" normalizeH="0" baseline="0">
                          <a:ln>
                            <a:noFill/>
                          </a:ln>
                          <a:effectLst/>
                        </a:rPr>
                        <a:t>举例 </a:t>
                      </a:r>
                      <a:endParaRPr kumimoji="0" lang="zh-CN" altLang="en-US" sz="2000" b="0" i="0" u="none" strike="noStrike" cap="none" normalizeH="0" baseline="0">
                        <a:ln>
                          <a:noFill/>
                        </a:ln>
                        <a:solidFill>
                          <a:schemeClr val="tx1"/>
                        </a:solidFill>
                        <a:effectLst/>
                        <a:latin typeface="Arial" charset="0"/>
                        <a:ea typeface="宋体" charset="-122"/>
                      </a:endParaRPr>
                    </a:p>
                  </a:txBody>
                  <a:tcPr anchor="ct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u="none" strike="noStrike" cap="none" normalizeH="0" baseline="0">
                          <a:ln>
                            <a:noFill/>
                          </a:ln>
                          <a:effectLst/>
                        </a:rPr>
                        <a:t>说明 </a:t>
                      </a:r>
                      <a:endParaRPr kumimoji="0" lang="zh-CN" altLang="en-US" sz="2000" b="0" i="0" u="none" strike="noStrike" cap="none" normalizeH="0" baseline="0">
                        <a:ln>
                          <a:noFill/>
                        </a:ln>
                        <a:solidFill>
                          <a:schemeClr val="tx1"/>
                        </a:solidFill>
                        <a:effectLst/>
                        <a:latin typeface="Arial" charset="0"/>
                        <a:ea typeface="宋体" charset="-122"/>
                      </a:endParaRPr>
                    </a:p>
                  </a:txBody>
                  <a:tcPr anchor="ctr" horzOverflow="overflow"/>
                </a:tc>
                <a:extLst>
                  <a:ext uri="{0D108BD9-81ED-4DB2-BD59-A6C34878D82A}">
                    <a16:rowId xmlns:a16="http://schemas.microsoft.com/office/drawing/2014/main" val="10000"/>
                  </a:ext>
                </a:extLst>
              </a:tr>
              <a:tr h="786743">
                <a:tc>
                  <a:txBody>
                    <a:bodyPr/>
                    <a:lstStyle/>
                    <a:p>
                      <a:pPr marL="342900" marR="0" lvl="0" indent="-342900" algn="l" rtl="0" eaLnBrk="1" fontAlgn="base" latinLnBrk="0" hangingPunct="1">
                        <a:lnSpc>
                          <a:spcPct val="100000"/>
                        </a:lnSpc>
                        <a:spcBef>
                          <a:spcPct val="0"/>
                        </a:spcBef>
                        <a:spcAft>
                          <a:spcPct val="0"/>
                        </a:spcAft>
                        <a:buClrTx/>
                        <a:buSzTx/>
                        <a:buFontTx/>
                        <a:buNone/>
                      </a:pPr>
                      <a:r>
                        <a:rPr kumimoji="0" lang="en-US" altLang="zh-CN" sz="2000" u="none" strike="noStrike" cap="none" normalizeH="0" baseline="0" dirty="0">
                          <a:ln>
                            <a:noFill/>
                          </a:ln>
                          <a:effectLst/>
                        </a:rPr>
                        <a:t>^</a:t>
                      </a:r>
                      <a:r>
                        <a:rPr lang="en-US" altLang="zh-CN" sz="2000" u="none" strike="noStrike" cap="none" normalizeH="0" baseline="0" dirty="0">
                          <a:ln>
                            <a:noFill/>
                          </a:ln>
                          <a:effectLst/>
                        </a:rPr>
                        <a:t> </a:t>
                      </a:r>
                      <a:endParaRPr kumimoji="0" lang="en-US" altLang="zh-CN" sz="2000" b="0" i="0" u="none" strike="noStrike" cap="none" normalizeH="0" baseline="0">
                        <a:ln>
                          <a:noFill/>
                        </a:ln>
                        <a:solidFill>
                          <a:schemeClr val="tx1"/>
                        </a:solidFill>
                        <a:effectLst/>
                        <a:latin typeface="Arial" charset="0"/>
                        <a:ea typeface="宋体" charset="-122"/>
                      </a:endParaRPr>
                    </a:p>
                  </a:txBody>
                  <a:tcPr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u="none" strike="noStrike" cap="none" normalizeH="0" baseline="0" dirty="0">
                          <a:ln>
                            <a:noFill/>
                          </a:ln>
                          <a:effectLst/>
                        </a:rPr>
                        <a:t>非（仅用于启始字符） </a:t>
                      </a:r>
                      <a:endParaRPr kumimoji="0" lang="zh-CN" altLang="en-US" sz="2000" b="0" i="0" u="none" strike="noStrike" cap="none" normalizeH="0" baseline="0" dirty="0">
                        <a:ln>
                          <a:noFill/>
                        </a:ln>
                        <a:solidFill>
                          <a:schemeClr val="tx1"/>
                        </a:solidFill>
                        <a:effectLst/>
                        <a:latin typeface="Arial" charset="0"/>
                        <a:ea typeface="宋体" charset="-122"/>
                      </a:endParaRPr>
                    </a:p>
                  </a:txBody>
                  <a:tcPr anchor="ctr" horzOverflow="overflow"/>
                </a:tc>
                <a:tc>
                  <a:txBody>
                    <a:bodyPr/>
                    <a:lstStyle/>
                    <a:p>
                      <a:pPr marL="342900" marR="0" lvl="0" indent="-342900" algn="l" rtl="0" eaLnBrk="1" fontAlgn="base" latinLnBrk="0" hangingPunct="1">
                        <a:lnSpc>
                          <a:spcPct val="100000"/>
                        </a:lnSpc>
                        <a:spcBef>
                          <a:spcPct val="0"/>
                        </a:spcBef>
                        <a:spcAft>
                          <a:spcPct val="0"/>
                        </a:spcAft>
                        <a:buClrTx/>
                        <a:buSzTx/>
                        <a:buFontTx/>
                        <a:buNone/>
                      </a:pPr>
                      <a:r>
                        <a:rPr kumimoji="0" lang="en-US" altLang="zh-CN" sz="2000" u="none" strike="noStrike" cap="none" normalizeH="0" baseline="0" dirty="0">
                          <a:ln>
                            <a:noFill/>
                          </a:ln>
                          <a:effectLst/>
                        </a:rPr>
                        <a:t>BRE</a:t>
                      </a:r>
                      <a:r>
                        <a:rPr lang="en-US" altLang="zh-CN" sz="2000" u="none" strike="noStrike" cap="none" normalizeH="0" baseline="0" dirty="0">
                          <a:ln>
                            <a:noFill/>
                          </a:ln>
                          <a:effectLst/>
                        </a:rPr>
                        <a:t> </a:t>
                      </a:r>
                      <a:endParaRPr kumimoji="0" lang="en-US" altLang="zh-CN" sz="2000" b="0" i="0" u="none" strike="noStrike" cap="none" normalizeH="0" baseline="0">
                        <a:ln>
                          <a:noFill/>
                        </a:ln>
                        <a:solidFill>
                          <a:schemeClr val="tx1"/>
                        </a:solidFill>
                        <a:effectLst/>
                        <a:latin typeface="Arial" charset="0"/>
                        <a:ea typeface="宋体" charset="-122"/>
                      </a:endParaRPr>
                    </a:p>
                  </a:txBody>
                  <a:tcPr anchor="ctr" horzOverflow="overflow"/>
                </a:tc>
                <a:tc>
                  <a:txBody>
                    <a:bodyPr/>
                    <a:lstStyle/>
                    <a:p>
                      <a:pPr marL="342900" marR="0" lvl="0" indent="-342900" algn="l" rtl="0" eaLnBrk="1" fontAlgn="base" latinLnBrk="0" hangingPunct="1">
                        <a:lnSpc>
                          <a:spcPct val="100000"/>
                        </a:lnSpc>
                        <a:spcBef>
                          <a:spcPct val="0"/>
                        </a:spcBef>
                        <a:spcAft>
                          <a:spcPct val="0"/>
                        </a:spcAft>
                        <a:buClrTx/>
                        <a:buSzTx/>
                        <a:buFontTx/>
                        <a:buNone/>
                      </a:pPr>
                      <a:r>
                        <a:rPr kumimoji="0" lang="en-US" altLang="zh-CN" sz="2000" u="none" strike="noStrike" cap="none" normalizeH="0" baseline="0" dirty="0">
                          <a:ln>
                            <a:noFill/>
                          </a:ln>
                          <a:effectLst/>
                        </a:rPr>
                        <a:t>[^</a:t>
                      </a:r>
                      <a:r>
                        <a:rPr kumimoji="0" lang="en-US" altLang="zh-CN" sz="2000" u="none" strike="noStrike" cap="none" normalizeH="0" baseline="0" dirty="0" err="1">
                          <a:ln>
                            <a:noFill/>
                          </a:ln>
                          <a:effectLst/>
                        </a:rPr>
                        <a:t>xyz</a:t>
                      </a:r>
                      <a:r>
                        <a:rPr kumimoji="0" lang="en-US" altLang="zh-CN" sz="2000" u="none" strike="noStrike" cap="none" normalizeH="0" baseline="0" dirty="0">
                          <a:ln>
                            <a:noFill/>
                          </a:ln>
                          <a:effectLst/>
                        </a:rPr>
                        <a:t>]</a:t>
                      </a:r>
                      <a:r>
                        <a:rPr lang="en-US" altLang="zh-CN" sz="2000" u="none" strike="noStrike" cap="none" normalizeH="0" baseline="0" dirty="0">
                          <a:ln>
                            <a:noFill/>
                          </a:ln>
                          <a:effectLst/>
                        </a:rPr>
                        <a:t> </a:t>
                      </a:r>
                      <a:endParaRPr kumimoji="0" lang="en-US" altLang="zh-CN" sz="2000" b="0" i="0" u="none" strike="noStrike" cap="none" normalizeH="0" baseline="0">
                        <a:ln>
                          <a:noFill/>
                        </a:ln>
                        <a:solidFill>
                          <a:schemeClr val="tx1"/>
                        </a:solidFill>
                        <a:effectLst/>
                        <a:latin typeface="Arial" charset="0"/>
                        <a:ea typeface="宋体" charset="-122"/>
                      </a:endParaRPr>
                    </a:p>
                  </a:txBody>
                  <a:tcPr anchor="ctr" horzOverflow="overflow"/>
                </a:tc>
                <a:tc>
                  <a:txBody>
                    <a:bodyPr/>
                    <a:lstStyle/>
                    <a:p>
                      <a:pPr marL="342900" marR="0" lvl="0" indent="-342900" algn="l" rtl="0" eaLnBrk="1" fontAlgn="base" latinLnBrk="0" hangingPunct="1">
                        <a:lnSpc>
                          <a:spcPct val="100000"/>
                        </a:lnSpc>
                        <a:spcBef>
                          <a:spcPct val="0"/>
                        </a:spcBef>
                        <a:spcAft>
                          <a:spcPct val="0"/>
                        </a:spcAft>
                        <a:buClrTx/>
                        <a:buSzTx/>
                        <a:buFontTx/>
                        <a:buNone/>
                      </a:pPr>
                      <a:r>
                        <a:rPr kumimoji="0" lang="zh-CN" altLang="en-US" sz="2000" u="none" strike="noStrike" cap="none" normalizeH="0" baseline="0">
                          <a:ln>
                            <a:noFill/>
                          </a:ln>
                          <a:effectLst/>
                        </a:rPr>
                        <a:t>匹配</a:t>
                      </a:r>
                      <a:r>
                        <a:rPr kumimoji="0" lang="en-US" altLang="zh-CN" sz="2000" u="none" strike="noStrike" cap="none" normalizeH="0" baseline="0" dirty="0" err="1">
                          <a:ln>
                            <a:noFill/>
                          </a:ln>
                          <a:effectLst/>
                        </a:rPr>
                        <a:t>xyz</a:t>
                      </a:r>
                      <a:r>
                        <a:rPr kumimoji="0" lang="zh-CN" altLang="en-US" sz="2000" u="none" strike="noStrike" cap="none" normalizeH="0" baseline="0">
                          <a:ln>
                            <a:noFill/>
                          </a:ln>
                          <a:effectLst/>
                        </a:rPr>
                        <a:t>之外的任意一个字符</a:t>
                      </a:r>
                      <a:r>
                        <a:rPr lang="zh-CN" altLang="en-US" sz="2000" u="none" strike="noStrike" cap="none" normalizeH="0" baseline="0">
                          <a:ln>
                            <a:noFill/>
                          </a:ln>
                          <a:effectLst/>
                        </a:rPr>
                        <a:t> </a:t>
                      </a:r>
                      <a:endParaRPr kumimoji="0" lang="zh-CN" altLang="en-US" sz="2000" b="0" i="0" u="none" strike="noStrike" cap="none" normalizeH="0" baseline="0">
                        <a:ln>
                          <a:noFill/>
                        </a:ln>
                        <a:solidFill>
                          <a:schemeClr val="tx1"/>
                        </a:solidFill>
                        <a:effectLst/>
                        <a:latin typeface="Arial" charset="0"/>
                        <a:ea typeface="宋体" charset="-122"/>
                      </a:endParaRPr>
                    </a:p>
                  </a:txBody>
                  <a:tcPr anchor="ctr" horzOverflow="overflow"/>
                </a:tc>
                <a:extLst>
                  <a:ext uri="{0D108BD9-81ED-4DB2-BD59-A6C34878D82A}">
                    <a16:rowId xmlns:a16="http://schemas.microsoft.com/office/drawing/2014/main" val="10001"/>
                  </a:ext>
                </a:extLst>
              </a:tr>
              <a:tr h="817873">
                <a:tc>
                  <a:txBody>
                    <a:bodyPr/>
                    <a:lstStyle/>
                    <a:p>
                      <a:pPr marL="342900" marR="0" lvl="0" indent="-342900" algn="l" rtl="0" eaLnBrk="1" fontAlgn="base" latinLnBrk="0" hangingPunct="1">
                        <a:lnSpc>
                          <a:spcPct val="100000"/>
                        </a:lnSpc>
                        <a:spcBef>
                          <a:spcPct val="0"/>
                        </a:spcBef>
                        <a:spcAft>
                          <a:spcPct val="0"/>
                        </a:spcAft>
                        <a:buClrTx/>
                        <a:buSzTx/>
                        <a:buFontTx/>
                        <a:buNone/>
                      </a:pPr>
                      <a:r>
                        <a:rPr kumimoji="0" lang="en-US" altLang="zh-CN" sz="2000" u="none" strike="noStrike" cap="none" normalizeH="0" baseline="0" dirty="0">
                          <a:ln>
                            <a:noFill/>
                          </a:ln>
                          <a:effectLst/>
                        </a:rPr>
                        <a:t>-</a:t>
                      </a:r>
                      <a:r>
                        <a:rPr lang="en-US" altLang="zh-CN" sz="2000" u="none" strike="noStrike" cap="none" normalizeH="0" baseline="0" dirty="0">
                          <a:ln>
                            <a:noFill/>
                          </a:ln>
                          <a:effectLst/>
                        </a:rPr>
                        <a:t> </a:t>
                      </a:r>
                      <a:endParaRPr kumimoji="0" lang="en-US" altLang="zh-CN" sz="2000" b="0" i="0" u="none" strike="noStrike" cap="none" normalizeH="0" baseline="0">
                        <a:ln>
                          <a:noFill/>
                        </a:ln>
                        <a:solidFill>
                          <a:schemeClr val="tx1"/>
                        </a:solidFill>
                        <a:effectLst/>
                        <a:latin typeface="Arial" charset="0"/>
                        <a:ea typeface="宋体" charset="-122"/>
                      </a:endParaRPr>
                    </a:p>
                  </a:txBody>
                  <a:tcPr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u="none" strike="noStrike" cap="none" normalizeH="0" baseline="0" dirty="0">
                          <a:ln>
                            <a:noFill/>
                          </a:ln>
                          <a:effectLst/>
                        </a:rPr>
                        <a:t>用于指明字符范围</a:t>
                      </a:r>
                      <a:endParaRPr kumimoji="0" lang="en-US" altLang="zh-CN" sz="2000" u="none" strike="noStrike" cap="none" normalizeH="0" baseline="0" dirty="0">
                        <a:ln>
                          <a:noFill/>
                        </a:ln>
                        <a:effectLst/>
                      </a:endParaRP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u="none" strike="noStrike" cap="none" normalizeH="0" baseline="0" dirty="0">
                          <a:ln>
                            <a:noFill/>
                          </a:ln>
                          <a:effectLst/>
                        </a:rPr>
                        <a:t>（不能是首字符和尾字符） </a:t>
                      </a:r>
                      <a:endParaRPr kumimoji="0" lang="zh-CN" altLang="en-US" sz="2000" b="0" i="0" u="none" strike="noStrike" cap="none" normalizeH="0" baseline="0" dirty="0">
                        <a:ln>
                          <a:noFill/>
                        </a:ln>
                        <a:solidFill>
                          <a:schemeClr val="tx1"/>
                        </a:solidFill>
                        <a:effectLst/>
                        <a:latin typeface="Arial" charset="0"/>
                        <a:ea typeface="宋体" charset="-122"/>
                      </a:endParaRPr>
                    </a:p>
                  </a:txBody>
                  <a:tcPr anchor="ctr" horzOverflow="overflow"/>
                </a:tc>
                <a:tc>
                  <a:txBody>
                    <a:bodyPr/>
                    <a:lstStyle/>
                    <a:p>
                      <a:pPr marL="342900" marR="0" lvl="0" indent="-342900" algn="l" rtl="0" eaLnBrk="1" fontAlgn="base" latinLnBrk="0" hangingPunct="1">
                        <a:lnSpc>
                          <a:spcPct val="100000"/>
                        </a:lnSpc>
                        <a:spcBef>
                          <a:spcPct val="0"/>
                        </a:spcBef>
                        <a:spcAft>
                          <a:spcPct val="0"/>
                        </a:spcAft>
                        <a:buClrTx/>
                        <a:buSzTx/>
                        <a:buFontTx/>
                        <a:buNone/>
                      </a:pPr>
                      <a:r>
                        <a:rPr kumimoji="0" lang="en-US" altLang="zh-CN" sz="2000" u="none" strike="noStrike" cap="none" normalizeH="0" baseline="0" dirty="0">
                          <a:ln>
                            <a:noFill/>
                          </a:ln>
                          <a:effectLst/>
                        </a:rPr>
                        <a:t>BRE</a:t>
                      </a:r>
                      <a:r>
                        <a:rPr lang="en-US" altLang="zh-CN" sz="2000" u="none" strike="noStrike" cap="none" normalizeH="0" baseline="0" dirty="0">
                          <a:ln>
                            <a:noFill/>
                          </a:ln>
                          <a:effectLst/>
                        </a:rPr>
                        <a:t> </a:t>
                      </a:r>
                      <a:endParaRPr kumimoji="0" lang="en-US" altLang="zh-CN" sz="2000" b="0" i="0" u="none" strike="noStrike" cap="none" normalizeH="0" baseline="0">
                        <a:ln>
                          <a:noFill/>
                        </a:ln>
                        <a:solidFill>
                          <a:schemeClr val="tx1"/>
                        </a:solidFill>
                        <a:effectLst/>
                        <a:latin typeface="Arial" charset="0"/>
                        <a:ea typeface="宋体" charset="-122"/>
                      </a:endParaRPr>
                    </a:p>
                  </a:txBody>
                  <a:tcPr anchor="ctr" horzOverflow="overflow"/>
                </a:tc>
                <a:tc>
                  <a:txBody>
                    <a:bodyPr/>
                    <a:lstStyle/>
                    <a:p>
                      <a:pPr marL="342900" marR="0" lvl="0" indent="-342900" algn="l" rtl="0" eaLnBrk="1" fontAlgn="base" latinLnBrk="0" hangingPunct="1">
                        <a:lnSpc>
                          <a:spcPct val="100000"/>
                        </a:lnSpc>
                        <a:spcBef>
                          <a:spcPct val="0"/>
                        </a:spcBef>
                        <a:spcAft>
                          <a:spcPct val="0"/>
                        </a:spcAft>
                        <a:buClrTx/>
                        <a:buSzTx/>
                        <a:buFontTx/>
                        <a:buNone/>
                      </a:pPr>
                      <a:r>
                        <a:rPr kumimoji="0" lang="en-US" altLang="zh-CN" sz="2000" u="none" strike="noStrike" cap="none" normalizeH="0" baseline="0" dirty="0">
                          <a:ln>
                            <a:noFill/>
                          </a:ln>
                          <a:effectLst/>
                        </a:rPr>
                        <a:t>[a-</a:t>
                      </a:r>
                      <a:r>
                        <a:rPr kumimoji="0" lang="en-US" altLang="zh-CN" sz="2000" u="none" strike="noStrike" cap="none" normalizeH="0" baseline="0" dirty="0" err="1">
                          <a:ln>
                            <a:noFill/>
                          </a:ln>
                          <a:effectLst/>
                        </a:rPr>
                        <a:t>zA</a:t>
                      </a:r>
                      <a:r>
                        <a:rPr kumimoji="0" lang="en-US" altLang="zh-CN" sz="2000" u="none" strike="noStrike" cap="none" normalizeH="0" baseline="0" dirty="0">
                          <a:ln>
                            <a:noFill/>
                          </a:ln>
                          <a:effectLst/>
                        </a:rPr>
                        <a:t>-Z]</a:t>
                      </a:r>
                      <a:r>
                        <a:rPr lang="en-US" altLang="zh-CN" sz="2000" u="none" strike="noStrike" cap="none" normalizeH="0" baseline="0" dirty="0">
                          <a:ln>
                            <a:noFill/>
                          </a:ln>
                          <a:effectLst/>
                        </a:rPr>
                        <a:t> </a:t>
                      </a:r>
                      <a:endParaRPr kumimoji="0" lang="en-US" altLang="zh-CN" sz="2000" b="0" i="0" u="none" strike="noStrike" cap="none" normalizeH="0" baseline="0">
                        <a:ln>
                          <a:noFill/>
                        </a:ln>
                        <a:solidFill>
                          <a:schemeClr val="tx1"/>
                        </a:solidFill>
                        <a:effectLst/>
                        <a:latin typeface="Arial" charset="0"/>
                        <a:ea typeface="宋体" charset="-122"/>
                      </a:endParaRPr>
                    </a:p>
                  </a:txBody>
                  <a:tcPr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u="none" strike="noStrike" cap="none" normalizeH="0" baseline="0">
                          <a:ln>
                            <a:noFill/>
                          </a:ln>
                          <a:effectLst/>
                        </a:rPr>
                        <a:t>匹配任意一个字母 </a:t>
                      </a:r>
                      <a:endParaRPr kumimoji="0" lang="zh-CN" altLang="en-US" sz="2000" b="0" i="0" u="none" strike="noStrike" cap="none" normalizeH="0" baseline="0">
                        <a:ln>
                          <a:noFill/>
                        </a:ln>
                        <a:solidFill>
                          <a:schemeClr val="tx1"/>
                        </a:solidFill>
                        <a:effectLst/>
                        <a:latin typeface="Arial" charset="0"/>
                        <a:ea typeface="宋体" charset="-122"/>
                      </a:endParaRPr>
                    </a:p>
                  </a:txBody>
                  <a:tcPr anchor="ctr" horzOverflow="overflow"/>
                </a:tc>
                <a:extLst>
                  <a:ext uri="{0D108BD9-81ED-4DB2-BD59-A6C34878D82A}">
                    <a16:rowId xmlns:a16="http://schemas.microsoft.com/office/drawing/2014/main" val="10002"/>
                  </a:ext>
                </a:extLst>
              </a:tr>
              <a:tr h="817873">
                <a:tc>
                  <a:txBody>
                    <a:bodyPr/>
                    <a:lstStyle/>
                    <a:p>
                      <a:pPr marL="342900" marR="0" lvl="0" indent="-342900" algn="l" rtl="0" eaLnBrk="1" fontAlgn="base" latinLnBrk="0" hangingPunct="1">
                        <a:lnSpc>
                          <a:spcPct val="100000"/>
                        </a:lnSpc>
                        <a:spcBef>
                          <a:spcPct val="0"/>
                        </a:spcBef>
                        <a:spcAft>
                          <a:spcPct val="0"/>
                        </a:spcAft>
                        <a:buClrTx/>
                        <a:buSzTx/>
                        <a:buFontTx/>
                        <a:buNone/>
                      </a:pPr>
                      <a:r>
                        <a:rPr kumimoji="0" lang="en-US" altLang="zh-CN" sz="2000" u="none" strike="noStrike" cap="none" normalizeH="0" baseline="0" dirty="0">
                          <a:ln>
                            <a:noFill/>
                          </a:ln>
                          <a:effectLst/>
                        </a:rPr>
                        <a:t>\</a:t>
                      </a:r>
                      <a:r>
                        <a:rPr lang="en-US" altLang="zh-CN" sz="2000" u="none" strike="noStrike" cap="none" normalizeH="0" baseline="0" dirty="0">
                          <a:ln>
                            <a:noFill/>
                          </a:ln>
                          <a:effectLst/>
                        </a:rPr>
                        <a:t> </a:t>
                      </a:r>
                      <a:endParaRPr kumimoji="0" lang="en-US" altLang="zh-CN" sz="2000" b="0" i="0" u="none" strike="noStrike" cap="none" normalizeH="0" baseline="0">
                        <a:ln>
                          <a:noFill/>
                        </a:ln>
                        <a:solidFill>
                          <a:schemeClr val="tx1"/>
                        </a:solidFill>
                        <a:effectLst/>
                        <a:latin typeface="Arial" charset="0"/>
                        <a:ea typeface="宋体" charset="-122"/>
                      </a:endParaRPr>
                    </a:p>
                  </a:txBody>
                  <a:tcPr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u="none" strike="noStrike" cap="none" normalizeH="0" baseline="0" dirty="0">
                          <a:ln>
                            <a:noFill/>
                          </a:ln>
                          <a:effectLst/>
                        </a:rPr>
                        <a:t>转义字符 </a:t>
                      </a:r>
                      <a:endParaRPr kumimoji="0" lang="zh-CN" altLang="en-US" sz="2000" b="0" i="0" u="none" strike="noStrike" cap="none" normalizeH="0" baseline="0" dirty="0">
                        <a:ln>
                          <a:noFill/>
                        </a:ln>
                        <a:solidFill>
                          <a:schemeClr val="tx1"/>
                        </a:solidFill>
                        <a:effectLst/>
                        <a:latin typeface="Arial" charset="0"/>
                        <a:ea typeface="宋体" charset="-122"/>
                      </a:endParaRPr>
                    </a:p>
                  </a:txBody>
                  <a:tcPr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a:ln>
                            <a:noFill/>
                          </a:ln>
                          <a:effectLst/>
                        </a:rPr>
                        <a:t>BRE </a:t>
                      </a:r>
                      <a:endParaRPr kumimoji="0" lang="en-US" altLang="zh-CN" sz="2000" b="0" i="0" u="none" strike="noStrike" cap="none" normalizeH="0" baseline="0" dirty="0">
                        <a:ln>
                          <a:noFill/>
                        </a:ln>
                        <a:solidFill>
                          <a:schemeClr val="tx1"/>
                        </a:solidFill>
                        <a:effectLst/>
                        <a:latin typeface="Arial" charset="0"/>
                        <a:ea typeface="宋体" charset="-122"/>
                      </a:endParaRPr>
                    </a:p>
                  </a:txBody>
                  <a:tcPr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a:ln>
                            <a:noFill/>
                          </a:ln>
                          <a:effectLst/>
                        </a:rPr>
                        <a:t>[\.] </a:t>
                      </a:r>
                      <a:endParaRPr kumimoji="0" lang="en-US" altLang="zh-CN" sz="2000" b="0" i="0" u="none" strike="noStrike" cap="none" normalizeH="0" baseline="0" dirty="0">
                        <a:ln>
                          <a:noFill/>
                        </a:ln>
                        <a:solidFill>
                          <a:schemeClr val="tx1"/>
                        </a:solidFill>
                        <a:effectLst/>
                        <a:latin typeface="Arial" charset="0"/>
                        <a:ea typeface="宋体" charset="-122"/>
                      </a:endParaRPr>
                    </a:p>
                  </a:txBody>
                  <a:tcPr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a:ln>
                            <a:noFill/>
                          </a:ln>
                          <a:effectLst/>
                        </a:rPr>
                        <a:t>.</a:t>
                      </a:r>
                      <a:endParaRPr kumimoji="0" lang="en-US" altLang="zh-CN" sz="2000" b="0" i="0" u="none" strike="noStrike" cap="none" normalizeH="0" baseline="0" dirty="0">
                        <a:ln>
                          <a:noFill/>
                        </a:ln>
                        <a:solidFill>
                          <a:schemeClr val="tx1"/>
                        </a:solidFill>
                        <a:effectLst/>
                        <a:latin typeface="Arial" charset="0"/>
                        <a:ea typeface="宋体" charset="-122"/>
                      </a:endParaRPr>
                    </a:p>
                  </a:txBody>
                  <a:tcPr anchor="ctr" horzOverflow="overflow"/>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66338531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grep</a:t>
            </a:r>
            <a:r>
              <a:rPr lang="en-US" altLang="zh-CN" dirty="0"/>
              <a:t> </a:t>
            </a:r>
            <a:r>
              <a:rPr lang="zh-CN" altLang="en-US" dirty="0"/>
              <a:t>简介</a:t>
            </a:r>
          </a:p>
        </p:txBody>
      </p:sp>
      <p:sp>
        <p:nvSpPr>
          <p:cNvPr id="3" name="内容占位符 2"/>
          <p:cNvSpPr>
            <a:spLocks noGrp="1"/>
          </p:cNvSpPr>
          <p:nvPr>
            <p:ph idx="1"/>
          </p:nvPr>
        </p:nvSpPr>
        <p:spPr/>
        <p:txBody>
          <a:bodyPr/>
          <a:lstStyle/>
          <a:p>
            <a:pPr>
              <a:lnSpc>
                <a:spcPct val="80000"/>
              </a:lnSpc>
            </a:pPr>
            <a:r>
              <a:rPr lang="en-US" altLang="zh-CN" sz="3200" dirty="0" err="1">
                <a:hlinkClick r:id="rId2" tooltip="http://man.cx/grep"/>
              </a:rPr>
              <a:t>grep</a:t>
            </a:r>
            <a:r>
              <a:rPr lang="zh-CN" altLang="en-US" sz="3200" dirty="0"/>
              <a:t>（</a:t>
            </a:r>
            <a:r>
              <a:rPr lang="en-US" altLang="zh-CN" sz="3200" dirty="0"/>
              <a:t>global search regular expression</a:t>
            </a:r>
            <a:r>
              <a:rPr lang="zh-CN" altLang="en-US" sz="3200" dirty="0"/>
              <a:t>）</a:t>
            </a:r>
            <a:r>
              <a:rPr lang="zh-CN" altLang="en-US" dirty="0"/>
              <a:t>是一个强大的文本搜索工具。</a:t>
            </a:r>
            <a:r>
              <a:rPr lang="en-US" altLang="zh-CN" dirty="0" err="1"/>
              <a:t>grep</a:t>
            </a:r>
            <a:r>
              <a:rPr lang="en-US" altLang="zh-CN" dirty="0"/>
              <a:t> </a:t>
            </a:r>
            <a:r>
              <a:rPr lang="zh-CN" altLang="en-US" dirty="0"/>
              <a:t>使用正则表达式搜索文本，并把匹配的行打印出来。</a:t>
            </a:r>
          </a:p>
          <a:p>
            <a:pPr>
              <a:lnSpc>
                <a:spcPct val="80000"/>
              </a:lnSpc>
            </a:pPr>
            <a:r>
              <a:rPr lang="en-US" altLang="zh-CN" dirty="0"/>
              <a:t>UNIX </a:t>
            </a:r>
            <a:r>
              <a:rPr lang="zh-CN" altLang="en-US" dirty="0"/>
              <a:t>的 </a:t>
            </a:r>
            <a:r>
              <a:rPr lang="en-US" altLang="zh-CN" dirty="0" err="1"/>
              <a:t>grep</a:t>
            </a:r>
            <a:r>
              <a:rPr lang="en-US" altLang="zh-CN" dirty="0"/>
              <a:t> </a:t>
            </a:r>
            <a:r>
              <a:rPr lang="zh-CN" altLang="en-US" dirty="0"/>
              <a:t>家族包括 </a:t>
            </a:r>
            <a:r>
              <a:rPr lang="en-US" altLang="zh-CN" dirty="0" err="1"/>
              <a:t>grep</a:t>
            </a:r>
            <a:r>
              <a:rPr lang="zh-CN" altLang="en-US" dirty="0"/>
              <a:t>、</a:t>
            </a:r>
            <a:r>
              <a:rPr lang="en-US" altLang="zh-CN" dirty="0" err="1"/>
              <a:t>egrep</a:t>
            </a:r>
            <a:r>
              <a:rPr lang="en-US" altLang="zh-CN" dirty="0"/>
              <a:t> </a:t>
            </a:r>
            <a:r>
              <a:rPr lang="zh-CN" altLang="en-US" dirty="0"/>
              <a:t>和 </a:t>
            </a:r>
            <a:r>
              <a:rPr lang="en-US" altLang="zh-CN" dirty="0" err="1"/>
              <a:t>fgrep</a:t>
            </a:r>
            <a:r>
              <a:rPr lang="zh-CN" altLang="en-US" dirty="0"/>
              <a:t>： </a:t>
            </a:r>
          </a:p>
          <a:p>
            <a:pPr lvl="1">
              <a:lnSpc>
                <a:spcPct val="80000"/>
              </a:lnSpc>
            </a:pPr>
            <a:r>
              <a:rPr lang="en-US" altLang="zh-CN" dirty="0" err="1"/>
              <a:t>grep</a:t>
            </a:r>
            <a:r>
              <a:rPr lang="en-US" altLang="zh-CN" dirty="0"/>
              <a:t> </a:t>
            </a:r>
            <a:r>
              <a:rPr lang="zh-CN" altLang="en-US" dirty="0"/>
              <a:t>使用 </a:t>
            </a:r>
            <a:r>
              <a:rPr lang="en-US" altLang="zh-CN" dirty="0"/>
              <a:t>Basic regular expression (BRE) </a:t>
            </a:r>
            <a:r>
              <a:rPr lang="zh-CN" altLang="en-US" dirty="0"/>
              <a:t>书写匹配模式，等效于 </a:t>
            </a:r>
            <a:r>
              <a:rPr lang="en-US" altLang="zh-CN" dirty="0" err="1">
                <a:solidFill>
                  <a:schemeClr val="accent6">
                    <a:lumMod val="75000"/>
                  </a:schemeClr>
                </a:solidFill>
              </a:rPr>
              <a:t>grep</a:t>
            </a:r>
            <a:r>
              <a:rPr lang="en-US" altLang="zh-CN" dirty="0">
                <a:solidFill>
                  <a:schemeClr val="accent6">
                    <a:lumMod val="75000"/>
                  </a:schemeClr>
                </a:solidFill>
              </a:rPr>
              <a:t> -G</a:t>
            </a:r>
            <a:endParaRPr lang="zh-CN" altLang="en-US" dirty="0"/>
          </a:p>
          <a:p>
            <a:pPr lvl="1">
              <a:lnSpc>
                <a:spcPct val="80000"/>
              </a:lnSpc>
            </a:pPr>
            <a:r>
              <a:rPr lang="en-US" altLang="zh-CN" dirty="0" err="1"/>
              <a:t>egrep</a:t>
            </a:r>
            <a:r>
              <a:rPr lang="en-US" altLang="zh-CN" dirty="0"/>
              <a:t> </a:t>
            </a:r>
            <a:r>
              <a:rPr lang="zh-CN" altLang="en-US" dirty="0"/>
              <a:t>使用 </a:t>
            </a:r>
            <a:r>
              <a:rPr lang="en-US" altLang="zh-CN" dirty="0"/>
              <a:t>Extended regular expression (ERE) </a:t>
            </a:r>
            <a:r>
              <a:rPr lang="zh-CN" altLang="en-US" dirty="0"/>
              <a:t>书写匹配模式，等效于 </a:t>
            </a:r>
            <a:r>
              <a:rPr lang="en-US" altLang="zh-CN" dirty="0" err="1">
                <a:solidFill>
                  <a:schemeClr val="accent6">
                    <a:lumMod val="75000"/>
                  </a:schemeClr>
                </a:solidFill>
              </a:rPr>
              <a:t>grep</a:t>
            </a:r>
            <a:r>
              <a:rPr lang="en-US" altLang="zh-CN" dirty="0">
                <a:solidFill>
                  <a:schemeClr val="accent6">
                    <a:lumMod val="75000"/>
                  </a:schemeClr>
                </a:solidFill>
              </a:rPr>
              <a:t> -E</a:t>
            </a:r>
          </a:p>
          <a:p>
            <a:pPr lvl="1">
              <a:lnSpc>
                <a:spcPct val="80000"/>
              </a:lnSpc>
            </a:pPr>
            <a:r>
              <a:rPr lang="en-US" altLang="zh-CN" dirty="0" err="1"/>
              <a:t>fgrep</a:t>
            </a:r>
            <a:r>
              <a:rPr lang="en-US" altLang="zh-CN" dirty="0"/>
              <a:t> </a:t>
            </a:r>
            <a:r>
              <a:rPr lang="zh-CN" altLang="en-US" dirty="0"/>
              <a:t>不使用任何正则表达式书写匹配模式（以固定字符串对待），执行快速搜索，等效于 </a:t>
            </a:r>
            <a:r>
              <a:rPr lang="en-US" altLang="zh-CN" dirty="0" err="1">
                <a:solidFill>
                  <a:schemeClr val="accent6">
                    <a:lumMod val="75000"/>
                  </a:schemeClr>
                </a:solidFill>
              </a:rPr>
              <a:t>grep</a:t>
            </a:r>
            <a:r>
              <a:rPr lang="en-US" altLang="zh-CN" dirty="0">
                <a:solidFill>
                  <a:schemeClr val="accent6">
                    <a:lumMod val="75000"/>
                  </a:schemeClr>
                </a:solidFill>
              </a:rPr>
              <a:t> -F</a:t>
            </a:r>
            <a:endParaRPr lang="zh-CN" altLang="en-US" dirty="0"/>
          </a:p>
        </p:txBody>
      </p:sp>
      <p:sp>
        <p:nvSpPr>
          <p:cNvPr id="6" name="灯片编号占位符 5"/>
          <p:cNvSpPr>
            <a:spLocks noGrp="1"/>
          </p:cNvSpPr>
          <p:nvPr>
            <p:ph type="sldNum" sz="quarter" idx="12"/>
          </p:nvPr>
        </p:nvSpPr>
        <p:spPr/>
        <p:txBody>
          <a:bodyPr/>
          <a:lstStyle/>
          <a:p>
            <a:fld id="{1D884F6B-D068-45E9-B250-41F0C46488DC}" type="slidenum">
              <a:rPr lang="en-US" altLang="zh-CN" dirty="0" smtClean="0"/>
              <a:pPr/>
              <a:t>113</a:t>
            </a:fld>
            <a:endParaRPr lang="en-US" altLang="zh-CN" dirty="0"/>
          </a:p>
        </p:txBody>
      </p:sp>
    </p:spTree>
    <p:extLst>
      <p:ext uri="{BB962C8B-B14F-4D97-AF65-F5344CB8AC3E}">
        <p14:creationId xmlns:p14="http://schemas.microsoft.com/office/powerpoint/2010/main" val="259627996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grep</a:t>
            </a:r>
            <a:r>
              <a:rPr lang="en-US" altLang="zh-CN" dirty="0"/>
              <a:t> </a:t>
            </a:r>
            <a:r>
              <a:rPr lang="zh-CN" altLang="en-US" dirty="0"/>
              <a:t>命令</a:t>
            </a:r>
          </a:p>
        </p:txBody>
      </p:sp>
      <p:sp>
        <p:nvSpPr>
          <p:cNvPr id="3" name="内容占位符 2"/>
          <p:cNvSpPr>
            <a:spLocks noGrp="1"/>
          </p:cNvSpPr>
          <p:nvPr>
            <p:ph idx="1"/>
          </p:nvPr>
        </p:nvSpPr>
        <p:spPr>
          <a:xfrm>
            <a:off x="1401510" y="1690688"/>
            <a:ext cx="8809290" cy="4440238"/>
          </a:xfrm>
        </p:spPr>
        <p:txBody>
          <a:bodyPr/>
          <a:lstStyle/>
          <a:p>
            <a:r>
              <a:rPr lang="zh-CN" altLang="en-US" dirty="0"/>
              <a:t>格式</a:t>
            </a:r>
            <a:endParaRPr lang="en-US" altLang="zh-CN" dirty="0"/>
          </a:p>
          <a:p>
            <a:pPr lvl="1"/>
            <a:r>
              <a:rPr lang="en-US" altLang="zh-CN" dirty="0" err="1"/>
              <a:t>grep</a:t>
            </a:r>
            <a:r>
              <a:rPr lang="en-US" altLang="zh-CN" dirty="0"/>
              <a:t> [options] PATTERN [FILE...]</a:t>
            </a:r>
          </a:p>
          <a:p>
            <a:r>
              <a:rPr lang="zh-CN" altLang="en-US" dirty="0"/>
              <a:t>说明</a:t>
            </a:r>
            <a:endParaRPr lang="en-US" altLang="zh-CN" dirty="0"/>
          </a:p>
          <a:p>
            <a:pPr lvl="1"/>
            <a:r>
              <a:rPr lang="en-US" altLang="zh-CN" dirty="0"/>
              <a:t>PATTERN </a:t>
            </a:r>
            <a:r>
              <a:rPr lang="zh-CN" altLang="en-US" dirty="0"/>
              <a:t>是查找条件</a:t>
            </a:r>
            <a:endParaRPr lang="en-US" altLang="zh-CN" dirty="0"/>
          </a:p>
          <a:p>
            <a:pPr lvl="2"/>
            <a:r>
              <a:rPr lang="zh-CN" altLang="en-US" dirty="0"/>
              <a:t>可以是普通字符串</a:t>
            </a:r>
            <a:endParaRPr lang="en-US" altLang="zh-CN" dirty="0"/>
          </a:p>
          <a:p>
            <a:pPr lvl="2"/>
            <a:r>
              <a:rPr lang="zh-CN" altLang="en-US" dirty="0"/>
              <a:t>可以是正则表达式，</a:t>
            </a:r>
            <a:r>
              <a:rPr lang="zh-CN" altLang="zh-CN" b="1" dirty="0"/>
              <a:t>通常用单引号将</a:t>
            </a:r>
            <a:r>
              <a:rPr lang="en-US" altLang="zh-CN" b="1" dirty="0"/>
              <a:t>RE</a:t>
            </a:r>
            <a:r>
              <a:rPr lang="zh-CN" altLang="zh-CN" b="1" dirty="0"/>
              <a:t>括起来</a:t>
            </a:r>
            <a:endParaRPr lang="zh-CN" altLang="en-US" dirty="0"/>
          </a:p>
          <a:p>
            <a:pPr lvl="1"/>
            <a:r>
              <a:rPr lang="en-US" altLang="zh-CN" dirty="0"/>
              <a:t>FILE </a:t>
            </a:r>
            <a:r>
              <a:rPr lang="zh-CN" altLang="en-US" dirty="0"/>
              <a:t>是要查找的文件，可以是用空格间隔的多个文件，也</a:t>
            </a:r>
            <a:r>
              <a:rPr lang="zh-CN" altLang="zh-CN" dirty="0"/>
              <a:t>可是使用</a:t>
            </a:r>
            <a:r>
              <a:rPr lang="en-US" altLang="zh-CN" dirty="0"/>
              <a:t>Shell</a:t>
            </a:r>
            <a:r>
              <a:rPr lang="zh-CN" altLang="zh-CN" dirty="0"/>
              <a:t>的通配符在多个文件中查找</a:t>
            </a:r>
            <a:r>
              <a:rPr lang="en-US" altLang="zh-CN" dirty="0"/>
              <a:t>PATTERN</a:t>
            </a:r>
            <a:r>
              <a:rPr lang="zh-CN" altLang="en-US" dirty="0"/>
              <a:t>，省略时表示在标准输入中查找。</a:t>
            </a:r>
            <a:endParaRPr lang="en-US" altLang="zh-CN" dirty="0"/>
          </a:p>
          <a:p>
            <a:pPr lvl="1"/>
            <a:r>
              <a:rPr lang="en-US" altLang="zh-CN" dirty="0" err="1"/>
              <a:t>grep</a:t>
            </a:r>
            <a:r>
              <a:rPr lang="zh-CN" altLang="zh-CN" dirty="0"/>
              <a:t>命令不会对输入文件进行任何修改或影响，可以使用输出重定向将结果存为文件。</a:t>
            </a:r>
            <a:endParaRPr lang="zh-CN" altLang="en-US" dirty="0"/>
          </a:p>
        </p:txBody>
      </p:sp>
      <p:sp>
        <p:nvSpPr>
          <p:cNvPr id="6" name="灯片编号占位符 5"/>
          <p:cNvSpPr>
            <a:spLocks noGrp="1"/>
          </p:cNvSpPr>
          <p:nvPr>
            <p:ph type="sldNum" sz="quarter" idx="12"/>
          </p:nvPr>
        </p:nvSpPr>
        <p:spPr/>
        <p:txBody>
          <a:bodyPr/>
          <a:lstStyle/>
          <a:p>
            <a:fld id="{1D884F6B-D068-45E9-B250-41F0C46488DC}" type="slidenum">
              <a:rPr lang="en-US" altLang="zh-CN" dirty="0" smtClean="0"/>
              <a:pPr/>
              <a:t>114</a:t>
            </a:fld>
            <a:endParaRPr lang="en-US" altLang="zh-CN" dirty="0"/>
          </a:p>
        </p:txBody>
      </p:sp>
    </p:spTree>
    <p:extLst>
      <p:ext uri="{BB962C8B-B14F-4D97-AF65-F5344CB8AC3E}">
        <p14:creationId xmlns:p14="http://schemas.microsoft.com/office/powerpoint/2010/main" val="241791139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grep</a:t>
            </a:r>
            <a:r>
              <a:rPr lang="zh-CN" altLang="en-US" dirty="0"/>
              <a:t>命令选项</a:t>
            </a:r>
          </a:p>
        </p:txBody>
      </p:sp>
      <p:graphicFrame>
        <p:nvGraphicFramePr>
          <p:cNvPr id="7" name="内容占位符 6"/>
          <p:cNvGraphicFramePr>
            <a:graphicFrameLocks noGrp="1"/>
          </p:cNvGraphicFramePr>
          <p:nvPr>
            <p:ph idx="1"/>
            <p:extLst>
              <p:ext uri="{D42A27DB-BD31-4B8C-83A1-F6EECF244321}">
                <p14:modId xmlns:p14="http://schemas.microsoft.com/office/powerpoint/2010/main" val="1437356849"/>
              </p:ext>
            </p:extLst>
          </p:nvPr>
        </p:nvGraphicFramePr>
        <p:xfrm>
          <a:off x="1213503" y="1546788"/>
          <a:ext cx="9007643" cy="4937760"/>
        </p:xfrm>
        <a:graphic>
          <a:graphicData uri="http://schemas.openxmlformats.org/drawingml/2006/table">
            <a:tbl>
              <a:tblPr firstRow="1" bandRow="1">
                <a:tableStyleId>{21E4AEA4-8DFA-4A89-87EB-49C32662AFE0}</a:tableStyleId>
              </a:tblPr>
              <a:tblGrid>
                <a:gridCol w="2285657">
                  <a:extLst>
                    <a:ext uri="{9D8B030D-6E8A-4147-A177-3AD203B41FA5}">
                      <a16:colId xmlns:a16="http://schemas.microsoft.com/office/drawing/2014/main" val="20000"/>
                    </a:ext>
                  </a:extLst>
                </a:gridCol>
                <a:gridCol w="6721986">
                  <a:extLst>
                    <a:ext uri="{9D8B030D-6E8A-4147-A177-3AD203B41FA5}">
                      <a16:colId xmlns:a16="http://schemas.microsoft.com/office/drawing/2014/main" val="20001"/>
                    </a:ext>
                  </a:extLst>
                </a:gridCol>
              </a:tblGrid>
              <a:tr h="339831">
                <a:tc>
                  <a:txBody>
                    <a:bodyPr/>
                    <a:lstStyle/>
                    <a:p>
                      <a:r>
                        <a:rPr lang="zh-CN" altLang="en-US" dirty="0"/>
                        <a:t>选项</a:t>
                      </a:r>
                    </a:p>
                  </a:txBody>
                  <a:tcPr/>
                </a:tc>
                <a:tc>
                  <a:txBody>
                    <a:bodyPr/>
                    <a:lstStyle/>
                    <a:p>
                      <a:r>
                        <a:rPr lang="zh-CN" altLang="en-US" dirty="0"/>
                        <a:t>说明</a:t>
                      </a:r>
                    </a:p>
                  </a:txBody>
                  <a:tcPr/>
                </a:tc>
                <a:extLst>
                  <a:ext uri="{0D108BD9-81ED-4DB2-BD59-A6C34878D82A}">
                    <a16:rowId xmlns:a16="http://schemas.microsoft.com/office/drawing/2014/main" val="10000"/>
                  </a:ext>
                </a:extLst>
              </a:tr>
              <a:tr h="424789">
                <a:tc>
                  <a:txBody>
                    <a:bodyPr/>
                    <a:lstStyle/>
                    <a:p>
                      <a:r>
                        <a:rPr lang="en-US" altLang="zh-CN" sz="2400" dirty="0"/>
                        <a:t>-c</a:t>
                      </a:r>
                      <a:endParaRPr lang="zh-CN" altLang="en-US" sz="2400" dirty="0"/>
                    </a:p>
                  </a:txBody>
                  <a:tcPr/>
                </a:tc>
                <a:tc>
                  <a:txBody>
                    <a:bodyPr/>
                    <a:lstStyle/>
                    <a:p>
                      <a:r>
                        <a:rPr lang="zh-CN" altLang="en-US" sz="2400" dirty="0"/>
                        <a:t>只显示匹配行的次数</a:t>
                      </a:r>
                    </a:p>
                  </a:txBody>
                  <a:tcPr/>
                </a:tc>
                <a:extLst>
                  <a:ext uri="{0D108BD9-81ED-4DB2-BD59-A6C34878D82A}">
                    <a16:rowId xmlns:a16="http://schemas.microsoft.com/office/drawing/2014/main" val="10001"/>
                  </a:ext>
                </a:extLst>
              </a:tr>
              <a:tr h="424789">
                <a:tc>
                  <a:txBody>
                    <a:bodyPr/>
                    <a:lstStyle/>
                    <a:p>
                      <a:r>
                        <a:rPr lang="en-US" altLang="zh-CN" sz="2400" dirty="0"/>
                        <a:t>-</a:t>
                      </a:r>
                      <a:r>
                        <a:rPr lang="en-US" altLang="zh-CN" sz="2400" dirty="0" err="1"/>
                        <a:t>i</a:t>
                      </a:r>
                      <a:endParaRPr lang="zh-CN" altLang="en-US" sz="2400" dirty="0"/>
                    </a:p>
                  </a:txBody>
                  <a:tcPr/>
                </a:tc>
                <a:tc>
                  <a:txBody>
                    <a:bodyPr/>
                    <a:lstStyle/>
                    <a:p>
                      <a:r>
                        <a:rPr lang="zh-CN" altLang="en-US" sz="2400" dirty="0"/>
                        <a:t>搜索时不区分大小写</a:t>
                      </a:r>
                    </a:p>
                  </a:txBody>
                  <a:tcPr/>
                </a:tc>
                <a:extLst>
                  <a:ext uri="{0D108BD9-81ED-4DB2-BD59-A6C34878D82A}">
                    <a16:rowId xmlns:a16="http://schemas.microsoft.com/office/drawing/2014/main" val="10002"/>
                  </a:ext>
                </a:extLst>
              </a:tr>
              <a:tr h="424789">
                <a:tc>
                  <a:txBody>
                    <a:bodyPr/>
                    <a:lstStyle/>
                    <a:p>
                      <a:r>
                        <a:rPr lang="en-US" altLang="zh-CN" sz="2400" dirty="0"/>
                        <a:t>-n</a:t>
                      </a:r>
                      <a:endParaRPr lang="zh-CN" altLang="en-US" sz="2400" dirty="0"/>
                    </a:p>
                  </a:txBody>
                  <a:tcPr/>
                </a:tc>
                <a:tc>
                  <a:txBody>
                    <a:bodyPr/>
                    <a:lstStyle/>
                    <a:p>
                      <a:r>
                        <a:rPr lang="zh-CN" altLang="en-US" sz="2400" dirty="0"/>
                        <a:t>输出匹配行的行号</a:t>
                      </a:r>
                    </a:p>
                  </a:txBody>
                  <a:tcPr/>
                </a:tc>
                <a:extLst>
                  <a:ext uri="{0D108BD9-81ED-4DB2-BD59-A6C34878D82A}">
                    <a16:rowId xmlns:a16="http://schemas.microsoft.com/office/drawing/2014/main" val="10003"/>
                  </a:ext>
                </a:extLst>
              </a:tr>
              <a:tr h="424789">
                <a:tc>
                  <a:txBody>
                    <a:bodyPr/>
                    <a:lstStyle/>
                    <a:p>
                      <a:r>
                        <a:rPr lang="en-US" altLang="zh-CN" sz="2400" dirty="0"/>
                        <a:t>-v</a:t>
                      </a:r>
                      <a:endParaRPr lang="zh-CN" altLang="en-US" sz="2400" dirty="0"/>
                    </a:p>
                  </a:txBody>
                  <a:tcPr/>
                </a:tc>
                <a:tc>
                  <a:txBody>
                    <a:bodyPr/>
                    <a:lstStyle/>
                    <a:p>
                      <a:r>
                        <a:rPr lang="zh-CN" altLang="en-US" sz="2400" dirty="0"/>
                        <a:t>输出不匹配的行（反向选择）</a:t>
                      </a:r>
                    </a:p>
                  </a:txBody>
                  <a:tcPr/>
                </a:tc>
                <a:extLst>
                  <a:ext uri="{0D108BD9-81ED-4DB2-BD59-A6C34878D82A}">
                    <a16:rowId xmlns:a16="http://schemas.microsoft.com/office/drawing/2014/main" val="10004"/>
                  </a:ext>
                </a:extLst>
              </a:tr>
              <a:tr h="424789">
                <a:tc>
                  <a:txBody>
                    <a:bodyPr/>
                    <a:lstStyle/>
                    <a:p>
                      <a:r>
                        <a:rPr lang="en-US" altLang="zh-CN" sz="2400" dirty="0"/>
                        <a:t>-r</a:t>
                      </a:r>
                      <a:endParaRPr lang="zh-CN" altLang="en-US" sz="2400" dirty="0"/>
                    </a:p>
                  </a:txBody>
                  <a:tcPr/>
                </a:tc>
                <a:tc>
                  <a:txBody>
                    <a:bodyPr/>
                    <a:lstStyle/>
                    <a:p>
                      <a:r>
                        <a:rPr lang="zh-CN" altLang="en-US" sz="2400" dirty="0"/>
                        <a:t>对目录（子目录）的所有文件递归地进行</a:t>
                      </a:r>
                    </a:p>
                  </a:txBody>
                  <a:tcPr/>
                </a:tc>
                <a:extLst>
                  <a:ext uri="{0D108BD9-81ED-4DB2-BD59-A6C34878D82A}">
                    <a16:rowId xmlns:a16="http://schemas.microsoft.com/office/drawing/2014/main" val="10005"/>
                  </a:ext>
                </a:extLst>
              </a:tr>
              <a:tr h="424789">
                <a:tc>
                  <a:txBody>
                    <a:bodyPr/>
                    <a:lstStyle/>
                    <a:p>
                      <a:r>
                        <a:rPr lang="en-US" altLang="zh-CN" sz="2400" dirty="0"/>
                        <a:t>-l</a:t>
                      </a:r>
                      <a:endParaRPr lang="zh-CN" altLang="en-US" sz="2400" dirty="0"/>
                    </a:p>
                  </a:txBody>
                  <a:tcPr/>
                </a:tc>
                <a:tc>
                  <a:txBody>
                    <a:bodyPr/>
                    <a:lstStyle/>
                    <a:p>
                      <a:r>
                        <a:rPr lang="zh-CN" altLang="en-US" sz="2400" dirty="0"/>
                        <a:t>列出匹配</a:t>
                      </a:r>
                      <a:r>
                        <a:rPr lang="en-US" altLang="zh-CN" sz="2400" dirty="0"/>
                        <a:t>PATTERN</a:t>
                      </a:r>
                      <a:r>
                        <a:rPr lang="zh-CN" altLang="en-US" sz="2400" dirty="0"/>
                        <a:t>的文件名</a:t>
                      </a:r>
                    </a:p>
                  </a:txBody>
                  <a:tcPr/>
                </a:tc>
                <a:extLst>
                  <a:ext uri="{0D108BD9-81ED-4DB2-BD59-A6C34878D82A}">
                    <a16:rowId xmlns:a16="http://schemas.microsoft.com/office/drawing/2014/main" val="10006"/>
                  </a:ext>
                </a:extLst>
              </a:tr>
              <a:tr h="424789">
                <a:tc>
                  <a:txBody>
                    <a:bodyPr/>
                    <a:lstStyle/>
                    <a:p>
                      <a:r>
                        <a:rPr lang="en-US" altLang="zh-CN" sz="2400" dirty="0"/>
                        <a:t>--color=auto </a:t>
                      </a:r>
                      <a:endParaRPr lang="zh-CN" altLang="en-US" sz="2400" dirty="0"/>
                    </a:p>
                  </a:txBody>
                  <a:tcPr/>
                </a:tc>
                <a:tc>
                  <a:txBody>
                    <a:bodyPr/>
                    <a:lstStyle/>
                    <a:p>
                      <a:r>
                        <a:rPr lang="zh-CN" altLang="en-US" sz="2400" dirty="0"/>
                        <a:t>对匹配内容高亮显示</a:t>
                      </a:r>
                    </a:p>
                  </a:txBody>
                  <a:tcPr/>
                </a:tc>
                <a:extLst>
                  <a:ext uri="{0D108BD9-81ED-4DB2-BD59-A6C34878D82A}">
                    <a16:rowId xmlns:a16="http://schemas.microsoft.com/office/drawing/2014/main" val="10007"/>
                  </a:ext>
                </a:extLst>
              </a:tr>
              <a:tr h="424789">
                <a:tc>
                  <a:txBody>
                    <a:bodyPr/>
                    <a:lstStyle/>
                    <a:p>
                      <a:r>
                        <a:rPr lang="en-US" altLang="zh-CN" sz="2400" dirty="0"/>
                        <a:t>-A NUM</a:t>
                      </a:r>
                      <a:endParaRPr lang="zh-CN" altLang="en-US" sz="2400" dirty="0"/>
                    </a:p>
                  </a:txBody>
                  <a:tcPr/>
                </a:tc>
                <a:tc>
                  <a:txBody>
                    <a:bodyPr/>
                    <a:lstStyle/>
                    <a:p>
                      <a:r>
                        <a:rPr lang="zh-CN" altLang="en-US" sz="2400" dirty="0"/>
                        <a:t>同时输出匹配行的后 </a:t>
                      </a:r>
                      <a:r>
                        <a:rPr lang="en-US" altLang="zh-CN" sz="2400" dirty="0"/>
                        <a:t>NUM </a:t>
                      </a:r>
                      <a:r>
                        <a:rPr lang="zh-CN" altLang="en-US" sz="2400" dirty="0"/>
                        <a:t>行</a:t>
                      </a:r>
                    </a:p>
                  </a:txBody>
                  <a:tcPr/>
                </a:tc>
                <a:extLst>
                  <a:ext uri="{0D108BD9-81ED-4DB2-BD59-A6C34878D82A}">
                    <a16:rowId xmlns:a16="http://schemas.microsoft.com/office/drawing/2014/main" val="10008"/>
                  </a:ext>
                </a:extLst>
              </a:tr>
              <a:tr h="424789">
                <a:tc>
                  <a:txBody>
                    <a:bodyPr/>
                    <a:lstStyle/>
                    <a:p>
                      <a:r>
                        <a:rPr lang="en-US" altLang="zh-CN" sz="2400" dirty="0"/>
                        <a:t>-B NUM</a:t>
                      </a:r>
                      <a:endParaRPr lang="zh-CN" altLang="en-US" sz="2400" dirty="0"/>
                    </a:p>
                  </a:txBody>
                  <a:tcPr/>
                </a:tc>
                <a:tc>
                  <a:txBody>
                    <a:bodyPr/>
                    <a:lstStyle/>
                    <a:p>
                      <a:r>
                        <a:rPr lang="zh-CN" altLang="en-US" sz="2400" dirty="0"/>
                        <a:t>同时输出匹配行的前 </a:t>
                      </a:r>
                      <a:r>
                        <a:rPr lang="en-US" altLang="zh-CN" sz="2400" dirty="0"/>
                        <a:t>NUM </a:t>
                      </a:r>
                      <a:r>
                        <a:rPr lang="zh-CN" altLang="en-US" sz="2400" dirty="0"/>
                        <a:t>行</a:t>
                      </a:r>
                    </a:p>
                  </a:txBody>
                  <a:tcPr/>
                </a:tc>
                <a:extLst>
                  <a:ext uri="{0D108BD9-81ED-4DB2-BD59-A6C34878D82A}">
                    <a16:rowId xmlns:a16="http://schemas.microsoft.com/office/drawing/2014/main" val="10009"/>
                  </a:ext>
                </a:extLst>
              </a:tr>
              <a:tr h="424789">
                <a:tc>
                  <a:txBody>
                    <a:bodyPr/>
                    <a:lstStyle/>
                    <a:p>
                      <a:r>
                        <a:rPr lang="en-US" altLang="zh-CN" sz="2400" dirty="0"/>
                        <a:t>-C NUM</a:t>
                      </a:r>
                      <a:endParaRPr lang="zh-CN" altLang="en-US" sz="2400" dirty="0"/>
                    </a:p>
                  </a:txBody>
                  <a:tcPr/>
                </a:tc>
                <a:tc>
                  <a:txBody>
                    <a:bodyPr/>
                    <a:lstStyle/>
                    <a:p>
                      <a:r>
                        <a:rPr lang="zh-CN" altLang="en-US" sz="2400" dirty="0"/>
                        <a:t>同时输出匹配行的前、后各 </a:t>
                      </a:r>
                      <a:r>
                        <a:rPr lang="en-US" altLang="zh-CN" sz="2400" dirty="0"/>
                        <a:t>NUM </a:t>
                      </a:r>
                      <a:r>
                        <a:rPr lang="zh-CN" altLang="en-US" sz="2400" dirty="0"/>
                        <a:t>行</a:t>
                      </a:r>
                    </a:p>
                  </a:txBody>
                  <a:tcPr/>
                </a:tc>
                <a:extLst>
                  <a:ext uri="{0D108BD9-81ED-4DB2-BD59-A6C34878D82A}">
                    <a16:rowId xmlns:a16="http://schemas.microsoft.com/office/drawing/2014/main" val="10010"/>
                  </a:ext>
                </a:extLst>
              </a:tr>
            </a:tbl>
          </a:graphicData>
        </a:graphic>
      </p:graphicFrame>
      <p:sp>
        <p:nvSpPr>
          <p:cNvPr id="6" name="灯片编号占位符 5"/>
          <p:cNvSpPr>
            <a:spLocks noGrp="1"/>
          </p:cNvSpPr>
          <p:nvPr>
            <p:ph type="sldNum" sz="quarter" idx="12"/>
          </p:nvPr>
        </p:nvSpPr>
        <p:spPr/>
        <p:txBody>
          <a:bodyPr/>
          <a:lstStyle/>
          <a:p>
            <a:fld id="{1D884F6B-D068-45E9-B250-41F0C46488DC}" type="slidenum">
              <a:rPr lang="en-US" altLang="zh-CN" dirty="0" smtClean="0"/>
              <a:pPr/>
              <a:t>115</a:t>
            </a:fld>
            <a:endParaRPr lang="en-US" altLang="zh-CN" dirty="0"/>
          </a:p>
        </p:txBody>
      </p:sp>
    </p:spTree>
    <p:extLst>
      <p:ext uri="{BB962C8B-B14F-4D97-AF65-F5344CB8AC3E}">
        <p14:creationId xmlns:p14="http://schemas.microsoft.com/office/powerpoint/2010/main" val="34549628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grep</a:t>
            </a:r>
            <a:r>
              <a:rPr lang="zh-CN" altLang="en-US" dirty="0"/>
              <a:t>命令举例</a:t>
            </a:r>
          </a:p>
        </p:txBody>
      </p:sp>
      <p:sp>
        <p:nvSpPr>
          <p:cNvPr id="3" name="内容占位符 2"/>
          <p:cNvSpPr>
            <a:spLocks noGrp="1"/>
          </p:cNvSpPr>
          <p:nvPr>
            <p:ph idx="1"/>
          </p:nvPr>
        </p:nvSpPr>
        <p:spPr/>
        <p:txBody>
          <a:bodyPr/>
          <a:lstStyle/>
          <a:p>
            <a:r>
              <a:rPr lang="zh-CN" altLang="en-US" dirty="0"/>
              <a:t>在文件 </a:t>
            </a:r>
            <a:r>
              <a:rPr lang="en-US" altLang="zh-CN" dirty="0" err="1"/>
              <a:t>myfile</a:t>
            </a:r>
            <a:r>
              <a:rPr lang="en-US" altLang="zh-CN" dirty="0"/>
              <a:t> </a:t>
            </a:r>
            <a:r>
              <a:rPr lang="zh-CN" altLang="en-US" dirty="0"/>
              <a:t>中查找包含字符串 </a:t>
            </a:r>
            <a:r>
              <a:rPr lang="en-US" altLang="zh-CN" dirty="0" err="1"/>
              <a:t>mystr</a:t>
            </a:r>
            <a:r>
              <a:rPr lang="zh-CN" altLang="en-US" dirty="0"/>
              <a:t>的行</a:t>
            </a:r>
            <a:endParaRPr lang="en-US" altLang="zh-CN" dirty="0"/>
          </a:p>
          <a:p>
            <a:pPr lvl="1">
              <a:buNone/>
            </a:pPr>
            <a:r>
              <a:rPr lang="en-US" altLang="zh-CN" b="1" dirty="0">
                <a:solidFill>
                  <a:schemeClr val="accent6">
                    <a:lumMod val="75000"/>
                  </a:schemeClr>
                </a:solidFill>
              </a:rPr>
              <a:t>$ </a:t>
            </a:r>
            <a:r>
              <a:rPr lang="en-US" altLang="zh-CN" b="1" dirty="0" err="1">
                <a:solidFill>
                  <a:schemeClr val="accent6">
                    <a:lumMod val="75000"/>
                  </a:schemeClr>
                </a:solidFill>
              </a:rPr>
              <a:t>grep</a:t>
            </a:r>
            <a:r>
              <a:rPr lang="en-US" altLang="zh-CN" b="1" dirty="0">
                <a:solidFill>
                  <a:schemeClr val="accent6">
                    <a:lumMod val="75000"/>
                  </a:schemeClr>
                </a:solidFill>
              </a:rPr>
              <a:t> </a:t>
            </a:r>
            <a:r>
              <a:rPr lang="en-US" altLang="zh-CN" b="1" dirty="0" err="1">
                <a:solidFill>
                  <a:schemeClr val="accent6">
                    <a:lumMod val="75000"/>
                  </a:schemeClr>
                </a:solidFill>
              </a:rPr>
              <a:t>mystr</a:t>
            </a:r>
            <a:r>
              <a:rPr lang="en-US" altLang="zh-CN" b="1" dirty="0">
                <a:solidFill>
                  <a:schemeClr val="accent6">
                    <a:lumMod val="75000"/>
                  </a:schemeClr>
                </a:solidFill>
              </a:rPr>
              <a:t> </a:t>
            </a:r>
            <a:r>
              <a:rPr lang="en-US" altLang="zh-CN" b="1" dirty="0" err="1">
                <a:solidFill>
                  <a:schemeClr val="accent6">
                    <a:lumMod val="75000"/>
                  </a:schemeClr>
                </a:solidFill>
              </a:rPr>
              <a:t>myfile</a:t>
            </a:r>
            <a:endParaRPr lang="en-US" altLang="zh-CN" b="1" dirty="0">
              <a:solidFill>
                <a:schemeClr val="accent6">
                  <a:lumMod val="75000"/>
                </a:schemeClr>
              </a:solidFill>
            </a:endParaRPr>
          </a:p>
          <a:p>
            <a:r>
              <a:rPr lang="zh-CN" altLang="en-US" dirty="0"/>
              <a:t>显示 </a:t>
            </a:r>
            <a:r>
              <a:rPr lang="en-US" altLang="zh-CN" dirty="0" err="1"/>
              <a:t>myfile</a:t>
            </a:r>
            <a:r>
              <a:rPr lang="en-US" altLang="zh-CN" dirty="0"/>
              <a:t> </a:t>
            </a:r>
            <a:r>
              <a:rPr lang="zh-CN" altLang="en-US" dirty="0"/>
              <a:t>中第一个字符为字母的所有行</a:t>
            </a:r>
          </a:p>
          <a:p>
            <a:pPr lvl="1">
              <a:buNone/>
            </a:pPr>
            <a:r>
              <a:rPr lang="en-US" altLang="zh-CN" b="1" dirty="0">
                <a:solidFill>
                  <a:schemeClr val="accent6">
                    <a:lumMod val="75000"/>
                  </a:schemeClr>
                </a:solidFill>
              </a:rPr>
              <a:t>$ </a:t>
            </a:r>
            <a:r>
              <a:rPr lang="en-US" altLang="zh-CN" b="1" dirty="0" err="1">
                <a:solidFill>
                  <a:schemeClr val="accent6">
                    <a:lumMod val="75000"/>
                  </a:schemeClr>
                </a:solidFill>
              </a:rPr>
              <a:t>grep</a:t>
            </a:r>
            <a:r>
              <a:rPr lang="en-US" altLang="zh-CN" b="1" dirty="0">
                <a:solidFill>
                  <a:schemeClr val="accent6">
                    <a:lumMod val="75000"/>
                  </a:schemeClr>
                </a:solidFill>
              </a:rPr>
              <a:t>  '^[a-</a:t>
            </a:r>
            <a:r>
              <a:rPr lang="en-US" altLang="zh-CN" b="1" dirty="0" err="1">
                <a:solidFill>
                  <a:schemeClr val="accent6">
                    <a:lumMod val="75000"/>
                  </a:schemeClr>
                </a:solidFill>
              </a:rPr>
              <a:t>zA</a:t>
            </a:r>
            <a:r>
              <a:rPr lang="en-US" altLang="zh-CN" b="1" dirty="0">
                <a:solidFill>
                  <a:schemeClr val="accent6">
                    <a:lumMod val="75000"/>
                  </a:schemeClr>
                </a:solidFill>
              </a:rPr>
              <a:t>-Z]'  </a:t>
            </a:r>
            <a:r>
              <a:rPr lang="en-US" altLang="zh-CN" b="1" dirty="0" err="1">
                <a:solidFill>
                  <a:schemeClr val="accent6">
                    <a:lumMod val="75000"/>
                  </a:schemeClr>
                </a:solidFill>
              </a:rPr>
              <a:t>myfile</a:t>
            </a:r>
            <a:endParaRPr lang="en-US" altLang="zh-CN" b="1" dirty="0">
              <a:solidFill>
                <a:schemeClr val="accent6">
                  <a:lumMod val="75000"/>
                </a:schemeClr>
              </a:solidFill>
            </a:endParaRPr>
          </a:p>
          <a:p>
            <a:r>
              <a:rPr lang="zh-CN" altLang="en-US" dirty="0"/>
              <a:t>在文件 </a:t>
            </a:r>
            <a:r>
              <a:rPr lang="en-US" altLang="zh-CN" dirty="0" err="1"/>
              <a:t>myfile</a:t>
            </a:r>
            <a:r>
              <a:rPr lang="en-US" altLang="zh-CN" dirty="0"/>
              <a:t> </a:t>
            </a:r>
            <a:r>
              <a:rPr lang="zh-CN" altLang="en-US" dirty="0"/>
              <a:t>中查找首字符不是 </a:t>
            </a:r>
            <a:r>
              <a:rPr lang="en-US" altLang="zh-CN" dirty="0"/>
              <a:t># </a:t>
            </a:r>
            <a:r>
              <a:rPr lang="zh-CN" altLang="en-US" dirty="0"/>
              <a:t>的行（即过滤掉注释行）</a:t>
            </a:r>
          </a:p>
          <a:p>
            <a:pPr lvl="1">
              <a:buNone/>
            </a:pPr>
            <a:r>
              <a:rPr lang="en-US" altLang="zh-CN" b="1" dirty="0">
                <a:solidFill>
                  <a:schemeClr val="accent6">
                    <a:lumMod val="75000"/>
                  </a:schemeClr>
                </a:solidFill>
              </a:rPr>
              <a:t>$ </a:t>
            </a:r>
            <a:r>
              <a:rPr lang="en-US" altLang="zh-CN" b="1" dirty="0" err="1">
                <a:solidFill>
                  <a:schemeClr val="accent6">
                    <a:lumMod val="75000"/>
                  </a:schemeClr>
                </a:solidFill>
              </a:rPr>
              <a:t>grep</a:t>
            </a:r>
            <a:r>
              <a:rPr lang="en-US" altLang="zh-CN" b="1" dirty="0">
                <a:solidFill>
                  <a:schemeClr val="accent6">
                    <a:lumMod val="75000"/>
                  </a:schemeClr>
                </a:solidFill>
              </a:rPr>
              <a:t> -v '^#' </a:t>
            </a:r>
            <a:r>
              <a:rPr lang="en-US" altLang="zh-CN" b="1" dirty="0" err="1">
                <a:solidFill>
                  <a:schemeClr val="accent6">
                    <a:lumMod val="75000"/>
                  </a:schemeClr>
                </a:solidFill>
              </a:rPr>
              <a:t>myfile</a:t>
            </a:r>
            <a:endParaRPr lang="en-US" altLang="zh-CN" b="1" dirty="0">
              <a:solidFill>
                <a:schemeClr val="accent6">
                  <a:lumMod val="75000"/>
                </a:schemeClr>
              </a:solidFill>
            </a:endParaRPr>
          </a:p>
          <a:p>
            <a:r>
              <a:rPr lang="zh-CN" altLang="en-US" dirty="0"/>
              <a:t>过滤掉</a:t>
            </a:r>
            <a:r>
              <a:rPr lang="en-US" altLang="zh-CN" dirty="0"/>
              <a:t>/etc/samba/</a:t>
            </a:r>
            <a:r>
              <a:rPr lang="en-US" altLang="zh-CN" dirty="0" err="1"/>
              <a:t>smb.conf</a:t>
            </a:r>
            <a:r>
              <a:rPr lang="zh-CN" altLang="en-US" dirty="0"/>
              <a:t>的注释行和空行</a:t>
            </a:r>
            <a:endParaRPr lang="en-US" altLang="zh-CN" dirty="0"/>
          </a:p>
          <a:p>
            <a:pPr lvl="1">
              <a:buNone/>
            </a:pPr>
            <a:r>
              <a:rPr lang="en-US" altLang="zh-CN" b="1" dirty="0">
                <a:solidFill>
                  <a:schemeClr val="accent6">
                    <a:lumMod val="75000"/>
                  </a:schemeClr>
                </a:solidFill>
              </a:rPr>
              <a:t>$ </a:t>
            </a:r>
            <a:r>
              <a:rPr lang="en-US" altLang="zh-CN" b="1" dirty="0" err="1">
                <a:solidFill>
                  <a:schemeClr val="accent6">
                    <a:lumMod val="75000"/>
                  </a:schemeClr>
                </a:solidFill>
              </a:rPr>
              <a:t>egrep</a:t>
            </a:r>
            <a:r>
              <a:rPr lang="en-US" altLang="zh-CN" b="1" dirty="0">
                <a:solidFill>
                  <a:schemeClr val="accent6">
                    <a:lumMod val="75000"/>
                  </a:schemeClr>
                </a:solidFill>
              </a:rPr>
              <a:t> -v ‘^#|^$|^;’ /etc/samba/</a:t>
            </a:r>
            <a:r>
              <a:rPr lang="en-US" altLang="zh-CN" b="1" dirty="0" err="1">
                <a:solidFill>
                  <a:schemeClr val="accent6">
                    <a:lumMod val="75000"/>
                  </a:schemeClr>
                </a:solidFill>
              </a:rPr>
              <a:t>smb.conf</a:t>
            </a:r>
            <a:endParaRPr lang="zh-CN" altLang="en-US" b="1" dirty="0">
              <a:solidFill>
                <a:schemeClr val="accent6">
                  <a:lumMod val="75000"/>
                </a:schemeClr>
              </a:solidFill>
            </a:endParaRPr>
          </a:p>
        </p:txBody>
      </p:sp>
      <p:sp>
        <p:nvSpPr>
          <p:cNvPr id="6" name="灯片编号占位符 5"/>
          <p:cNvSpPr>
            <a:spLocks noGrp="1"/>
          </p:cNvSpPr>
          <p:nvPr>
            <p:ph type="sldNum" sz="quarter" idx="12"/>
          </p:nvPr>
        </p:nvSpPr>
        <p:spPr/>
        <p:txBody>
          <a:bodyPr/>
          <a:lstStyle/>
          <a:p>
            <a:fld id="{1D884F6B-D068-45E9-B250-41F0C46488DC}" type="slidenum">
              <a:rPr lang="en-US" altLang="zh-CN" dirty="0" smtClean="0"/>
              <a:pPr/>
              <a:t>116</a:t>
            </a:fld>
            <a:endParaRPr lang="en-US" altLang="zh-CN" dirty="0"/>
          </a:p>
        </p:txBody>
      </p:sp>
    </p:spTree>
    <p:extLst>
      <p:ext uri="{BB962C8B-B14F-4D97-AF65-F5344CB8AC3E}">
        <p14:creationId xmlns:p14="http://schemas.microsoft.com/office/powerpoint/2010/main" val="251987612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92314" y="333376"/>
            <a:ext cx="4943475" cy="193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39"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92313" y="2636838"/>
            <a:ext cx="5067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0" name="图片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92313" y="3573463"/>
            <a:ext cx="49911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1" name="图片 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992314" y="4699001"/>
            <a:ext cx="5019675"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740334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内容占位符 2"/>
          <p:cNvSpPr>
            <a:spLocks noGrp="1"/>
          </p:cNvSpPr>
          <p:nvPr>
            <p:ph idx="1"/>
          </p:nvPr>
        </p:nvSpPr>
        <p:spPr>
          <a:xfrm>
            <a:off x="1981200" y="2349501"/>
            <a:ext cx="8229600" cy="3776663"/>
          </a:xfrm>
        </p:spPr>
        <p:txBody>
          <a:bodyPr/>
          <a:lstStyle/>
          <a:p>
            <a:pPr marL="0" indent="0">
              <a:buNone/>
            </a:pPr>
            <a:r>
              <a:rPr lang="en-US" altLang="zh-CN" b="1" dirty="0"/>
              <a:t>grep TB Savage datafile</a:t>
            </a:r>
          </a:p>
          <a:p>
            <a:pPr marL="0" indent="0">
              <a:buNone/>
            </a:pPr>
            <a:r>
              <a:rPr lang="en-US" altLang="zh-CN" dirty="0"/>
              <a:t>grep: Savage: No such file or directory</a:t>
            </a:r>
          </a:p>
          <a:p>
            <a:pPr marL="0" indent="0">
              <a:buNone/>
            </a:pPr>
            <a:r>
              <a:rPr lang="en-US" altLang="zh-CN" dirty="0" err="1"/>
              <a:t>datafile:eastern</a:t>
            </a:r>
            <a:r>
              <a:rPr lang="en-US" altLang="zh-CN" dirty="0"/>
              <a:t> EA TB Savage 4.4 .84 5 20</a:t>
            </a:r>
          </a:p>
          <a:p>
            <a:pPr marL="0" indent="0">
              <a:buNone/>
            </a:pPr>
            <a:endParaRPr lang="en-US" altLang="zh-CN"/>
          </a:p>
          <a:p>
            <a:pPr marL="0" indent="0">
              <a:buNone/>
            </a:pPr>
            <a:r>
              <a:rPr lang="en-US" altLang="zh-CN" b="1" dirty="0"/>
              <a:t>grep ’TB Savage’ datafile</a:t>
            </a:r>
          </a:p>
          <a:p>
            <a:pPr marL="0" indent="0">
              <a:buNone/>
            </a:pPr>
            <a:r>
              <a:rPr lang="en-US" altLang="zh-CN" dirty="0"/>
              <a:t>eastern EA TB Savage 4.4 .84 5 20</a:t>
            </a:r>
            <a:endParaRPr lang="zh-CN" altLang="en-US" dirty="0"/>
          </a:p>
        </p:txBody>
      </p:sp>
      <p:pic>
        <p:nvPicPr>
          <p:cNvPr id="66563"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81201" y="384176"/>
            <a:ext cx="4943475" cy="193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5348541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03389" y="115889"/>
            <a:ext cx="467677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87"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19289" y="1989139"/>
            <a:ext cx="1419225"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01825" y="2276475"/>
            <a:ext cx="3886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89" name="图片 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900239" y="3141663"/>
            <a:ext cx="28098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7"/>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900238" y="3417888"/>
            <a:ext cx="441960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91" name="图片 8"/>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919288" y="3957638"/>
            <a:ext cx="1504950"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9"/>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887538" y="4351339"/>
            <a:ext cx="44196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93" name="图片 10"/>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1885951" y="5000626"/>
            <a:ext cx="1838325"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图片 11"/>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884363" y="5300664"/>
            <a:ext cx="413385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972050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Linux </a:t>
            </a:r>
            <a:r>
              <a:rPr lang="zh-CN" altLang="en-US" b="1" dirty="0"/>
              <a:t>的目录结构</a:t>
            </a:r>
          </a:p>
        </p:txBody>
      </p:sp>
      <p:sp>
        <p:nvSpPr>
          <p:cNvPr id="3" name="内容占位符 2"/>
          <p:cNvSpPr>
            <a:spLocks noGrp="1"/>
          </p:cNvSpPr>
          <p:nvPr>
            <p:ph idx="1"/>
          </p:nvPr>
        </p:nvSpPr>
        <p:spPr>
          <a:xfrm>
            <a:off x="1052886" y="1447155"/>
            <a:ext cx="8229600" cy="4718149"/>
          </a:xfrm>
        </p:spPr>
        <p:txBody>
          <a:bodyPr/>
          <a:lstStyle/>
          <a:p>
            <a:r>
              <a:rPr lang="en-US" altLang="zh-CN" sz="2400" dirty="0"/>
              <a:t>Linux </a:t>
            </a:r>
            <a:r>
              <a:rPr lang="zh-CN" altLang="en-US" sz="2400" dirty="0"/>
              <a:t>文件系统是一个目录树的结构，文件系统结构从一个根目录开始，根目录下可以有任意多个文件和子目录，子目录中又可以有任意多个文件和子目录。</a:t>
            </a:r>
          </a:p>
          <a:p>
            <a:r>
              <a:rPr lang="en-US" altLang="zh-CN" sz="2400" dirty="0"/>
              <a:t>Linux </a:t>
            </a:r>
            <a:r>
              <a:rPr lang="zh-CN" altLang="en-US" sz="2400" dirty="0"/>
              <a:t>的这种文件系统结构使得一个目录和它包含的文件</a:t>
            </a:r>
            <a:r>
              <a:rPr lang="en-US" altLang="zh-CN" sz="2400" dirty="0"/>
              <a:t>/</a:t>
            </a:r>
            <a:r>
              <a:rPr lang="zh-CN" altLang="en-US" sz="2400" dirty="0"/>
              <a:t>子目录之间形成一种层次关系。</a:t>
            </a:r>
            <a:endParaRPr lang="zh-CN" altLang="en-US"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12</a:t>
            </a:fld>
            <a:endParaRPr lang="en-US" altLang="zh-CN" dirty="0"/>
          </a:p>
        </p:txBody>
      </p: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84305" y="3546405"/>
            <a:ext cx="5028488" cy="2992507"/>
          </a:xfrm>
          <a:prstGeom prst="rect">
            <a:avLst/>
          </a:prstGeom>
        </p:spPr>
      </p:pic>
      <p:graphicFrame>
        <p:nvGraphicFramePr>
          <p:cNvPr id="35" name="Object 2"/>
          <p:cNvGraphicFramePr>
            <a:graphicFrameLocks noChangeAspect="1"/>
          </p:cNvGraphicFramePr>
          <p:nvPr>
            <p:extLst>
              <p:ext uri="{D42A27DB-BD31-4B8C-83A1-F6EECF244321}">
                <p14:modId xmlns:p14="http://schemas.microsoft.com/office/powerpoint/2010/main" val="1321679667"/>
              </p:ext>
            </p:extLst>
          </p:nvPr>
        </p:nvGraphicFramePr>
        <p:xfrm>
          <a:off x="6690972" y="3549605"/>
          <a:ext cx="4986457" cy="2989307"/>
        </p:xfrm>
        <a:graphic>
          <a:graphicData uri="http://schemas.openxmlformats.org/presentationml/2006/ole">
            <mc:AlternateContent xmlns:mc="http://schemas.openxmlformats.org/markup-compatibility/2006">
              <mc:Choice xmlns:v="urn:schemas-microsoft-com:vml" Requires="v">
                <p:oleObj spid="_x0000_s2057" name="Visio" r:id="rId4" imgW="11185920" imgH="6666201" progId="">
                  <p:embed/>
                </p:oleObj>
              </mc:Choice>
              <mc:Fallback>
                <p:oleObj name="Visio" r:id="rId4" imgW="11185920" imgH="6666201" progId="">
                  <p:embed/>
                  <p:pic>
                    <p:nvPicPr>
                      <p:cNvPr id="51206"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90972" y="3549605"/>
                        <a:ext cx="4986457" cy="2989307"/>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580813149"/>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35188" y="2060576"/>
            <a:ext cx="234315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1"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19289" y="188914"/>
            <a:ext cx="467677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135188" y="2366964"/>
            <a:ext cx="39243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3" name="图片 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122489" y="3089276"/>
            <a:ext cx="1571625"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7"/>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135189" y="3678239"/>
            <a:ext cx="40100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5" name="图片 8"/>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122489" y="4335463"/>
            <a:ext cx="1952625"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9"/>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2101850" y="4664076"/>
            <a:ext cx="40195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7" name="图片 10"/>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2101851" y="5470526"/>
            <a:ext cx="267652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图片 11"/>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2108201" y="5840413"/>
            <a:ext cx="3857625"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27979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19289" y="188914"/>
            <a:ext cx="467677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35"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19314" y="2133601"/>
            <a:ext cx="427672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36" name="图片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119314" y="3357564"/>
            <a:ext cx="4829175"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37" name="图片 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119313" y="4333876"/>
            <a:ext cx="4362450"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1351602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内容占位符 2"/>
          <p:cNvSpPr>
            <a:spLocks noGrp="1"/>
          </p:cNvSpPr>
          <p:nvPr>
            <p:ph idx="1"/>
          </p:nvPr>
        </p:nvSpPr>
        <p:spPr>
          <a:xfrm>
            <a:off x="1919288" y="333376"/>
            <a:ext cx="8229600" cy="6264275"/>
          </a:xfrm>
        </p:spPr>
        <p:txBody>
          <a:bodyPr/>
          <a:lstStyle/>
          <a:p>
            <a:r>
              <a:rPr lang="en-US" altLang="zh-CN"/>
              <a:t>grep with Options</a:t>
            </a:r>
          </a:p>
          <a:p>
            <a:endParaRPr lang="zh-CN" altLang="en-US"/>
          </a:p>
        </p:txBody>
      </p:sp>
      <p:pic>
        <p:nvPicPr>
          <p:cNvPr id="70659"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63751" y="1125539"/>
            <a:ext cx="467677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0"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39963" y="2997200"/>
            <a:ext cx="432435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1" name="图片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239964" y="3997326"/>
            <a:ext cx="4505325"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2" name="图片 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182813" y="4794251"/>
            <a:ext cx="443865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3" name="图片 8"/>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329488" y="2989264"/>
            <a:ext cx="2819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4" name="图片 9"/>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200276" y="6342063"/>
            <a:ext cx="39528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9481919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egrep</a:t>
            </a:r>
            <a:r>
              <a:rPr lang="en-US" altLang="zh-CN" dirty="0"/>
              <a:t> (Extended </a:t>
            </a:r>
            <a:r>
              <a:rPr lang="en-US" altLang="zh-CN" dirty="0" err="1"/>
              <a:t>grep</a:t>
            </a:r>
            <a:r>
              <a:rPr lang="en-US" altLang="zh-CN" dirty="0"/>
              <a:t>)</a:t>
            </a:r>
            <a:endParaRPr lang="zh-CN" altLang="en-US" dirty="0"/>
          </a:p>
        </p:txBody>
      </p:sp>
      <p:pic>
        <p:nvPicPr>
          <p:cNvPr id="4" name="图片 3"/>
          <p:cNvPicPr>
            <a:picLocks noChangeAspect="1"/>
          </p:cNvPicPr>
          <p:nvPr/>
        </p:nvPicPr>
        <p:blipFill>
          <a:blip r:embed="rId2"/>
          <a:stretch>
            <a:fillRect/>
          </a:stretch>
        </p:blipFill>
        <p:spPr>
          <a:xfrm>
            <a:off x="940132" y="1487581"/>
            <a:ext cx="6944694" cy="2686425"/>
          </a:xfrm>
          <a:prstGeom prst="rect">
            <a:avLst/>
          </a:prstGeom>
        </p:spPr>
      </p:pic>
      <p:sp>
        <p:nvSpPr>
          <p:cNvPr id="5" name="矩形 4"/>
          <p:cNvSpPr/>
          <p:nvPr/>
        </p:nvSpPr>
        <p:spPr>
          <a:xfrm>
            <a:off x="1098681" y="4187112"/>
            <a:ext cx="2593980" cy="369332"/>
          </a:xfrm>
          <a:prstGeom prst="rect">
            <a:avLst/>
          </a:prstGeom>
        </p:spPr>
        <p:txBody>
          <a:bodyPr wrap="none">
            <a:spAutoFit/>
          </a:bodyPr>
          <a:lstStyle/>
          <a:p>
            <a:r>
              <a:rPr lang="en-US" altLang="zh-CN" dirty="0"/>
              <a:t>% </a:t>
            </a:r>
            <a:r>
              <a:rPr lang="en-US" altLang="zh-CN" dirty="0" err="1"/>
              <a:t>egrep</a:t>
            </a:r>
            <a:r>
              <a:rPr lang="en-US" altLang="zh-CN" dirty="0"/>
              <a:t> 'NW|EA' </a:t>
            </a:r>
            <a:r>
              <a:rPr lang="en-US" altLang="zh-CN" dirty="0" err="1"/>
              <a:t>datafile</a:t>
            </a:r>
            <a:endParaRPr lang="zh-CN" altLang="en-US" dirty="0"/>
          </a:p>
        </p:txBody>
      </p:sp>
      <p:sp>
        <p:nvSpPr>
          <p:cNvPr id="6" name="矩形 5"/>
          <p:cNvSpPr/>
          <p:nvPr/>
        </p:nvSpPr>
        <p:spPr>
          <a:xfrm>
            <a:off x="1098681" y="4716902"/>
            <a:ext cx="2173993" cy="369332"/>
          </a:xfrm>
          <a:prstGeom prst="rect">
            <a:avLst/>
          </a:prstGeom>
        </p:spPr>
        <p:txBody>
          <a:bodyPr wrap="none">
            <a:spAutoFit/>
          </a:bodyPr>
          <a:lstStyle/>
          <a:p>
            <a:r>
              <a:rPr lang="en-US" altLang="zh-CN" dirty="0"/>
              <a:t>% </a:t>
            </a:r>
            <a:r>
              <a:rPr lang="en-US" altLang="zh-CN" dirty="0" err="1"/>
              <a:t>egrep</a:t>
            </a:r>
            <a:r>
              <a:rPr lang="en-US" altLang="zh-CN" dirty="0"/>
              <a:t> '3+' </a:t>
            </a:r>
            <a:r>
              <a:rPr lang="en-US" altLang="zh-CN" dirty="0" err="1"/>
              <a:t>datafile</a:t>
            </a:r>
            <a:endParaRPr lang="zh-CN" altLang="en-US" dirty="0"/>
          </a:p>
        </p:txBody>
      </p:sp>
      <p:sp>
        <p:nvSpPr>
          <p:cNvPr id="7" name="矩形 6"/>
          <p:cNvSpPr/>
          <p:nvPr/>
        </p:nvSpPr>
        <p:spPr>
          <a:xfrm>
            <a:off x="1098681" y="5207473"/>
            <a:ext cx="2752677" cy="369332"/>
          </a:xfrm>
          <a:prstGeom prst="rect">
            <a:avLst/>
          </a:prstGeom>
        </p:spPr>
        <p:txBody>
          <a:bodyPr wrap="none">
            <a:spAutoFit/>
          </a:bodyPr>
          <a:lstStyle/>
          <a:p>
            <a:r>
              <a:rPr lang="en-US" altLang="zh-CN" dirty="0"/>
              <a:t>% </a:t>
            </a:r>
            <a:r>
              <a:rPr lang="en-US" altLang="zh-CN" dirty="0" err="1"/>
              <a:t>egrep</a:t>
            </a:r>
            <a:r>
              <a:rPr lang="en-US" altLang="zh-CN" dirty="0"/>
              <a:t> '2\.?[0–9]' </a:t>
            </a:r>
            <a:r>
              <a:rPr lang="en-US" altLang="zh-CN" dirty="0" err="1"/>
              <a:t>datafile</a:t>
            </a:r>
            <a:endParaRPr lang="zh-CN" altLang="en-US" dirty="0"/>
          </a:p>
        </p:txBody>
      </p:sp>
      <p:sp>
        <p:nvSpPr>
          <p:cNvPr id="8" name="矩形 7"/>
          <p:cNvSpPr/>
          <p:nvPr/>
        </p:nvSpPr>
        <p:spPr>
          <a:xfrm>
            <a:off x="1098681" y="5722252"/>
            <a:ext cx="2446504" cy="369332"/>
          </a:xfrm>
          <a:prstGeom prst="rect">
            <a:avLst/>
          </a:prstGeom>
        </p:spPr>
        <p:txBody>
          <a:bodyPr wrap="none">
            <a:spAutoFit/>
          </a:bodyPr>
          <a:lstStyle/>
          <a:p>
            <a:r>
              <a:rPr lang="en-US" altLang="zh-CN" dirty="0"/>
              <a:t>% </a:t>
            </a:r>
            <a:r>
              <a:rPr lang="en-US" altLang="zh-CN" dirty="0" err="1"/>
              <a:t>egrep</a:t>
            </a:r>
            <a:r>
              <a:rPr lang="en-US" altLang="zh-CN" dirty="0"/>
              <a:t> '(no)+' </a:t>
            </a:r>
            <a:r>
              <a:rPr lang="en-US" altLang="zh-CN" dirty="0" err="1"/>
              <a:t>datafile</a:t>
            </a:r>
            <a:endParaRPr lang="zh-CN" altLang="en-US" dirty="0"/>
          </a:p>
        </p:txBody>
      </p:sp>
      <p:sp>
        <p:nvSpPr>
          <p:cNvPr id="9" name="矩形 8"/>
          <p:cNvSpPr/>
          <p:nvPr/>
        </p:nvSpPr>
        <p:spPr>
          <a:xfrm>
            <a:off x="1098681" y="6227834"/>
            <a:ext cx="2457724" cy="369332"/>
          </a:xfrm>
          <a:prstGeom prst="rect">
            <a:avLst/>
          </a:prstGeom>
        </p:spPr>
        <p:txBody>
          <a:bodyPr wrap="none">
            <a:spAutoFit/>
          </a:bodyPr>
          <a:lstStyle/>
          <a:p>
            <a:r>
              <a:rPr lang="en-US" altLang="zh-CN" dirty="0"/>
              <a:t>% </a:t>
            </a:r>
            <a:r>
              <a:rPr lang="en-US" altLang="zh-CN" dirty="0" err="1"/>
              <a:t>egrep</a:t>
            </a:r>
            <a:r>
              <a:rPr lang="en-US" altLang="zh-CN" dirty="0"/>
              <a:t> 'S(</a:t>
            </a:r>
            <a:r>
              <a:rPr lang="en-US" altLang="zh-CN" dirty="0" err="1"/>
              <a:t>h|u</a:t>
            </a:r>
            <a:r>
              <a:rPr lang="en-US" altLang="zh-CN" dirty="0"/>
              <a:t>)' </a:t>
            </a:r>
            <a:r>
              <a:rPr lang="en-US" altLang="zh-CN" dirty="0" err="1"/>
              <a:t>datafile</a:t>
            </a:r>
            <a:endParaRPr lang="zh-CN" altLang="en-US" dirty="0"/>
          </a:p>
        </p:txBody>
      </p:sp>
    </p:spTree>
    <p:extLst>
      <p:ext uri="{BB962C8B-B14F-4D97-AF65-F5344CB8AC3E}">
        <p14:creationId xmlns:p14="http://schemas.microsoft.com/office/powerpoint/2010/main" val="116919719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defRPr/>
            </a:pPr>
            <a:r>
              <a:rPr lang="en-US" altLang="zh-CN" dirty="0"/>
              <a:t>paste </a:t>
            </a:r>
          </a:p>
          <a:p>
            <a:pPr lvl="1">
              <a:defRPr/>
            </a:pPr>
            <a:r>
              <a:rPr lang="en-US" altLang="zh-CN" dirty="0"/>
              <a:t>Using this utility, we can paste two files horizontally, such as file_1, which will become the first column and file_2 will become the second column:</a:t>
            </a:r>
          </a:p>
          <a:p>
            <a:pPr>
              <a:defRPr/>
            </a:pPr>
            <a:endParaRPr lang="en-US" altLang="zh-CN" dirty="0"/>
          </a:p>
          <a:p>
            <a:pPr marL="0" indent="0">
              <a:buNone/>
              <a:defRPr/>
            </a:pPr>
            <a:r>
              <a:rPr lang="en-US" altLang="zh-CN" dirty="0"/>
              <a:t>    $ paste file_1 file_2</a:t>
            </a:r>
            <a:endParaRPr lang="zh-CN" altLang="en-US" dirty="0"/>
          </a:p>
        </p:txBody>
      </p:sp>
    </p:spTree>
    <p:extLst>
      <p:ext uri="{BB962C8B-B14F-4D97-AF65-F5344CB8AC3E}">
        <p14:creationId xmlns:p14="http://schemas.microsoft.com/office/powerpoint/2010/main" val="62680557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标题 1"/>
          <p:cNvSpPr>
            <a:spLocks noGrp="1"/>
          </p:cNvSpPr>
          <p:nvPr>
            <p:ph type="title"/>
          </p:nvPr>
        </p:nvSpPr>
        <p:spPr/>
        <p:txBody>
          <a:bodyPr/>
          <a:lstStyle/>
          <a:p>
            <a:r>
              <a:rPr lang="en-US" altLang="zh-CN"/>
              <a:t>sed </a:t>
            </a:r>
            <a:r>
              <a:rPr lang="zh-CN" altLang="en-US"/>
              <a:t>简介</a:t>
            </a:r>
          </a:p>
        </p:txBody>
      </p:sp>
      <p:sp>
        <p:nvSpPr>
          <p:cNvPr id="103426" name="内容占位符 2"/>
          <p:cNvSpPr>
            <a:spLocks noGrp="1"/>
          </p:cNvSpPr>
          <p:nvPr>
            <p:ph idx="1"/>
          </p:nvPr>
        </p:nvSpPr>
        <p:spPr/>
        <p:txBody>
          <a:bodyPr/>
          <a:lstStyle/>
          <a:p>
            <a:pPr>
              <a:lnSpc>
                <a:spcPct val="90000"/>
              </a:lnSpc>
            </a:pPr>
            <a:r>
              <a:rPr lang="en-US" altLang="zh-CN" dirty="0" err="1">
                <a:hlinkClick r:id="rId2" tooltip="http://www.man.cx/sed"/>
              </a:rPr>
              <a:t>sed</a:t>
            </a:r>
            <a:r>
              <a:rPr lang="en-US" altLang="zh-CN" dirty="0"/>
              <a:t> </a:t>
            </a:r>
            <a:r>
              <a:rPr lang="zh-CN" altLang="en-US" dirty="0"/>
              <a:t>是一个</a:t>
            </a:r>
            <a:r>
              <a:rPr lang="zh-CN" altLang="en-US" b="1" dirty="0"/>
              <a:t>流编辑器</a:t>
            </a:r>
            <a:r>
              <a:rPr lang="zh-CN" altLang="en-US" dirty="0"/>
              <a:t>（</a:t>
            </a:r>
            <a:r>
              <a:rPr lang="en-US" altLang="zh-CN" dirty="0"/>
              <a:t>stream editor</a:t>
            </a:r>
            <a:r>
              <a:rPr lang="zh-CN" altLang="en-US" dirty="0"/>
              <a:t>）</a:t>
            </a:r>
            <a:endParaRPr lang="en-US" altLang="zh-CN" dirty="0"/>
          </a:p>
          <a:p>
            <a:pPr>
              <a:lnSpc>
                <a:spcPct val="90000"/>
              </a:lnSpc>
            </a:pPr>
            <a:r>
              <a:rPr lang="en-US" altLang="zh-CN" dirty="0" err="1"/>
              <a:t>sed</a:t>
            </a:r>
            <a:r>
              <a:rPr lang="en-US" altLang="zh-CN" dirty="0"/>
              <a:t> </a:t>
            </a:r>
            <a:r>
              <a:rPr lang="zh-CN" altLang="en-US" dirty="0"/>
              <a:t>以按顺序逐行的方式工作，过程为： </a:t>
            </a:r>
          </a:p>
          <a:p>
            <a:pPr lvl="1"/>
            <a:r>
              <a:rPr lang="zh-CN" altLang="en-US" dirty="0"/>
              <a:t>从输入读取一行数据存入临时缓冲区，此缓冲区称为</a:t>
            </a:r>
            <a:r>
              <a:rPr lang="zh-CN" altLang="en-US" b="1" dirty="0"/>
              <a:t>模式空间</a:t>
            </a:r>
            <a:r>
              <a:rPr lang="zh-CN" altLang="en-US" dirty="0"/>
              <a:t>（</a:t>
            </a:r>
            <a:r>
              <a:rPr lang="en-US" altLang="zh-CN" dirty="0"/>
              <a:t>pattern space</a:t>
            </a:r>
            <a:r>
              <a:rPr lang="zh-CN" altLang="en-US" dirty="0"/>
              <a:t>）</a:t>
            </a:r>
          </a:p>
          <a:p>
            <a:pPr lvl="1"/>
            <a:r>
              <a:rPr lang="zh-CN" altLang="en-US" dirty="0"/>
              <a:t>按指定的 </a:t>
            </a:r>
            <a:r>
              <a:rPr lang="en-US" altLang="zh-CN" dirty="0" err="1"/>
              <a:t>sed</a:t>
            </a:r>
            <a:r>
              <a:rPr lang="en-US" altLang="zh-CN" dirty="0"/>
              <a:t> </a:t>
            </a:r>
            <a:r>
              <a:rPr lang="zh-CN" altLang="en-US" dirty="0"/>
              <a:t>编辑命令处理缓冲区中的内容</a:t>
            </a:r>
          </a:p>
          <a:p>
            <a:pPr lvl="1"/>
            <a:r>
              <a:rPr lang="zh-CN" altLang="en-US" dirty="0"/>
              <a:t>把模式空间的内容送往屏幕并将这行内容从模式空间中删除</a:t>
            </a:r>
          </a:p>
          <a:p>
            <a:pPr lvl="1"/>
            <a:r>
              <a:rPr lang="zh-CN" altLang="en-US" dirty="0"/>
              <a:t>读取下面一行。重复上面的过程直到全部处理结束。</a:t>
            </a:r>
          </a:p>
          <a:p>
            <a:endParaRPr lang="zh-CN" altLang="en-US" dirty="0"/>
          </a:p>
        </p:txBody>
      </p:sp>
    </p:spTree>
    <p:extLst>
      <p:ext uri="{BB962C8B-B14F-4D97-AF65-F5344CB8AC3E}">
        <p14:creationId xmlns:p14="http://schemas.microsoft.com/office/powerpoint/2010/main" val="416882344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7DCB46-709C-A174-9588-147025F7353C}"/>
              </a:ext>
            </a:extLst>
          </p:cNvPr>
          <p:cNvSpPr>
            <a:spLocks noGrp="1"/>
          </p:cNvSpPr>
          <p:nvPr>
            <p:ph type="title"/>
          </p:nvPr>
        </p:nvSpPr>
        <p:spPr>
          <a:xfrm>
            <a:off x="838200" y="365125"/>
            <a:ext cx="10515600" cy="1325563"/>
          </a:xfrm>
        </p:spPr>
        <p:txBody>
          <a:bodyPr>
            <a:normAutofit/>
          </a:bodyPr>
          <a:lstStyle/>
          <a:p>
            <a:r>
              <a:rPr lang="en-US" altLang="zh-CN" sz="5400" dirty="0">
                <a:ea typeface="等线 Light"/>
              </a:rPr>
              <a:t>s</a:t>
            </a:r>
            <a:r>
              <a:rPr lang="zh-CN" altLang="en-US" sz="5400" dirty="0">
                <a:ea typeface="等线 Light"/>
              </a:rPr>
              <a:t>ed</a:t>
            </a:r>
            <a:endParaRPr lang="zh-CN" altLang="en-US" sz="5400" dirty="0"/>
          </a:p>
        </p:txBody>
      </p:sp>
      <p:sp>
        <p:nvSpPr>
          <p:cNvPr id="3" name="内容占位符 2">
            <a:extLst>
              <a:ext uri="{FF2B5EF4-FFF2-40B4-BE49-F238E27FC236}">
                <a16:creationId xmlns:a16="http://schemas.microsoft.com/office/drawing/2014/main" id="{9676BBBF-22D5-26CE-4D5F-6A324AEE49C1}"/>
              </a:ext>
            </a:extLst>
          </p:cNvPr>
          <p:cNvSpPr>
            <a:spLocks noGrp="1"/>
          </p:cNvSpPr>
          <p:nvPr>
            <p:ph idx="1"/>
          </p:nvPr>
        </p:nvSpPr>
        <p:spPr>
          <a:xfrm>
            <a:off x="838200" y="1929384"/>
            <a:ext cx="10515600" cy="4251960"/>
          </a:xfrm>
        </p:spPr>
        <p:txBody>
          <a:bodyPr vert="horz" lIns="91440" tIns="45720" rIns="91440" bIns="45720" rtlCol="0">
            <a:normAutofit/>
          </a:bodyPr>
          <a:lstStyle/>
          <a:p>
            <a:pPr>
              <a:defRPr/>
            </a:pPr>
            <a:r>
              <a:rPr lang="zh-CN" altLang="en-US" dirty="0"/>
              <a:t>格式</a:t>
            </a:r>
            <a:endParaRPr lang="en-US" altLang="zh-CN" dirty="0"/>
          </a:p>
          <a:p>
            <a:pPr marL="0" indent="0">
              <a:buNone/>
              <a:defRPr/>
            </a:pPr>
            <a:r>
              <a:rPr lang="en-US" altLang="zh-CN" sz="2000" dirty="0">
                <a:solidFill>
                  <a:schemeClr val="accent6">
                    <a:lumMod val="75000"/>
                  </a:schemeClr>
                </a:solidFill>
              </a:rPr>
              <a:t>    </a:t>
            </a:r>
            <a:r>
              <a:rPr lang="en-US" altLang="zh-CN" sz="2000" dirty="0" err="1">
                <a:solidFill>
                  <a:schemeClr val="accent6">
                    <a:lumMod val="75000"/>
                  </a:schemeClr>
                </a:solidFill>
              </a:rPr>
              <a:t>sed</a:t>
            </a:r>
            <a:r>
              <a:rPr lang="en-US" altLang="zh-CN" sz="2000" dirty="0">
                <a:solidFill>
                  <a:schemeClr val="accent6">
                    <a:lumMod val="75000"/>
                  </a:schemeClr>
                </a:solidFill>
              </a:rPr>
              <a:t> options script file</a:t>
            </a:r>
          </a:p>
          <a:p>
            <a:pPr marL="0" indent="0">
              <a:buNone/>
              <a:defRPr/>
            </a:pPr>
            <a:r>
              <a:rPr lang="en-US" altLang="zh-CN" sz="2000" dirty="0">
                <a:solidFill>
                  <a:schemeClr val="accent6">
                    <a:lumMod val="75000"/>
                  </a:schemeClr>
                </a:solidFill>
              </a:rPr>
              <a:t>  </a:t>
            </a:r>
            <a:endParaRPr lang="en-US" altLang="zh-CN" sz="2000" dirty="0"/>
          </a:p>
        </p:txBody>
      </p:sp>
      <p:sp>
        <p:nvSpPr>
          <p:cNvPr id="5" name="矩形 4"/>
          <p:cNvSpPr/>
          <p:nvPr/>
        </p:nvSpPr>
        <p:spPr>
          <a:xfrm>
            <a:off x="1116650" y="3239034"/>
            <a:ext cx="10018519" cy="646331"/>
          </a:xfrm>
          <a:prstGeom prst="rect">
            <a:avLst/>
          </a:prstGeom>
        </p:spPr>
        <p:txBody>
          <a:bodyPr wrap="square">
            <a:spAutoFit/>
          </a:bodyPr>
          <a:lstStyle/>
          <a:p>
            <a:pPr marL="285750" indent="-285750">
              <a:buFont typeface="Arial" panose="020B0604020202020204" pitchFamily="34" charset="0"/>
              <a:buChar char="•"/>
            </a:pPr>
            <a:r>
              <a:rPr lang="en-US" altLang="zh-CN" dirty="0">
                <a:solidFill>
                  <a:schemeClr val="accent6">
                    <a:lumMod val="75000"/>
                  </a:schemeClr>
                </a:solidFill>
              </a:rPr>
              <a:t>script</a:t>
            </a:r>
            <a:r>
              <a:rPr lang="zh-CN" altLang="en-US" dirty="0"/>
              <a:t>指定对流数据应用的单个命令。</a:t>
            </a:r>
            <a:endParaRPr lang="en-US" altLang="zh-CN" dirty="0"/>
          </a:p>
          <a:p>
            <a:pPr marL="285750" indent="-285750">
              <a:buFont typeface="Arial" panose="020B0604020202020204" pitchFamily="34" charset="0"/>
              <a:buChar char="•"/>
            </a:pPr>
            <a:r>
              <a:rPr lang="zh-CN" altLang="en-US" dirty="0"/>
              <a:t>如果需要多条命令，必须使用 </a:t>
            </a:r>
            <a:r>
              <a:rPr lang="en-US" altLang="zh-CN" dirty="0"/>
              <a:t>-e </a:t>
            </a:r>
            <a:r>
              <a:rPr lang="zh-CN" altLang="en-US" dirty="0"/>
              <a:t>选项在命令行中指定，或使用 </a:t>
            </a:r>
            <a:r>
              <a:rPr lang="en-US" altLang="zh-CN" dirty="0"/>
              <a:t>-f </a:t>
            </a:r>
            <a:r>
              <a:rPr lang="zh-CN" altLang="en-US" dirty="0"/>
              <a:t>选项在单独的文件中指定。</a:t>
            </a:r>
          </a:p>
        </p:txBody>
      </p:sp>
    </p:spTree>
    <p:extLst>
      <p:ext uri="{BB962C8B-B14F-4D97-AF65-F5344CB8AC3E}">
        <p14:creationId xmlns:p14="http://schemas.microsoft.com/office/powerpoint/2010/main" val="314044191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838200" y="1825625"/>
            <a:ext cx="10515600" cy="3609500"/>
          </a:xfrm>
        </p:spPr>
        <p:txBody>
          <a:bodyPr vert="horz" lIns="91440" tIns="45720" rIns="91440" bIns="45720" rtlCol="0" anchor="t">
            <a:normAutofit lnSpcReduction="10000"/>
          </a:bodyPr>
          <a:lstStyle/>
          <a:p>
            <a:r>
              <a:rPr lang="en-US" altLang="zh-CN" dirty="0">
                <a:ea typeface="等线"/>
              </a:rPr>
              <a:t>sed</a:t>
            </a:r>
            <a:r>
              <a:rPr lang="zh-CN" altLang="en-US">
                <a:ea typeface="等线"/>
              </a:rPr>
              <a:t>命令的一般形式是</a:t>
            </a:r>
            <a:r>
              <a:rPr lang="en-US" altLang="zh-CN" dirty="0">
                <a:ea typeface="等线"/>
              </a:rPr>
              <a:t> </a:t>
            </a:r>
            <a:endParaRPr lang="en-US" altLang="zh-CN" dirty="0"/>
          </a:p>
          <a:p>
            <a:pPr marL="0" indent="0">
              <a:buNone/>
            </a:pPr>
            <a:r>
              <a:rPr lang="en-US" altLang="zh-CN" dirty="0"/>
              <a:t>   [address[, address]][!]command [arguments]</a:t>
            </a:r>
          </a:p>
          <a:p>
            <a:r>
              <a:rPr lang="en-US" altLang="zh-CN" dirty="0">
                <a:ea typeface="等线"/>
              </a:rPr>
              <a:t>address</a:t>
            </a:r>
            <a:r>
              <a:rPr lang="zh-CN" altLang="en-US">
                <a:ea typeface="等线"/>
              </a:rPr>
              <a:t>可以是行号或模式（</a:t>
            </a:r>
            <a:r>
              <a:rPr lang="en-US" altLang="zh-CN" dirty="0">
                <a:ea typeface="等线"/>
              </a:rPr>
              <a:t> /pattern/ </a:t>
            </a:r>
            <a:r>
              <a:rPr lang="zh-CN" altLang="en-US">
                <a:ea typeface="等线"/>
              </a:rPr>
              <a:t>），指定操作的范围</a:t>
            </a:r>
            <a:endParaRPr lang="en-US" altLang="zh-CN">
              <a:ea typeface="等线"/>
            </a:endParaRPr>
          </a:p>
          <a:p>
            <a:r>
              <a:rPr lang="en-US" err="1">
                <a:ea typeface="+mn-lt"/>
                <a:cs typeface="+mn-lt"/>
              </a:rPr>
              <a:t>如果地址后面有感叹号</a:t>
            </a:r>
            <a:r>
              <a:rPr lang="en-US" dirty="0">
                <a:ea typeface="+mn-lt"/>
                <a:cs typeface="+mn-lt"/>
              </a:rPr>
              <a:t> (!) ，</a:t>
            </a:r>
            <a:r>
              <a:rPr lang="en-US" err="1">
                <a:ea typeface="+mn-lt"/>
                <a:cs typeface="+mn-lt"/>
              </a:rPr>
              <a:t>该命令将应用于与地址不匹配的所有行</a:t>
            </a:r>
            <a:endParaRPr lang="en-US" altLang="zh-CN" err="1">
              <a:ea typeface="等线"/>
            </a:endParaRPr>
          </a:p>
          <a:p>
            <a:r>
              <a:rPr lang="en-US" altLang="zh-CN" dirty="0"/>
              <a:t>command</a:t>
            </a:r>
            <a:r>
              <a:rPr lang="zh-CN" altLang="en-US" dirty="0"/>
              <a:t>为单个字母，例如</a:t>
            </a:r>
            <a:endParaRPr lang="en-US" altLang="zh-CN" dirty="0"/>
          </a:p>
          <a:p>
            <a:pPr marL="0" indent="0">
              <a:buNone/>
            </a:pPr>
            <a:r>
              <a:rPr lang="en-US" altLang="zh-CN" dirty="0"/>
              <a:t>   s – substitute		 d – delete</a:t>
            </a:r>
          </a:p>
          <a:p>
            <a:pPr marL="0" indent="0">
              <a:buNone/>
            </a:pPr>
            <a:r>
              <a:rPr lang="en-US" altLang="zh-CN" dirty="0"/>
              <a:t>   p – print                       a - append</a:t>
            </a:r>
            <a:endParaRPr lang="zh-CN" altLang="en-US" dirty="0"/>
          </a:p>
        </p:txBody>
      </p:sp>
    </p:spTree>
    <p:extLst>
      <p:ext uri="{BB962C8B-B14F-4D97-AF65-F5344CB8AC3E}">
        <p14:creationId xmlns:p14="http://schemas.microsoft.com/office/powerpoint/2010/main" val="400986046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BB67D7-A719-956B-8198-DADE52A974FD}"/>
              </a:ext>
            </a:extLst>
          </p:cNvPr>
          <p:cNvSpPr>
            <a:spLocks noGrp="1"/>
          </p:cNvSpPr>
          <p:nvPr>
            <p:ph type="title"/>
          </p:nvPr>
        </p:nvSpPr>
        <p:spPr/>
        <p:txBody>
          <a:bodyPr/>
          <a:lstStyle/>
          <a:p>
            <a:r>
              <a:rPr lang="zh-CN" altLang="en-US">
                <a:ea typeface="等线 Light"/>
              </a:rPr>
              <a:t>地址</a:t>
            </a:r>
            <a:endParaRPr lang="zh-CN" altLang="en-US"/>
          </a:p>
        </p:txBody>
      </p:sp>
      <p:sp>
        <p:nvSpPr>
          <p:cNvPr id="3" name="内容占位符 2">
            <a:extLst>
              <a:ext uri="{FF2B5EF4-FFF2-40B4-BE49-F238E27FC236}">
                <a16:creationId xmlns:a16="http://schemas.microsoft.com/office/drawing/2014/main" id="{B1D64693-F7B2-F212-F0DD-58AC5AC07B6C}"/>
              </a:ext>
            </a:extLst>
          </p:cNvPr>
          <p:cNvSpPr>
            <a:spLocks noGrp="1"/>
          </p:cNvSpPr>
          <p:nvPr>
            <p:ph idx="1"/>
          </p:nvPr>
        </p:nvSpPr>
        <p:spPr/>
        <p:txBody>
          <a:bodyPr vert="horz" lIns="91440" tIns="45720" rIns="91440" bIns="45720" rtlCol="0" anchor="t">
            <a:normAutofit/>
          </a:bodyPr>
          <a:lstStyle/>
          <a:p>
            <a:r>
              <a:rPr lang="zh-CN">
                <a:ea typeface="+mn-lt"/>
                <a:cs typeface="+mn-lt"/>
              </a:rPr>
              <a:t>如果未指定地址，则对每一行执行命令</a:t>
            </a:r>
          </a:p>
          <a:p>
            <a:r>
              <a:rPr lang="zh-CN" altLang="en-US">
                <a:ea typeface="+mn-lt"/>
                <a:cs typeface="+mn-lt"/>
              </a:rPr>
              <a:t>如果只有一个地址，命令将应用于与该地址匹配的任何行。</a:t>
            </a:r>
            <a:endParaRPr lang="zh-CN" altLang="en-US" dirty="0">
              <a:ea typeface="等线"/>
            </a:endParaRPr>
          </a:p>
          <a:p>
            <a:r>
              <a:rPr lang="zh-CN" altLang="en-US">
                <a:ea typeface="+mn-lt"/>
                <a:cs typeface="+mn-lt"/>
              </a:rPr>
              <a:t>如果指定了两个以逗号分隔的地址，则在与第一个地址相匹配的第一行以及与第二个地址相匹配的所有后续行上执行命令</a:t>
            </a:r>
            <a:endParaRPr lang="zh-CN"/>
          </a:p>
        </p:txBody>
      </p:sp>
    </p:spTree>
    <p:extLst>
      <p:ext uri="{BB962C8B-B14F-4D97-AF65-F5344CB8AC3E}">
        <p14:creationId xmlns:p14="http://schemas.microsoft.com/office/powerpoint/2010/main" val="186646885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4C96D3-3D2C-B5F5-6A71-DFFD6E4A71D6}"/>
              </a:ext>
            </a:extLst>
          </p:cNvPr>
          <p:cNvSpPr>
            <a:spLocks noGrp="1"/>
          </p:cNvSpPr>
          <p:nvPr>
            <p:ph type="title"/>
          </p:nvPr>
        </p:nvSpPr>
        <p:spPr/>
        <p:txBody>
          <a:bodyPr/>
          <a:lstStyle/>
          <a:p>
            <a:r>
              <a:rPr lang="zh-CN">
                <a:ea typeface="+mj-lt"/>
                <a:cs typeface="+mj-lt"/>
              </a:rPr>
              <a:t>Deletion: d</a:t>
            </a:r>
            <a:endParaRPr lang="zh-CN"/>
          </a:p>
        </p:txBody>
      </p:sp>
      <p:sp>
        <p:nvSpPr>
          <p:cNvPr id="3" name="内容占位符 2">
            <a:extLst>
              <a:ext uri="{FF2B5EF4-FFF2-40B4-BE49-F238E27FC236}">
                <a16:creationId xmlns:a16="http://schemas.microsoft.com/office/drawing/2014/main" id="{1A6A701F-41F5-B31F-1B83-0CD7DD7FC36C}"/>
              </a:ext>
            </a:extLst>
          </p:cNvPr>
          <p:cNvSpPr>
            <a:spLocks noGrp="1"/>
          </p:cNvSpPr>
          <p:nvPr>
            <p:ph idx="1"/>
          </p:nvPr>
        </p:nvSpPr>
        <p:spPr/>
        <p:txBody>
          <a:bodyPr vert="horz" lIns="91440" tIns="45720" rIns="91440" bIns="45720" rtlCol="0" anchor="t">
            <a:normAutofit/>
          </a:bodyPr>
          <a:lstStyle/>
          <a:p>
            <a:r>
              <a:rPr lang="zh-CN" altLang="en-US">
                <a:ea typeface="+mn-lt"/>
                <a:cs typeface="+mn-lt"/>
              </a:rPr>
              <a:t>格式</a:t>
            </a:r>
            <a:endParaRPr lang="zh-CN" altLang="en-US" dirty="0">
              <a:ea typeface="+mn-lt"/>
              <a:cs typeface="+mn-lt"/>
            </a:endParaRPr>
          </a:p>
          <a:p>
            <a:pPr marL="0" indent="0">
              <a:buNone/>
            </a:pPr>
            <a:r>
              <a:rPr lang="zh-CN" altLang="en-US">
                <a:ea typeface="+mn-lt"/>
                <a:cs typeface="+mn-lt"/>
              </a:rPr>
              <a:t>   </a:t>
            </a:r>
            <a:r>
              <a:rPr lang="zh-CN" b="1">
                <a:ea typeface="+mn-lt"/>
                <a:cs typeface="+mn-lt"/>
              </a:rPr>
              <a:t>[address1][,address2]d</a:t>
            </a:r>
            <a:endParaRPr lang="zh-CN" altLang="en-US" b="1">
              <a:ea typeface="+mn-lt"/>
              <a:cs typeface="+mn-lt"/>
            </a:endParaRPr>
          </a:p>
          <a:p>
            <a:endParaRPr lang="zh-CN" b="1" dirty="0">
              <a:ea typeface="等线"/>
            </a:endParaRPr>
          </a:p>
        </p:txBody>
      </p:sp>
      <p:sp>
        <p:nvSpPr>
          <p:cNvPr id="5" name="文本框 4">
            <a:extLst>
              <a:ext uri="{FF2B5EF4-FFF2-40B4-BE49-F238E27FC236}">
                <a16:creationId xmlns:a16="http://schemas.microsoft.com/office/drawing/2014/main" id="{702F59A5-ECC3-0B49-CA7D-89DB93CCC679}"/>
              </a:ext>
            </a:extLst>
          </p:cNvPr>
          <p:cNvSpPr txBox="1"/>
          <p:nvPr/>
        </p:nvSpPr>
        <p:spPr>
          <a:xfrm>
            <a:off x="1151907" y="3428010"/>
            <a:ext cx="7899069"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Char char="•"/>
            </a:pPr>
            <a:r>
              <a:rPr lang="zh-CN">
                <a:latin typeface="Arial"/>
                <a:ea typeface="等线"/>
                <a:cs typeface="Arial"/>
              </a:rPr>
              <a:t>d                 删除所有行​</a:t>
            </a:r>
          </a:p>
          <a:p>
            <a:pPr marL="228600" indent="-228600">
              <a:buChar char="•"/>
            </a:pPr>
            <a:r>
              <a:rPr lang="zh-CN">
                <a:latin typeface="Arial"/>
                <a:ea typeface="等线"/>
                <a:cs typeface="Arial"/>
              </a:rPr>
              <a:t>6d               删除第 6 行​</a:t>
            </a:r>
          </a:p>
          <a:p>
            <a:pPr marL="228600" indent="-228600">
              <a:buChar char="•"/>
            </a:pPr>
            <a:r>
              <a:rPr lang="zh-CN">
                <a:latin typeface="Arial"/>
                <a:ea typeface="等线"/>
                <a:cs typeface="Arial"/>
              </a:rPr>
              <a:t>/^$/d </a:t>
            </a:r>
            <a:r>
              <a:rPr lang="zh-CN" altLang="en-US">
                <a:latin typeface="Arial"/>
                <a:ea typeface="等线"/>
                <a:cs typeface="Arial"/>
              </a:rPr>
              <a:t>         </a:t>
            </a:r>
            <a:r>
              <a:rPr lang="zh-CN">
                <a:latin typeface="Arial"/>
                <a:ea typeface="等线"/>
                <a:cs typeface="Arial"/>
              </a:rPr>
              <a:t> 删除所有空行​</a:t>
            </a:r>
          </a:p>
          <a:p>
            <a:pPr marL="228600" indent="-228600">
              <a:buChar char="•"/>
            </a:pPr>
            <a:r>
              <a:rPr lang="zh-CN">
                <a:latin typeface="Arial"/>
                <a:ea typeface="等线"/>
                <a:cs typeface="Arial"/>
              </a:rPr>
              <a:t>1,10d          删除第 1 行至第 10 行​</a:t>
            </a:r>
          </a:p>
          <a:p>
            <a:pPr marL="228600" indent="-228600">
              <a:buChar char="•"/>
            </a:pPr>
            <a:r>
              <a:rPr lang="zh-CN">
                <a:latin typeface="Arial"/>
                <a:ea typeface="等线"/>
                <a:cs typeface="Arial"/>
              </a:rPr>
              <a:t>1,/^$/d        删除第 1 行至第一个空行</a:t>
            </a:r>
          </a:p>
        </p:txBody>
      </p:sp>
    </p:spTree>
    <p:extLst>
      <p:ext uri="{BB962C8B-B14F-4D97-AF65-F5344CB8AC3E}">
        <p14:creationId xmlns:p14="http://schemas.microsoft.com/office/powerpoint/2010/main" val="4167341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416" name="Rectangle 32"/>
          <p:cNvSpPr>
            <a:spLocks noGrp="1" noChangeArrowheads="1"/>
          </p:cNvSpPr>
          <p:nvPr>
            <p:ph type="title"/>
          </p:nvPr>
        </p:nvSpPr>
        <p:spPr>
          <a:xfrm>
            <a:off x="3575050" y="300723"/>
            <a:ext cx="5473700" cy="646331"/>
          </a:xfrm>
          <a:noFill/>
          <a:ln/>
        </p:spPr>
        <p:txBody>
          <a:bodyPr>
            <a:spAutoFit/>
          </a:bodyPr>
          <a:lstStyle/>
          <a:p>
            <a:r>
              <a:rPr lang="en-US" altLang="zh-CN" sz="4000">
                <a:solidFill>
                  <a:srgbClr val="993300"/>
                </a:solidFill>
              </a:rPr>
              <a:t>Linux </a:t>
            </a:r>
            <a:r>
              <a:rPr lang="zh-CN" altLang="en-US" sz="4000">
                <a:solidFill>
                  <a:srgbClr val="993300"/>
                </a:solidFill>
              </a:rPr>
              <a:t>的目录结构</a:t>
            </a:r>
          </a:p>
        </p:txBody>
      </p:sp>
      <p:sp>
        <p:nvSpPr>
          <p:cNvPr id="528417" name="Rectangle 33"/>
          <p:cNvSpPr>
            <a:spLocks noChangeArrowheads="1"/>
          </p:cNvSpPr>
          <p:nvPr/>
        </p:nvSpPr>
        <p:spPr bwMode="auto">
          <a:xfrm>
            <a:off x="1524000" y="1"/>
            <a:ext cx="9144000" cy="1484313"/>
          </a:xfrm>
          <a:prstGeom prst="rect">
            <a:avLst/>
          </a:prstGeom>
          <a:solidFill>
            <a:schemeClr val="bg1"/>
          </a:solidFill>
          <a:ln w="9525">
            <a:noFill/>
            <a:miter lim="800000"/>
            <a:headEnd/>
            <a:tailEnd/>
          </a:ln>
          <a:effectLst/>
        </p:spPr>
        <p:txBody>
          <a:bodyPr wrap="none" anchor="ctr"/>
          <a:lstStyle/>
          <a:p>
            <a:endParaRPr lang="zh-CN" altLang="en-US"/>
          </a:p>
        </p:txBody>
      </p:sp>
      <p:sp>
        <p:nvSpPr>
          <p:cNvPr id="528386" name="Text Box 2"/>
          <p:cNvSpPr txBox="1">
            <a:spLocks noChangeArrowheads="1"/>
          </p:cNvSpPr>
          <p:nvPr/>
        </p:nvSpPr>
        <p:spPr bwMode="auto">
          <a:xfrm>
            <a:off x="4038600" y="152401"/>
            <a:ext cx="4343400" cy="366713"/>
          </a:xfrm>
          <a:prstGeom prst="rect">
            <a:avLst/>
          </a:prstGeom>
          <a:noFill/>
          <a:ln w="9525">
            <a:noFill/>
            <a:miter lim="800000"/>
            <a:headEnd/>
            <a:tailEnd/>
          </a:ln>
          <a:effectLst/>
        </p:spPr>
        <p:txBody>
          <a:bodyPr>
            <a:spAutoFit/>
          </a:bodyPr>
          <a:lstStyle/>
          <a:p>
            <a:pPr>
              <a:spcBef>
                <a:spcPct val="50000"/>
              </a:spcBef>
            </a:pPr>
            <a:r>
              <a:rPr lang="zh-CN" altLang="en-US">
                <a:latin typeface="Tahoma" pitchFamily="34" charset="0"/>
              </a:rPr>
              <a:t>文件系统结构的起始位置，称为根</a:t>
            </a:r>
          </a:p>
        </p:txBody>
      </p:sp>
      <p:sp>
        <p:nvSpPr>
          <p:cNvPr id="528387" name="Text Box 3"/>
          <p:cNvSpPr txBox="1">
            <a:spLocks noChangeArrowheads="1"/>
          </p:cNvSpPr>
          <p:nvPr/>
        </p:nvSpPr>
        <p:spPr bwMode="auto">
          <a:xfrm>
            <a:off x="3935413" y="476251"/>
            <a:ext cx="4876800" cy="366713"/>
          </a:xfrm>
          <a:prstGeom prst="rect">
            <a:avLst/>
          </a:prstGeom>
          <a:noFill/>
          <a:ln w="9525">
            <a:noFill/>
            <a:miter lim="800000"/>
            <a:headEnd/>
            <a:tailEnd/>
          </a:ln>
          <a:effectLst/>
        </p:spPr>
        <p:txBody>
          <a:bodyPr>
            <a:spAutoFit/>
          </a:bodyPr>
          <a:lstStyle/>
          <a:p>
            <a:pPr>
              <a:spcBef>
                <a:spcPct val="50000"/>
              </a:spcBef>
            </a:pPr>
            <a:r>
              <a:rPr lang="zh-CN" altLang="en-US">
                <a:solidFill>
                  <a:srgbClr val="003300"/>
                </a:solidFill>
                <a:latin typeface="Tahoma" pitchFamily="34" charset="0"/>
              </a:rPr>
              <a:t>存放基本命令程序</a:t>
            </a:r>
            <a:r>
              <a:rPr lang="zh-CN" altLang="en-US">
                <a:solidFill>
                  <a:srgbClr val="003300"/>
                </a:solidFill>
                <a:latin typeface="宋体" pitchFamily="2" charset="-122"/>
              </a:rPr>
              <a:t>(</a:t>
            </a:r>
            <a:r>
              <a:rPr lang="zh-CN" altLang="en-US">
                <a:solidFill>
                  <a:srgbClr val="003300"/>
                </a:solidFill>
                <a:latin typeface="Tahoma" pitchFamily="34" charset="0"/>
              </a:rPr>
              <a:t>任何用户都可以调用</a:t>
            </a:r>
            <a:r>
              <a:rPr lang="zh-CN" altLang="en-US">
                <a:solidFill>
                  <a:srgbClr val="003300"/>
                </a:solidFill>
                <a:latin typeface="宋体" pitchFamily="2" charset="-122"/>
              </a:rPr>
              <a:t>)</a:t>
            </a:r>
          </a:p>
        </p:txBody>
      </p:sp>
      <p:sp>
        <p:nvSpPr>
          <p:cNvPr id="528388" name="Text Box 4"/>
          <p:cNvSpPr txBox="1">
            <a:spLocks noChangeArrowheads="1"/>
          </p:cNvSpPr>
          <p:nvPr/>
        </p:nvSpPr>
        <p:spPr bwMode="auto">
          <a:xfrm>
            <a:off x="3886200" y="990601"/>
            <a:ext cx="5943600" cy="366713"/>
          </a:xfrm>
          <a:prstGeom prst="rect">
            <a:avLst/>
          </a:prstGeom>
          <a:noFill/>
          <a:ln w="9525">
            <a:noFill/>
            <a:miter lim="800000"/>
            <a:headEnd/>
            <a:tailEnd/>
          </a:ln>
          <a:effectLst/>
        </p:spPr>
        <p:txBody>
          <a:bodyPr>
            <a:spAutoFit/>
          </a:bodyPr>
          <a:lstStyle/>
          <a:p>
            <a:pPr>
              <a:spcBef>
                <a:spcPct val="50000"/>
              </a:spcBef>
            </a:pPr>
            <a:r>
              <a:rPr lang="zh-CN" altLang="en-US">
                <a:latin typeface="Tahoma" pitchFamily="34" charset="0"/>
              </a:rPr>
              <a:t>存放系统启动时所读取的文件，包括系统核心文件</a:t>
            </a:r>
            <a:endParaRPr lang="en-US" altLang="zh-CN">
              <a:latin typeface="宋体" pitchFamily="2" charset="-122"/>
            </a:endParaRPr>
          </a:p>
        </p:txBody>
      </p:sp>
      <p:sp>
        <p:nvSpPr>
          <p:cNvPr id="528389" name="Text Box 5"/>
          <p:cNvSpPr txBox="1">
            <a:spLocks noChangeArrowheads="1"/>
          </p:cNvSpPr>
          <p:nvPr/>
        </p:nvSpPr>
        <p:spPr bwMode="auto">
          <a:xfrm>
            <a:off x="3886200" y="1828801"/>
            <a:ext cx="6629400" cy="396875"/>
          </a:xfrm>
          <a:prstGeom prst="rect">
            <a:avLst/>
          </a:prstGeom>
          <a:noFill/>
          <a:ln w="9525">
            <a:noFill/>
            <a:miter lim="800000"/>
            <a:headEnd/>
            <a:tailEnd/>
          </a:ln>
          <a:effectLst/>
        </p:spPr>
        <p:txBody>
          <a:bodyPr>
            <a:spAutoFit/>
          </a:bodyPr>
          <a:lstStyle/>
          <a:p>
            <a:pPr>
              <a:spcBef>
                <a:spcPct val="50000"/>
              </a:spcBef>
            </a:pPr>
            <a:r>
              <a:rPr lang="zh-CN" altLang="en-US" sz="2000">
                <a:latin typeface="Tahoma" pitchFamily="34" charset="0"/>
              </a:rPr>
              <a:t>存放与系统设置和管理相关的文件，如用户帐号、密码等</a:t>
            </a:r>
            <a:endParaRPr lang="en-US" altLang="zh-CN" sz="2000">
              <a:latin typeface="宋体" pitchFamily="2" charset="-122"/>
            </a:endParaRPr>
          </a:p>
        </p:txBody>
      </p:sp>
      <p:sp>
        <p:nvSpPr>
          <p:cNvPr id="528390" name="Text Box 6"/>
          <p:cNvSpPr txBox="1">
            <a:spLocks noChangeArrowheads="1"/>
          </p:cNvSpPr>
          <p:nvPr/>
        </p:nvSpPr>
        <p:spPr bwMode="auto">
          <a:xfrm>
            <a:off x="4079875" y="1412876"/>
            <a:ext cx="5943600" cy="366713"/>
          </a:xfrm>
          <a:prstGeom prst="rect">
            <a:avLst/>
          </a:prstGeom>
          <a:noFill/>
          <a:ln w="9525">
            <a:noFill/>
            <a:miter lim="800000"/>
            <a:headEnd/>
            <a:tailEnd/>
          </a:ln>
          <a:effectLst/>
        </p:spPr>
        <p:txBody>
          <a:bodyPr>
            <a:spAutoFit/>
          </a:bodyPr>
          <a:lstStyle/>
          <a:p>
            <a:pPr>
              <a:spcBef>
                <a:spcPct val="50000"/>
              </a:spcBef>
            </a:pPr>
            <a:r>
              <a:rPr lang="zh-CN" altLang="en-US">
                <a:solidFill>
                  <a:srgbClr val="003300"/>
                </a:solidFill>
                <a:latin typeface="Tahoma" pitchFamily="34" charset="0"/>
              </a:rPr>
              <a:t>存放设备文件接口，如打印机、硬盘等外围设备</a:t>
            </a:r>
            <a:endParaRPr lang="zh-CN" altLang="en-US">
              <a:solidFill>
                <a:srgbClr val="003300"/>
              </a:solidFill>
              <a:latin typeface="宋体" pitchFamily="2" charset="-122"/>
            </a:endParaRPr>
          </a:p>
        </p:txBody>
      </p:sp>
      <p:sp>
        <p:nvSpPr>
          <p:cNvPr id="528391" name="Text Box 7"/>
          <p:cNvSpPr txBox="1">
            <a:spLocks noChangeArrowheads="1"/>
          </p:cNvSpPr>
          <p:nvPr/>
        </p:nvSpPr>
        <p:spPr bwMode="auto">
          <a:xfrm>
            <a:off x="3962400" y="2743201"/>
            <a:ext cx="5943600" cy="366713"/>
          </a:xfrm>
          <a:prstGeom prst="rect">
            <a:avLst/>
          </a:prstGeom>
          <a:noFill/>
          <a:ln w="9525">
            <a:noFill/>
            <a:miter lim="800000"/>
            <a:headEnd/>
            <a:tailEnd/>
          </a:ln>
          <a:effectLst/>
        </p:spPr>
        <p:txBody>
          <a:bodyPr>
            <a:spAutoFit/>
          </a:bodyPr>
          <a:lstStyle/>
          <a:p>
            <a:pPr>
              <a:spcBef>
                <a:spcPct val="50000"/>
              </a:spcBef>
            </a:pPr>
            <a:r>
              <a:rPr lang="zh-CN" altLang="en-US">
                <a:latin typeface="Tahoma" pitchFamily="34" charset="0"/>
              </a:rPr>
              <a:t>存放一些共享的函数库</a:t>
            </a:r>
            <a:endParaRPr lang="zh-CN" altLang="en-US">
              <a:latin typeface="宋体" pitchFamily="2" charset="-122"/>
            </a:endParaRPr>
          </a:p>
        </p:txBody>
      </p:sp>
      <p:sp>
        <p:nvSpPr>
          <p:cNvPr id="528392" name="Text Box 8"/>
          <p:cNvSpPr txBox="1">
            <a:spLocks noChangeArrowheads="1"/>
          </p:cNvSpPr>
          <p:nvPr/>
        </p:nvSpPr>
        <p:spPr bwMode="auto">
          <a:xfrm>
            <a:off x="3962400" y="3124201"/>
            <a:ext cx="5943600" cy="366713"/>
          </a:xfrm>
          <a:prstGeom prst="rect">
            <a:avLst/>
          </a:prstGeom>
          <a:noFill/>
          <a:ln w="9525">
            <a:noFill/>
            <a:miter lim="800000"/>
            <a:headEnd/>
            <a:tailEnd/>
          </a:ln>
          <a:effectLst/>
        </p:spPr>
        <p:txBody>
          <a:bodyPr>
            <a:spAutoFit/>
          </a:bodyPr>
          <a:lstStyle/>
          <a:p>
            <a:pPr>
              <a:spcBef>
                <a:spcPct val="50000"/>
              </a:spcBef>
            </a:pPr>
            <a:r>
              <a:rPr lang="zh-CN" altLang="en-US">
                <a:solidFill>
                  <a:srgbClr val="003300"/>
                </a:solidFill>
                <a:latin typeface="Tahoma" pitchFamily="34" charset="0"/>
              </a:rPr>
              <a:t>一个空目录，供管理员存放公共杂物</a:t>
            </a:r>
            <a:endParaRPr lang="zh-CN" altLang="en-US">
              <a:solidFill>
                <a:srgbClr val="003300"/>
              </a:solidFill>
              <a:latin typeface="宋体" pitchFamily="2" charset="-122"/>
            </a:endParaRPr>
          </a:p>
        </p:txBody>
      </p:sp>
      <p:sp>
        <p:nvSpPr>
          <p:cNvPr id="528393" name="Text Box 9"/>
          <p:cNvSpPr txBox="1">
            <a:spLocks noChangeArrowheads="1"/>
          </p:cNvSpPr>
          <p:nvPr/>
        </p:nvSpPr>
        <p:spPr bwMode="auto">
          <a:xfrm>
            <a:off x="3886200" y="2286001"/>
            <a:ext cx="5943600" cy="366713"/>
          </a:xfrm>
          <a:prstGeom prst="rect">
            <a:avLst/>
          </a:prstGeom>
          <a:noFill/>
          <a:ln w="9525">
            <a:noFill/>
            <a:miter lim="800000"/>
            <a:headEnd/>
            <a:tailEnd/>
          </a:ln>
          <a:effectLst/>
        </p:spPr>
        <p:txBody>
          <a:bodyPr>
            <a:spAutoFit/>
          </a:bodyPr>
          <a:lstStyle/>
          <a:p>
            <a:pPr>
              <a:spcBef>
                <a:spcPct val="50000"/>
              </a:spcBef>
            </a:pPr>
            <a:r>
              <a:rPr lang="zh-CN" altLang="en-US">
                <a:solidFill>
                  <a:srgbClr val="003300"/>
                </a:solidFill>
                <a:latin typeface="Tahoma" pitchFamily="34" charset="0"/>
              </a:rPr>
              <a:t>存放用户专属目录（用户主目录）</a:t>
            </a:r>
            <a:endParaRPr lang="zh-CN" altLang="en-US">
              <a:solidFill>
                <a:srgbClr val="003300"/>
              </a:solidFill>
              <a:latin typeface="宋体" pitchFamily="2" charset="-122"/>
            </a:endParaRPr>
          </a:p>
        </p:txBody>
      </p:sp>
      <p:sp>
        <p:nvSpPr>
          <p:cNvPr id="528394" name="Text Box 10"/>
          <p:cNvSpPr txBox="1">
            <a:spLocks noChangeArrowheads="1"/>
          </p:cNvSpPr>
          <p:nvPr/>
        </p:nvSpPr>
        <p:spPr bwMode="auto">
          <a:xfrm>
            <a:off x="3962400" y="3581401"/>
            <a:ext cx="5943600" cy="366713"/>
          </a:xfrm>
          <a:prstGeom prst="rect">
            <a:avLst/>
          </a:prstGeom>
          <a:noFill/>
          <a:ln w="9525">
            <a:noFill/>
            <a:miter lim="800000"/>
            <a:headEnd/>
            <a:tailEnd/>
          </a:ln>
          <a:effectLst/>
        </p:spPr>
        <p:txBody>
          <a:bodyPr>
            <a:spAutoFit/>
          </a:bodyPr>
          <a:lstStyle/>
          <a:p>
            <a:pPr>
              <a:spcBef>
                <a:spcPct val="50000"/>
              </a:spcBef>
            </a:pPr>
            <a:r>
              <a:rPr lang="zh-CN" altLang="en-US">
                <a:latin typeface="Tahoma" pitchFamily="34" charset="0"/>
              </a:rPr>
              <a:t>存放系统核心和执行程序之间的信息</a:t>
            </a:r>
            <a:endParaRPr lang="zh-CN" altLang="en-US">
              <a:latin typeface="宋体" pitchFamily="2" charset="-122"/>
            </a:endParaRPr>
          </a:p>
        </p:txBody>
      </p:sp>
      <p:sp>
        <p:nvSpPr>
          <p:cNvPr id="528395" name="Text Box 11"/>
          <p:cNvSpPr txBox="1">
            <a:spLocks noChangeArrowheads="1"/>
          </p:cNvSpPr>
          <p:nvPr/>
        </p:nvSpPr>
        <p:spPr bwMode="auto">
          <a:xfrm>
            <a:off x="3886200" y="5943601"/>
            <a:ext cx="6248400" cy="366713"/>
          </a:xfrm>
          <a:prstGeom prst="rect">
            <a:avLst/>
          </a:prstGeom>
          <a:noFill/>
          <a:ln w="9525">
            <a:noFill/>
            <a:miter lim="800000"/>
            <a:headEnd/>
            <a:tailEnd/>
          </a:ln>
          <a:effectLst/>
        </p:spPr>
        <p:txBody>
          <a:bodyPr>
            <a:spAutoFit/>
          </a:bodyPr>
          <a:lstStyle/>
          <a:p>
            <a:pPr>
              <a:spcBef>
                <a:spcPct val="50000"/>
              </a:spcBef>
            </a:pPr>
            <a:r>
              <a:rPr lang="zh-CN" altLang="en-US">
                <a:solidFill>
                  <a:srgbClr val="003300"/>
                </a:solidFill>
                <a:latin typeface="Tahoma" pitchFamily="34" charset="0"/>
              </a:rPr>
              <a:t>存放经常变动的文件，如日志文件、临时文件、电子邮件等</a:t>
            </a:r>
          </a:p>
        </p:txBody>
      </p:sp>
      <p:sp>
        <p:nvSpPr>
          <p:cNvPr id="528396" name="Text Box 12"/>
          <p:cNvSpPr txBox="1">
            <a:spLocks noChangeArrowheads="1"/>
          </p:cNvSpPr>
          <p:nvPr/>
        </p:nvSpPr>
        <p:spPr bwMode="auto">
          <a:xfrm>
            <a:off x="3962400" y="3962401"/>
            <a:ext cx="5943600" cy="366713"/>
          </a:xfrm>
          <a:prstGeom prst="rect">
            <a:avLst/>
          </a:prstGeom>
          <a:noFill/>
          <a:ln w="9525">
            <a:noFill/>
            <a:miter lim="800000"/>
            <a:headEnd/>
            <a:tailEnd/>
          </a:ln>
          <a:effectLst/>
        </p:spPr>
        <p:txBody>
          <a:bodyPr>
            <a:spAutoFit/>
          </a:bodyPr>
          <a:lstStyle/>
          <a:p>
            <a:pPr>
              <a:spcBef>
                <a:spcPct val="50000"/>
              </a:spcBef>
            </a:pPr>
            <a:r>
              <a:rPr lang="zh-CN" altLang="en-US">
                <a:solidFill>
                  <a:srgbClr val="003300"/>
                </a:solidFill>
                <a:latin typeface="Tahoma" pitchFamily="34" charset="0"/>
              </a:rPr>
              <a:t>系统管理员（超级用户）专用目录</a:t>
            </a:r>
            <a:endParaRPr lang="zh-CN" altLang="en-US">
              <a:solidFill>
                <a:srgbClr val="003300"/>
              </a:solidFill>
              <a:latin typeface="宋体" pitchFamily="2" charset="-122"/>
            </a:endParaRPr>
          </a:p>
        </p:txBody>
      </p:sp>
      <p:sp>
        <p:nvSpPr>
          <p:cNvPr id="528397" name="Text Box 13"/>
          <p:cNvSpPr txBox="1">
            <a:spLocks noChangeArrowheads="1"/>
          </p:cNvSpPr>
          <p:nvPr/>
        </p:nvSpPr>
        <p:spPr bwMode="auto">
          <a:xfrm>
            <a:off x="3962400" y="5410201"/>
            <a:ext cx="5943600" cy="366713"/>
          </a:xfrm>
          <a:prstGeom prst="rect">
            <a:avLst/>
          </a:prstGeom>
          <a:noFill/>
          <a:ln w="9525">
            <a:noFill/>
            <a:miter lim="800000"/>
            <a:headEnd/>
            <a:tailEnd/>
          </a:ln>
          <a:effectLst/>
        </p:spPr>
        <p:txBody>
          <a:bodyPr>
            <a:spAutoFit/>
          </a:bodyPr>
          <a:lstStyle/>
          <a:p>
            <a:pPr>
              <a:spcBef>
                <a:spcPct val="50000"/>
              </a:spcBef>
            </a:pPr>
            <a:r>
              <a:rPr lang="zh-CN" altLang="en-US">
                <a:latin typeface="Tahoma" pitchFamily="34" charset="0"/>
              </a:rPr>
              <a:t>此目录包含许多子目录，用来存放系统命令和程序等信息</a:t>
            </a:r>
            <a:endParaRPr lang="zh-CN" altLang="en-US">
              <a:latin typeface="宋体" pitchFamily="2" charset="-122"/>
            </a:endParaRPr>
          </a:p>
        </p:txBody>
      </p:sp>
      <p:pic>
        <p:nvPicPr>
          <p:cNvPr id="528398" name="Picture 14" descr="untitled"/>
          <p:cNvPicPr>
            <a:picLocks noChangeAspect="1" noChangeArrowheads="1"/>
          </p:cNvPicPr>
          <p:nvPr/>
        </p:nvPicPr>
        <p:blipFill>
          <a:blip r:embed="rId2" cstate="print"/>
          <a:srcRect/>
          <a:stretch>
            <a:fillRect/>
          </a:stretch>
        </p:blipFill>
        <p:spPr bwMode="auto">
          <a:xfrm>
            <a:off x="1676401" y="228600"/>
            <a:ext cx="2106613" cy="6629400"/>
          </a:xfrm>
          <a:prstGeom prst="rect">
            <a:avLst/>
          </a:prstGeom>
          <a:noFill/>
        </p:spPr>
      </p:pic>
      <p:sp>
        <p:nvSpPr>
          <p:cNvPr id="528399" name="Text Box 15"/>
          <p:cNvSpPr txBox="1">
            <a:spLocks noChangeArrowheads="1"/>
          </p:cNvSpPr>
          <p:nvPr/>
        </p:nvSpPr>
        <p:spPr bwMode="auto">
          <a:xfrm>
            <a:off x="3962400" y="4419601"/>
            <a:ext cx="6705600" cy="366713"/>
          </a:xfrm>
          <a:prstGeom prst="rect">
            <a:avLst/>
          </a:prstGeom>
          <a:noFill/>
          <a:ln w="9525">
            <a:noFill/>
            <a:miter lim="800000"/>
            <a:headEnd/>
            <a:tailEnd/>
          </a:ln>
          <a:effectLst/>
        </p:spPr>
        <p:txBody>
          <a:bodyPr>
            <a:spAutoFit/>
          </a:bodyPr>
          <a:lstStyle/>
          <a:p>
            <a:pPr>
              <a:spcBef>
                <a:spcPct val="50000"/>
              </a:spcBef>
            </a:pPr>
            <a:r>
              <a:rPr lang="zh-CN" altLang="en-US">
                <a:latin typeface="Tahoma" pitchFamily="34" charset="0"/>
              </a:rPr>
              <a:t>与</a:t>
            </a:r>
            <a:r>
              <a:rPr lang="zh-CN" altLang="en-US">
                <a:latin typeface="宋体" pitchFamily="2" charset="-122"/>
              </a:rPr>
              <a:t>/</a:t>
            </a:r>
            <a:r>
              <a:rPr lang="en-US" altLang="zh-CN">
                <a:latin typeface="宋体" pitchFamily="2" charset="-122"/>
              </a:rPr>
              <a:t>bin</a:t>
            </a:r>
            <a:r>
              <a:rPr lang="zh-CN" altLang="en-US">
                <a:latin typeface="Tahoma" pitchFamily="34" charset="0"/>
              </a:rPr>
              <a:t>类似，存放用于系统引导和管理命令，通常供</a:t>
            </a:r>
            <a:r>
              <a:rPr lang="en-US" altLang="zh-CN">
                <a:latin typeface="宋体" pitchFamily="2" charset="-122"/>
              </a:rPr>
              <a:t>root</a:t>
            </a:r>
            <a:r>
              <a:rPr lang="zh-CN" altLang="en-US">
                <a:latin typeface="Tahoma" pitchFamily="34" charset="0"/>
              </a:rPr>
              <a:t>使用。</a:t>
            </a:r>
            <a:endParaRPr lang="zh-CN" altLang="en-US">
              <a:latin typeface="宋体" pitchFamily="2" charset="-122"/>
            </a:endParaRPr>
          </a:p>
        </p:txBody>
      </p:sp>
      <p:sp>
        <p:nvSpPr>
          <p:cNvPr id="528400" name="Text Box 16"/>
          <p:cNvSpPr txBox="1">
            <a:spLocks noChangeArrowheads="1"/>
          </p:cNvSpPr>
          <p:nvPr/>
        </p:nvSpPr>
        <p:spPr bwMode="auto">
          <a:xfrm>
            <a:off x="3962400" y="4953001"/>
            <a:ext cx="5943600" cy="366713"/>
          </a:xfrm>
          <a:prstGeom prst="rect">
            <a:avLst/>
          </a:prstGeom>
          <a:noFill/>
          <a:ln w="9525">
            <a:noFill/>
            <a:miter lim="800000"/>
            <a:headEnd/>
            <a:tailEnd/>
          </a:ln>
          <a:effectLst/>
        </p:spPr>
        <p:txBody>
          <a:bodyPr>
            <a:spAutoFit/>
          </a:bodyPr>
          <a:lstStyle/>
          <a:p>
            <a:pPr>
              <a:spcBef>
                <a:spcPct val="50000"/>
              </a:spcBef>
            </a:pPr>
            <a:r>
              <a:rPr lang="zh-CN" altLang="en-US">
                <a:solidFill>
                  <a:srgbClr val="003300"/>
                </a:solidFill>
                <a:latin typeface="Tahoma" pitchFamily="34" charset="0"/>
              </a:rPr>
              <a:t>临时目录，供任何用户存放临时文件。</a:t>
            </a:r>
            <a:endParaRPr lang="zh-CN" altLang="en-US">
              <a:solidFill>
                <a:srgbClr val="003300"/>
              </a:solidFill>
              <a:latin typeface="宋体" pitchFamily="2" charset="-122"/>
            </a:endParaRPr>
          </a:p>
        </p:txBody>
      </p:sp>
      <p:sp>
        <p:nvSpPr>
          <p:cNvPr id="528401" name="Line 17"/>
          <p:cNvSpPr>
            <a:spLocks noChangeShapeType="1"/>
          </p:cNvSpPr>
          <p:nvPr/>
        </p:nvSpPr>
        <p:spPr bwMode="auto">
          <a:xfrm flipV="1">
            <a:off x="2895600" y="6172200"/>
            <a:ext cx="990600" cy="152400"/>
          </a:xfrm>
          <a:prstGeom prst="line">
            <a:avLst/>
          </a:prstGeom>
          <a:noFill/>
          <a:ln w="38100">
            <a:solidFill>
              <a:schemeClr val="tx2"/>
            </a:solidFill>
            <a:miter lim="800000"/>
            <a:headEnd/>
            <a:tailEnd type="triangle" w="med" len="med"/>
          </a:ln>
          <a:effectLst/>
        </p:spPr>
        <p:txBody>
          <a:bodyPr wrap="none"/>
          <a:lstStyle/>
          <a:p>
            <a:endParaRPr lang="zh-CN" altLang="en-US"/>
          </a:p>
        </p:txBody>
      </p:sp>
      <p:sp>
        <p:nvSpPr>
          <p:cNvPr id="528402" name="Line 18"/>
          <p:cNvSpPr>
            <a:spLocks noChangeShapeType="1"/>
          </p:cNvSpPr>
          <p:nvPr/>
        </p:nvSpPr>
        <p:spPr bwMode="auto">
          <a:xfrm flipV="1">
            <a:off x="1981200" y="304800"/>
            <a:ext cx="2057400" cy="76200"/>
          </a:xfrm>
          <a:prstGeom prst="line">
            <a:avLst/>
          </a:prstGeom>
          <a:noFill/>
          <a:ln w="38100">
            <a:solidFill>
              <a:srgbClr val="FF3300"/>
            </a:solidFill>
            <a:miter lim="800000"/>
            <a:headEnd/>
            <a:tailEnd type="triangle" w="med" len="med"/>
          </a:ln>
          <a:effectLst/>
        </p:spPr>
        <p:txBody>
          <a:bodyPr wrap="none"/>
          <a:lstStyle/>
          <a:p>
            <a:endParaRPr lang="zh-CN" altLang="en-US"/>
          </a:p>
        </p:txBody>
      </p:sp>
      <p:sp>
        <p:nvSpPr>
          <p:cNvPr id="528403" name="Line 19"/>
          <p:cNvSpPr>
            <a:spLocks noChangeShapeType="1"/>
          </p:cNvSpPr>
          <p:nvPr/>
        </p:nvSpPr>
        <p:spPr bwMode="auto">
          <a:xfrm flipV="1">
            <a:off x="2895600" y="685800"/>
            <a:ext cx="990600" cy="0"/>
          </a:xfrm>
          <a:prstGeom prst="line">
            <a:avLst/>
          </a:prstGeom>
          <a:noFill/>
          <a:ln w="38100">
            <a:solidFill>
              <a:schemeClr val="tx2"/>
            </a:solidFill>
            <a:miter lim="800000"/>
            <a:headEnd/>
            <a:tailEnd type="triangle" w="med" len="med"/>
          </a:ln>
          <a:effectLst/>
        </p:spPr>
        <p:txBody>
          <a:bodyPr wrap="none"/>
          <a:lstStyle/>
          <a:p>
            <a:endParaRPr lang="zh-CN" altLang="en-US"/>
          </a:p>
        </p:txBody>
      </p:sp>
      <p:sp>
        <p:nvSpPr>
          <p:cNvPr id="528404" name="Line 20"/>
          <p:cNvSpPr>
            <a:spLocks noChangeShapeType="1"/>
          </p:cNvSpPr>
          <p:nvPr/>
        </p:nvSpPr>
        <p:spPr bwMode="auto">
          <a:xfrm>
            <a:off x="3048000" y="990600"/>
            <a:ext cx="838200" cy="152400"/>
          </a:xfrm>
          <a:prstGeom prst="line">
            <a:avLst/>
          </a:prstGeom>
          <a:noFill/>
          <a:ln w="38100">
            <a:solidFill>
              <a:srgbClr val="FF3300"/>
            </a:solidFill>
            <a:miter lim="800000"/>
            <a:headEnd/>
            <a:tailEnd type="triangle" w="med" len="med"/>
          </a:ln>
          <a:effectLst/>
        </p:spPr>
        <p:txBody>
          <a:bodyPr wrap="none"/>
          <a:lstStyle/>
          <a:p>
            <a:endParaRPr lang="zh-CN" altLang="en-US"/>
          </a:p>
        </p:txBody>
      </p:sp>
      <p:sp>
        <p:nvSpPr>
          <p:cNvPr id="528405" name="Line 21"/>
          <p:cNvSpPr>
            <a:spLocks noChangeShapeType="1"/>
          </p:cNvSpPr>
          <p:nvPr/>
        </p:nvSpPr>
        <p:spPr bwMode="auto">
          <a:xfrm>
            <a:off x="2895600" y="1371600"/>
            <a:ext cx="1066800" cy="228600"/>
          </a:xfrm>
          <a:prstGeom prst="line">
            <a:avLst/>
          </a:prstGeom>
          <a:noFill/>
          <a:ln w="38100">
            <a:solidFill>
              <a:schemeClr val="tx2"/>
            </a:solidFill>
            <a:miter lim="800000"/>
            <a:headEnd/>
            <a:tailEnd type="triangle" w="med" len="med"/>
          </a:ln>
          <a:effectLst/>
        </p:spPr>
        <p:txBody>
          <a:bodyPr wrap="none"/>
          <a:lstStyle/>
          <a:p>
            <a:endParaRPr lang="zh-CN" altLang="en-US"/>
          </a:p>
        </p:txBody>
      </p:sp>
      <p:sp>
        <p:nvSpPr>
          <p:cNvPr id="528406" name="Line 22"/>
          <p:cNvSpPr>
            <a:spLocks noChangeShapeType="1"/>
          </p:cNvSpPr>
          <p:nvPr/>
        </p:nvSpPr>
        <p:spPr bwMode="auto">
          <a:xfrm>
            <a:off x="2895600" y="1752600"/>
            <a:ext cx="1066800" cy="228600"/>
          </a:xfrm>
          <a:prstGeom prst="line">
            <a:avLst/>
          </a:prstGeom>
          <a:noFill/>
          <a:ln w="38100">
            <a:solidFill>
              <a:srgbClr val="FF3300"/>
            </a:solidFill>
            <a:miter lim="800000"/>
            <a:headEnd/>
            <a:tailEnd type="triangle" w="med" len="med"/>
          </a:ln>
          <a:effectLst/>
        </p:spPr>
        <p:txBody>
          <a:bodyPr wrap="none"/>
          <a:lstStyle/>
          <a:p>
            <a:endParaRPr lang="zh-CN" altLang="en-US"/>
          </a:p>
        </p:txBody>
      </p:sp>
      <p:sp>
        <p:nvSpPr>
          <p:cNvPr id="528407" name="Line 23"/>
          <p:cNvSpPr>
            <a:spLocks noChangeShapeType="1"/>
          </p:cNvSpPr>
          <p:nvPr/>
        </p:nvSpPr>
        <p:spPr bwMode="auto">
          <a:xfrm>
            <a:off x="3124200" y="2362200"/>
            <a:ext cx="762000" cy="76200"/>
          </a:xfrm>
          <a:prstGeom prst="line">
            <a:avLst/>
          </a:prstGeom>
          <a:noFill/>
          <a:ln w="38100">
            <a:solidFill>
              <a:schemeClr val="tx2"/>
            </a:solidFill>
            <a:miter lim="800000"/>
            <a:headEnd/>
            <a:tailEnd type="triangle" w="med" len="med"/>
          </a:ln>
          <a:effectLst/>
        </p:spPr>
        <p:txBody>
          <a:bodyPr wrap="none"/>
          <a:lstStyle/>
          <a:p>
            <a:endParaRPr lang="zh-CN" altLang="en-US"/>
          </a:p>
        </p:txBody>
      </p:sp>
      <p:sp>
        <p:nvSpPr>
          <p:cNvPr id="528408" name="Line 24"/>
          <p:cNvSpPr>
            <a:spLocks noChangeShapeType="1"/>
          </p:cNvSpPr>
          <p:nvPr/>
        </p:nvSpPr>
        <p:spPr bwMode="auto">
          <a:xfrm>
            <a:off x="2971800" y="2743200"/>
            <a:ext cx="1066800" cy="152400"/>
          </a:xfrm>
          <a:prstGeom prst="line">
            <a:avLst/>
          </a:prstGeom>
          <a:noFill/>
          <a:ln w="38100">
            <a:solidFill>
              <a:srgbClr val="FF3300"/>
            </a:solidFill>
            <a:miter lim="800000"/>
            <a:headEnd/>
            <a:tailEnd type="triangle" w="med" len="med"/>
          </a:ln>
          <a:effectLst/>
        </p:spPr>
        <p:txBody>
          <a:bodyPr wrap="none"/>
          <a:lstStyle/>
          <a:p>
            <a:endParaRPr lang="zh-CN" altLang="en-US"/>
          </a:p>
        </p:txBody>
      </p:sp>
      <p:sp>
        <p:nvSpPr>
          <p:cNvPr id="528409" name="Line 25"/>
          <p:cNvSpPr>
            <a:spLocks noChangeShapeType="1"/>
          </p:cNvSpPr>
          <p:nvPr/>
        </p:nvSpPr>
        <p:spPr bwMode="auto">
          <a:xfrm>
            <a:off x="3048000" y="3048000"/>
            <a:ext cx="914400" cy="228600"/>
          </a:xfrm>
          <a:prstGeom prst="line">
            <a:avLst/>
          </a:prstGeom>
          <a:noFill/>
          <a:ln w="38100">
            <a:solidFill>
              <a:schemeClr val="tx2"/>
            </a:solidFill>
            <a:miter lim="800000"/>
            <a:headEnd/>
            <a:tailEnd type="triangle" w="med" len="med"/>
          </a:ln>
          <a:effectLst/>
        </p:spPr>
        <p:txBody>
          <a:bodyPr wrap="none"/>
          <a:lstStyle/>
          <a:p>
            <a:endParaRPr lang="zh-CN" altLang="en-US"/>
          </a:p>
        </p:txBody>
      </p:sp>
      <p:sp>
        <p:nvSpPr>
          <p:cNvPr id="528410" name="Line 26"/>
          <p:cNvSpPr>
            <a:spLocks noChangeShapeType="1"/>
          </p:cNvSpPr>
          <p:nvPr/>
        </p:nvSpPr>
        <p:spPr bwMode="auto">
          <a:xfrm>
            <a:off x="3048000" y="3352800"/>
            <a:ext cx="990600" cy="304800"/>
          </a:xfrm>
          <a:prstGeom prst="line">
            <a:avLst/>
          </a:prstGeom>
          <a:noFill/>
          <a:ln w="38100">
            <a:solidFill>
              <a:srgbClr val="FF3300"/>
            </a:solidFill>
            <a:miter lim="800000"/>
            <a:headEnd/>
            <a:tailEnd type="triangle" w="med" len="med"/>
          </a:ln>
          <a:effectLst/>
        </p:spPr>
        <p:txBody>
          <a:bodyPr wrap="none"/>
          <a:lstStyle/>
          <a:p>
            <a:endParaRPr lang="zh-CN" altLang="en-US"/>
          </a:p>
        </p:txBody>
      </p:sp>
      <p:sp>
        <p:nvSpPr>
          <p:cNvPr id="528411" name="Line 27"/>
          <p:cNvSpPr>
            <a:spLocks noChangeShapeType="1"/>
          </p:cNvSpPr>
          <p:nvPr/>
        </p:nvSpPr>
        <p:spPr bwMode="auto">
          <a:xfrm>
            <a:off x="3048000" y="3733800"/>
            <a:ext cx="990600" cy="381000"/>
          </a:xfrm>
          <a:prstGeom prst="line">
            <a:avLst/>
          </a:prstGeom>
          <a:noFill/>
          <a:ln w="38100">
            <a:solidFill>
              <a:schemeClr val="tx2"/>
            </a:solidFill>
            <a:miter lim="800000"/>
            <a:headEnd/>
            <a:tailEnd type="triangle" w="med" len="med"/>
          </a:ln>
          <a:effectLst/>
        </p:spPr>
        <p:txBody>
          <a:bodyPr wrap="none"/>
          <a:lstStyle/>
          <a:p>
            <a:endParaRPr lang="zh-CN" altLang="en-US"/>
          </a:p>
        </p:txBody>
      </p:sp>
      <p:sp>
        <p:nvSpPr>
          <p:cNvPr id="528412" name="Line 28"/>
          <p:cNvSpPr>
            <a:spLocks noChangeShapeType="1"/>
          </p:cNvSpPr>
          <p:nvPr/>
        </p:nvSpPr>
        <p:spPr bwMode="auto">
          <a:xfrm>
            <a:off x="3048000" y="4038600"/>
            <a:ext cx="990600" cy="533400"/>
          </a:xfrm>
          <a:prstGeom prst="line">
            <a:avLst/>
          </a:prstGeom>
          <a:noFill/>
          <a:ln w="38100">
            <a:solidFill>
              <a:srgbClr val="FF3300"/>
            </a:solidFill>
            <a:miter lim="800000"/>
            <a:headEnd/>
            <a:tailEnd type="triangle" w="med" len="med"/>
          </a:ln>
          <a:effectLst/>
        </p:spPr>
        <p:txBody>
          <a:bodyPr wrap="none"/>
          <a:lstStyle/>
          <a:p>
            <a:endParaRPr lang="zh-CN" altLang="en-US"/>
          </a:p>
        </p:txBody>
      </p:sp>
      <p:sp>
        <p:nvSpPr>
          <p:cNvPr id="528413" name="Line 29"/>
          <p:cNvSpPr>
            <a:spLocks noChangeShapeType="1"/>
          </p:cNvSpPr>
          <p:nvPr/>
        </p:nvSpPr>
        <p:spPr bwMode="auto">
          <a:xfrm>
            <a:off x="2895600" y="4419600"/>
            <a:ext cx="1143000" cy="685800"/>
          </a:xfrm>
          <a:prstGeom prst="line">
            <a:avLst/>
          </a:prstGeom>
          <a:noFill/>
          <a:ln w="38100">
            <a:solidFill>
              <a:schemeClr val="tx2"/>
            </a:solidFill>
            <a:miter lim="800000"/>
            <a:headEnd/>
            <a:tailEnd type="triangle" w="med" len="med"/>
          </a:ln>
          <a:effectLst/>
        </p:spPr>
        <p:txBody>
          <a:bodyPr wrap="none"/>
          <a:lstStyle/>
          <a:p>
            <a:endParaRPr lang="zh-CN" altLang="en-US"/>
          </a:p>
        </p:txBody>
      </p:sp>
      <p:sp>
        <p:nvSpPr>
          <p:cNvPr id="528414" name="Line 30"/>
          <p:cNvSpPr>
            <a:spLocks noChangeShapeType="1"/>
          </p:cNvSpPr>
          <p:nvPr/>
        </p:nvSpPr>
        <p:spPr bwMode="auto">
          <a:xfrm>
            <a:off x="2743200" y="4876800"/>
            <a:ext cx="1219200" cy="685800"/>
          </a:xfrm>
          <a:prstGeom prst="line">
            <a:avLst/>
          </a:prstGeom>
          <a:noFill/>
          <a:ln w="38100">
            <a:solidFill>
              <a:srgbClr val="FF3300"/>
            </a:solidFill>
            <a:miter lim="800000"/>
            <a:headEnd/>
            <a:tailEnd type="triangle" w="med" len="med"/>
          </a:ln>
          <a:effectLst/>
        </p:spPr>
        <p:txBody>
          <a:bodyPr wrap="none"/>
          <a:lstStyle/>
          <a:p>
            <a:endParaRPr lang="zh-CN" altLang="en-US"/>
          </a:p>
        </p:txBody>
      </p:sp>
    </p:spTree>
    <p:extLst>
      <p:ext uri="{BB962C8B-B14F-4D97-AF65-F5344CB8AC3E}">
        <p14:creationId xmlns:p14="http://schemas.microsoft.com/office/powerpoint/2010/main" val="9564363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28402"/>
                                        </p:tgtEl>
                                        <p:attrNameLst>
                                          <p:attrName>style.visibility</p:attrName>
                                        </p:attrNameLst>
                                      </p:cBhvr>
                                      <p:to>
                                        <p:strVal val="visible"/>
                                      </p:to>
                                    </p:set>
                                    <p:animEffect transition="in" filter="wipe(left)">
                                      <p:cBhvr>
                                        <p:cTn id="7" dur="500"/>
                                        <p:tgtEl>
                                          <p:spTgt spid="528402"/>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28386"/>
                                        </p:tgtEl>
                                        <p:attrNameLst>
                                          <p:attrName>style.visibility</p:attrName>
                                        </p:attrNameLst>
                                      </p:cBhvr>
                                      <p:to>
                                        <p:strVal val="visible"/>
                                      </p:to>
                                    </p:set>
                                    <p:animEffect transition="in" filter="wipe(up)">
                                      <p:cBhvr>
                                        <p:cTn id="11" dur="500"/>
                                        <p:tgtEl>
                                          <p:spTgt spid="52838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28403"/>
                                        </p:tgtEl>
                                        <p:attrNameLst>
                                          <p:attrName>style.visibility</p:attrName>
                                        </p:attrNameLst>
                                      </p:cBhvr>
                                      <p:to>
                                        <p:strVal val="visible"/>
                                      </p:to>
                                    </p:set>
                                    <p:animEffect transition="in" filter="wipe(left)">
                                      <p:cBhvr>
                                        <p:cTn id="16" dur="500"/>
                                        <p:tgtEl>
                                          <p:spTgt spid="528403"/>
                                        </p:tgtEl>
                                      </p:cBhvr>
                                    </p:animEffect>
                                  </p:childTnLst>
                                </p:cTn>
                              </p:par>
                            </p:childTnLst>
                          </p:cTn>
                        </p:par>
                        <p:par>
                          <p:cTn id="17" fill="hold">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528387"/>
                                        </p:tgtEl>
                                        <p:attrNameLst>
                                          <p:attrName>style.visibility</p:attrName>
                                        </p:attrNameLst>
                                      </p:cBhvr>
                                      <p:to>
                                        <p:strVal val="visible"/>
                                      </p:to>
                                    </p:set>
                                    <p:animEffect transition="in" filter="wipe(up)">
                                      <p:cBhvr>
                                        <p:cTn id="20" dur="500"/>
                                        <p:tgtEl>
                                          <p:spTgt spid="52838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528404"/>
                                        </p:tgtEl>
                                        <p:attrNameLst>
                                          <p:attrName>style.visibility</p:attrName>
                                        </p:attrNameLst>
                                      </p:cBhvr>
                                      <p:to>
                                        <p:strVal val="visible"/>
                                      </p:to>
                                    </p:set>
                                    <p:animEffect transition="in" filter="wipe(left)">
                                      <p:cBhvr>
                                        <p:cTn id="25" dur="500"/>
                                        <p:tgtEl>
                                          <p:spTgt spid="528404"/>
                                        </p:tgtEl>
                                      </p:cBhvr>
                                    </p:animEffect>
                                  </p:childTnLst>
                                </p:cTn>
                              </p:par>
                            </p:childTnLst>
                          </p:cTn>
                        </p:par>
                        <p:par>
                          <p:cTn id="26" fill="hold">
                            <p:stCondLst>
                              <p:cond delay="500"/>
                            </p:stCondLst>
                            <p:childTnLst>
                              <p:par>
                                <p:cTn id="27" presetID="22" presetClass="entr" presetSubtype="1" fill="hold" grpId="0" nodeType="afterEffect">
                                  <p:stCondLst>
                                    <p:cond delay="0"/>
                                  </p:stCondLst>
                                  <p:childTnLst>
                                    <p:set>
                                      <p:cBhvr>
                                        <p:cTn id="28" dur="1" fill="hold">
                                          <p:stCondLst>
                                            <p:cond delay="0"/>
                                          </p:stCondLst>
                                        </p:cTn>
                                        <p:tgtEl>
                                          <p:spTgt spid="528388"/>
                                        </p:tgtEl>
                                        <p:attrNameLst>
                                          <p:attrName>style.visibility</p:attrName>
                                        </p:attrNameLst>
                                      </p:cBhvr>
                                      <p:to>
                                        <p:strVal val="visible"/>
                                      </p:to>
                                    </p:set>
                                    <p:animEffect transition="in" filter="wipe(up)">
                                      <p:cBhvr>
                                        <p:cTn id="29" dur="500"/>
                                        <p:tgtEl>
                                          <p:spTgt spid="528388"/>
                                        </p:tgtEl>
                                      </p:cBhvr>
                                    </p:animEffect>
                                  </p:childTnLst>
                                </p:cTn>
                              </p:par>
                            </p:childTnLst>
                          </p:cTn>
                        </p:par>
                        <p:par>
                          <p:cTn id="30" fill="hold">
                            <p:stCondLst>
                              <p:cond delay="1000"/>
                            </p:stCondLst>
                            <p:childTnLst>
                              <p:par>
                                <p:cTn id="31" presetID="22" presetClass="entr" presetSubtype="8" fill="hold" grpId="0" nodeType="afterEffect">
                                  <p:stCondLst>
                                    <p:cond delay="0"/>
                                  </p:stCondLst>
                                  <p:childTnLst>
                                    <p:set>
                                      <p:cBhvr>
                                        <p:cTn id="32" dur="1" fill="hold">
                                          <p:stCondLst>
                                            <p:cond delay="0"/>
                                          </p:stCondLst>
                                        </p:cTn>
                                        <p:tgtEl>
                                          <p:spTgt spid="528405"/>
                                        </p:tgtEl>
                                        <p:attrNameLst>
                                          <p:attrName>style.visibility</p:attrName>
                                        </p:attrNameLst>
                                      </p:cBhvr>
                                      <p:to>
                                        <p:strVal val="visible"/>
                                      </p:to>
                                    </p:set>
                                    <p:animEffect transition="in" filter="wipe(left)">
                                      <p:cBhvr>
                                        <p:cTn id="33" dur="500"/>
                                        <p:tgtEl>
                                          <p:spTgt spid="528405"/>
                                        </p:tgtEl>
                                      </p:cBhvr>
                                    </p:animEffect>
                                  </p:childTnLst>
                                </p:cTn>
                              </p:par>
                            </p:childTnLst>
                          </p:cTn>
                        </p:par>
                        <p:par>
                          <p:cTn id="34" fill="hold">
                            <p:stCondLst>
                              <p:cond delay="1500"/>
                            </p:stCondLst>
                            <p:childTnLst>
                              <p:par>
                                <p:cTn id="35" presetID="22" presetClass="entr" presetSubtype="1" fill="hold" grpId="0" nodeType="afterEffect">
                                  <p:stCondLst>
                                    <p:cond delay="0"/>
                                  </p:stCondLst>
                                  <p:childTnLst>
                                    <p:set>
                                      <p:cBhvr>
                                        <p:cTn id="36" dur="1" fill="hold">
                                          <p:stCondLst>
                                            <p:cond delay="0"/>
                                          </p:stCondLst>
                                        </p:cTn>
                                        <p:tgtEl>
                                          <p:spTgt spid="528390"/>
                                        </p:tgtEl>
                                        <p:attrNameLst>
                                          <p:attrName>style.visibility</p:attrName>
                                        </p:attrNameLst>
                                      </p:cBhvr>
                                      <p:to>
                                        <p:strVal val="visible"/>
                                      </p:to>
                                    </p:set>
                                    <p:animEffect transition="in" filter="wipe(up)">
                                      <p:cBhvr>
                                        <p:cTn id="37" dur="500"/>
                                        <p:tgtEl>
                                          <p:spTgt spid="528390"/>
                                        </p:tgtEl>
                                      </p:cBhvr>
                                    </p:animEffect>
                                  </p:childTnLst>
                                </p:cTn>
                              </p:par>
                            </p:childTnLst>
                          </p:cTn>
                        </p:par>
                        <p:par>
                          <p:cTn id="38" fill="hold">
                            <p:stCondLst>
                              <p:cond delay="2000"/>
                            </p:stCondLst>
                            <p:childTnLst>
                              <p:par>
                                <p:cTn id="39" presetID="22" presetClass="entr" presetSubtype="8" fill="hold" grpId="0" nodeType="afterEffect">
                                  <p:stCondLst>
                                    <p:cond delay="0"/>
                                  </p:stCondLst>
                                  <p:childTnLst>
                                    <p:set>
                                      <p:cBhvr>
                                        <p:cTn id="40" dur="1" fill="hold">
                                          <p:stCondLst>
                                            <p:cond delay="0"/>
                                          </p:stCondLst>
                                        </p:cTn>
                                        <p:tgtEl>
                                          <p:spTgt spid="528406"/>
                                        </p:tgtEl>
                                        <p:attrNameLst>
                                          <p:attrName>style.visibility</p:attrName>
                                        </p:attrNameLst>
                                      </p:cBhvr>
                                      <p:to>
                                        <p:strVal val="visible"/>
                                      </p:to>
                                    </p:set>
                                    <p:animEffect transition="in" filter="wipe(left)">
                                      <p:cBhvr>
                                        <p:cTn id="41" dur="500"/>
                                        <p:tgtEl>
                                          <p:spTgt spid="528406"/>
                                        </p:tgtEl>
                                      </p:cBhvr>
                                    </p:animEffect>
                                  </p:childTnLst>
                                </p:cTn>
                              </p:par>
                            </p:childTnLst>
                          </p:cTn>
                        </p:par>
                        <p:par>
                          <p:cTn id="42" fill="hold">
                            <p:stCondLst>
                              <p:cond delay="2500"/>
                            </p:stCondLst>
                            <p:childTnLst>
                              <p:par>
                                <p:cTn id="43" presetID="22" presetClass="entr" presetSubtype="1" fill="hold" grpId="0" nodeType="afterEffect">
                                  <p:stCondLst>
                                    <p:cond delay="0"/>
                                  </p:stCondLst>
                                  <p:childTnLst>
                                    <p:set>
                                      <p:cBhvr>
                                        <p:cTn id="44" dur="1" fill="hold">
                                          <p:stCondLst>
                                            <p:cond delay="0"/>
                                          </p:stCondLst>
                                        </p:cTn>
                                        <p:tgtEl>
                                          <p:spTgt spid="528389"/>
                                        </p:tgtEl>
                                        <p:attrNameLst>
                                          <p:attrName>style.visibility</p:attrName>
                                        </p:attrNameLst>
                                      </p:cBhvr>
                                      <p:to>
                                        <p:strVal val="visible"/>
                                      </p:to>
                                    </p:set>
                                    <p:animEffect transition="in" filter="wipe(up)">
                                      <p:cBhvr>
                                        <p:cTn id="45" dur="500"/>
                                        <p:tgtEl>
                                          <p:spTgt spid="528389"/>
                                        </p:tgtEl>
                                      </p:cBhvr>
                                    </p:animEffect>
                                  </p:childTnLst>
                                </p:cTn>
                              </p:par>
                            </p:childTnLst>
                          </p:cTn>
                        </p:par>
                        <p:par>
                          <p:cTn id="46" fill="hold">
                            <p:stCondLst>
                              <p:cond delay="3000"/>
                            </p:stCondLst>
                            <p:childTnLst>
                              <p:par>
                                <p:cTn id="47" presetID="22" presetClass="entr" presetSubtype="8" fill="hold" grpId="0" nodeType="afterEffect">
                                  <p:stCondLst>
                                    <p:cond delay="0"/>
                                  </p:stCondLst>
                                  <p:childTnLst>
                                    <p:set>
                                      <p:cBhvr>
                                        <p:cTn id="48" dur="1" fill="hold">
                                          <p:stCondLst>
                                            <p:cond delay="0"/>
                                          </p:stCondLst>
                                        </p:cTn>
                                        <p:tgtEl>
                                          <p:spTgt spid="528407"/>
                                        </p:tgtEl>
                                        <p:attrNameLst>
                                          <p:attrName>style.visibility</p:attrName>
                                        </p:attrNameLst>
                                      </p:cBhvr>
                                      <p:to>
                                        <p:strVal val="visible"/>
                                      </p:to>
                                    </p:set>
                                    <p:animEffect transition="in" filter="wipe(left)">
                                      <p:cBhvr>
                                        <p:cTn id="49" dur="500"/>
                                        <p:tgtEl>
                                          <p:spTgt spid="528407"/>
                                        </p:tgtEl>
                                      </p:cBhvr>
                                    </p:animEffect>
                                  </p:childTnLst>
                                </p:cTn>
                              </p:par>
                            </p:childTnLst>
                          </p:cTn>
                        </p:par>
                        <p:par>
                          <p:cTn id="50" fill="hold">
                            <p:stCondLst>
                              <p:cond delay="3500"/>
                            </p:stCondLst>
                            <p:childTnLst>
                              <p:par>
                                <p:cTn id="51" presetID="22" presetClass="entr" presetSubtype="1" fill="hold" grpId="0" nodeType="afterEffect">
                                  <p:stCondLst>
                                    <p:cond delay="0"/>
                                  </p:stCondLst>
                                  <p:childTnLst>
                                    <p:set>
                                      <p:cBhvr>
                                        <p:cTn id="52" dur="1" fill="hold">
                                          <p:stCondLst>
                                            <p:cond delay="0"/>
                                          </p:stCondLst>
                                        </p:cTn>
                                        <p:tgtEl>
                                          <p:spTgt spid="528393"/>
                                        </p:tgtEl>
                                        <p:attrNameLst>
                                          <p:attrName>style.visibility</p:attrName>
                                        </p:attrNameLst>
                                      </p:cBhvr>
                                      <p:to>
                                        <p:strVal val="visible"/>
                                      </p:to>
                                    </p:set>
                                    <p:animEffect transition="in" filter="wipe(up)">
                                      <p:cBhvr>
                                        <p:cTn id="53" dur="500"/>
                                        <p:tgtEl>
                                          <p:spTgt spid="528393"/>
                                        </p:tgtEl>
                                      </p:cBhvr>
                                    </p:animEffect>
                                  </p:childTnLst>
                                </p:cTn>
                              </p:par>
                            </p:childTnLst>
                          </p:cTn>
                        </p:par>
                        <p:par>
                          <p:cTn id="54" fill="hold">
                            <p:stCondLst>
                              <p:cond delay="4000"/>
                            </p:stCondLst>
                            <p:childTnLst>
                              <p:par>
                                <p:cTn id="55" presetID="22" presetClass="entr" presetSubtype="8" fill="hold" grpId="0" nodeType="afterEffect">
                                  <p:stCondLst>
                                    <p:cond delay="0"/>
                                  </p:stCondLst>
                                  <p:childTnLst>
                                    <p:set>
                                      <p:cBhvr>
                                        <p:cTn id="56" dur="1" fill="hold">
                                          <p:stCondLst>
                                            <p:cond delay="0"/>
                                          </p:stCondLst>
                                        </p:cTn>
                                        <p:tgtEl>
                                          <p:spTgt spid="528408"/>
                                        </p:tgtEl>
                                        <p:attrNameLst>
                                          <p:attrName>style.visibility</p:attrName>
                                        </p:attrNameLst>
                                      </p:cBhvr>
                                      <p:to>
                                        <p:strVal val="visible"/>
                                      </p:to>
                                    </p:set>
                                    <p:animEffect transition="in" filter="wipe(left)">
                                      <p:cBhvr>
                                        <p:cTn id="57" dur="500"/>
                                        <p:tgtEl>
                                          <p:spTgt spid="528408"/>
                                        </p:tgtEl>
                                      </p:cBhvr>
                                    </p:animEffect>
                                  </p:childTnLst>
                                </p:cTn>
                              </p:par>
                            </p:childTnLst>
                          </p:cTn>
                        </p:par>
                        <p:par>
                          <p:cTn id="58" fill="hold">
                            <p:stCondLst>
                              <p:cond delay="4500"/>
                            </p:stCondLst>
                            <p:childTnLst>
                              <p:par>
                                <p:cTn id="59" presetID="22" presetClass="entr" presetSubtype="1" fill="hold" grpId="0" nodeType="afterEffect">
                                  <p:stCondLst>
                                    <p:cond delay="0"/>
                                  </p:stCondLst>
                                  <p:childTnLst>
                                    <p:set>
                                      <p:cBhvr>
                                        <p:cTn id="60" dur="1" fill="hold">
                                          <p:stCondLst>
                                            <p:cond delay="0"/>
                                          </p:stCondLst>
                                        </p:cTn>
                                        <p:tgtEl>
                                          <p:spTgt spid="528391"/>
                                        </p:tgtEl>
                                        <p:attrNameLst>
                                          <p:attrName>style.visibility</p:attrName>
                                        </p:attrNameLst>
                                      </p:cBhvr>
                                      <p:to>
                                        <p:strVal val="visible"/>
                                      </p:to>
                                    </p:set>
                                    <p:animEffect transition="in" filter="wipe(up)">
                                      <p:cBhvr>
                                        <p:cTn id="61" dur="500"/>
                                        <p:tgtEl>
                                          <p:spTgt spid="528391"/>
                                        </p:tgtEl>
                                      </p:cBhvr>
                                    </p:animEffect>
                                  </p:childTnLst>
                                </p:cTn>
                              </p:par>
                            </p:childTnLst>
                          </p:cTn>
                        </p:par>
                        <p:par>
                          <p:cTn id="62" fill="hold">
                            <p:stCondLst>
                              <p:cond delay="5000"/>
                            </p:stCondLst>
                            <p:childTnLst>
                              <p:par>
                                <p:cTn id="63" presetID="22" presetClass="entr" presetSubtype="8" fill="hold" grpId="0" nodeType="afterEffect">
                                  <p:stCondLst>
                                    <p:cond delay="0"/>
                                  </p:stCondLst>
                                  <p:childTnLst>
                                    <p:set>
                                      <p:cBhvr>
                                        <p:cTn id="64" dur="1" fill="hold">
                                          <p:stCondLst>
                                            <p:cond delay="0"/>
                                          </p:stCondLst>
                                        </p:cTn>
                                        <p:tgtEl>
                                          <p:spTgt spid="528409"/>
                                        </p:tgtEl>
                                        <p:attrNameLst>
                                          <p:attrName>style.visibility</p:attrName>
                                        </p:attrNameLst>
                                      </p:cBhvr>
                                      <p:to>
                                        <p:strVal val="visible"/>
                                      </p:to>
                                    </p:set>
                                    <p:animEffect transition="in" filter="wipe(left)">
                                      <p:cBhvr>
                                        <p:cTn id="65" dur="500"/>
                                        <p:tgtEl>
                                          <p:spTgt spid="528409"/>
                                        </p:tgtEl>
                                      </p:cBhvr>
                                    </p:animEffect>
                                  </p:childTnLst>
                                </p:cTn>
                              </p:par>
                            </p:childTnLst>
                          </p:cTn>
                        </p:par>
                        <p:par>
                          <p:cTn id="66" fill="hold">
                            <p:stCondLst>
                              <p:cond delay="5500"/>
                            </p:stCondLst>
                            <p:childTnLst>
                              <p:par>
                                <p:cTn id="67" presetID="22" presetClass="entr" presetSubtype="1" fill="hold" grpId="0" nodeType="afterEffect">
                                  <p:stCondLst>
                                    <p:cond delay="0"/>
                                  </p:stCondLst>
                                  <p:childTnLst>
                                    <p:set>
                                      <p:cBhvr>
                                        <p:cTn id="68" dur="1" fill="hold">
                                          <p:stCondLst>
                                            <p:cond delay="0"/>
                                          </p:stCondLst>
                                        </p:cTn>
                                        <p:tgtEl>
                                          <p:spTgt spid="528392"/>
                                        </p:tgtEl>
                                        <p:attrNameLst>
                                          <p:attrName>style.visibility</p:attrName>
                                        </p:attrNameLst>
                                      </p:cBhvr>
                                      <p:to>
                                        <p:strVal val="visible"/>
                                      </p:to>
                                    </p:set>
                                    <p:animEffect transition="in" filter="wipe(up)">
                                      <p:cBhvr>
                                        <p:cTn id="69" dur="500"/>
                                        <p:tgtEl>
                                          <p:spTgt spid="528392"/>
                                        </p:tgtEl>
                                      </p:cBhvr>
                                    </p:animEffect>
                                  </p:childTnLst>
                                </p:cTn>
                              </p:par>
                            </p:childTnLst>
                          </p:cTn>
                        </p:par>
                        <p:par>
                          <p:cTn id="70" fill="hold">
                            <p:stCondLst>
                              <p:cond delay="6000"/>
                            </p:stCondLst>
                            <p:childTnLst>
                              <p:par>
                                <p:cTn id="71" presetID="22" presetClass="entr" presetSubtype="8" fill="hold" grpId="0" nodeType="afterEffect">
                                  <p:stCondLst>
                                    <p:cond delay="0"/>
                                  </p:stCondLst>
                                  <p:childTnLst>
                                    <p:set>
                                      <p:cBhvr>
                                        <p:cTn id="72" dur="1" fill="hold">
                                          <p:stCondLst>
                                            <p:cond delay="0"/>
                                          </p:stCondLst>
                                        </p:cTn>
                                        <p:tgtEl>
                                          <p:spTgt spid="528410"/>
                                        </p:tgtEl>
                                        <p:attrNameLst>
                                          <p:attrName>style.visibility</p:attrName>
                                        </p:attrNameLst>
                                      </p:cBhvr>
                                      <p:to>
                                        <p:strVal val="visible"/>
                                      </p:to>
                                    </p:set>
                                    <p:animEffect transition="in" filter="wipe(left)">
                                      <p:cBhvr>
                                        <p:cTn id="73" dur="500"/>
                                        <p:tgtEl>
                                          <p:spTgt spid="528410"/>
                                        </p:tgtEl>
                                      </p:cBhvr>
                                    </p:animEffect>
                                  </p:childTnLst>
                                </p:cTn>
                              </p:par>
                            </p:childTnLst>
                          </p:cTn>
                        </p:par>
                        <p:par>
                          <p:cTn id="74" fill="hold">
                            <p:stCondLst>
                              <p:cond delay="6500"/>
                            </p:stCondLst>
                            <p:childTnLst>
                              <p:par>
                                <p:cTn id="75" presetID="22" presetClass="entr" presetSubtype="1" fill="hold" grpId="0" nodeType="afterEffect">
                                  <p:stCondLst>
                                    <p:cond delay="0"/>
                                  </p:stCondLst>
                                  <p:childTnLst>
                                    <p:set>
                                      <p:cBhvr>
                                        <p:cTn id="76" dur="1" fill="hold">
                                          <p:stCondLst>
                                            <p:cond delay="0"/>
                                          </p:stCondLst>
                                        </p:cTn>
                                        <p:tgtEl>
                                          <p:spTgt spid="528394"/>
                                        </p:tgtEl>
                                        <p:attrNameLst>
                                          <p:attrName>style.visibility</p:attrName>
                                        </p:attrNameLst>
                                      </p:cBhvr>
                                      <p:to>
                                        <p:strVal val="visible"/>
                                      </p:to>
                                    </p:set>
                                    <p:animEffect transition="in" filter="wipe(up)">
                                      <p:cBhvr>
                                        <p:cTn id="77" dur="500"/>
                                        <p:tgtEl>
                                          <p:spTgt spid="528394"/>
                                        </p:tgtEl>
                                      </p:cBhvr>
                                    </p:animEffect>
                                  </p:childTnLst>
                                </p:cTn>
                              </p:par>
                            </p:childTnLst>
                          </p:cTn>
                        </p:par>
                        <p:par>
                          <p:cTn id="78" fill="hold">
                            <p:stCondLst>
                              <p:cond delay="7000"/>
                            </p:stCondLst>
                            <p:childTnLst>
                              <p:par>
                                <p:cTn id="79" presetID="22" presetClass="entr" presetSubtype="8" fill="hold" grpId="0" nodeType="afterEffect">
                                  <p:stCondLst>
                                    <p:cond delay="0"/>
                                  </p:stCondLst>
                                  <p:childTnLst>
                                    <p:set>
                                      <p:cBhvr>
                                        <p:cTn id="80" dur="1" fill="hold">
                                          <p:stCondLst>
                                            <p:cond delay="0"/>
                                          </p:stCondLst>
                                        </p:cTn>
                                        <p:tgtEl>
                                          <p:spTgt spid="528411"/>
                                        </p:tgtEl>
                                        <p:attrNameLst>
                                          <p:attrName>style.visibility</p:attrName>
                                        </p:attrNameLst>
                                      </p:cBhvr>
                                      <p:to>
                                        <p:strVal val="visible"/>
                                      </p:to>
                                    </p:set>
                                    <p:animEffect transition="in" filter="wipe(left)">
                                      <p:cBhvr>
                                        <p:cTn id="81" dur="500"/>
                                        <p:tgtEl>
                                          <p:spTgt spid="528411"/>
                                        </p:tgtEl>
                                      </p:cBhvr>
                                    </p:animEffect>
                                  </p:childTnLst>
                                </p:cTn>
                              </p:par>
                            </p:childTnLst>
                          </p:cTn>
                        </p:par>
                        <p:par>
                          <p:cTn id="82" fill="hold">
                            <p:stCondLst>
                              <p:cond delay="7500"/>
                            </p:stCondLst>
                            <p:childTnLst>
                              <p:par>
                                <p:cTn id="83" presetID="22" presetClass="entr" presetSubtype="1" fill="hold" grpId="0" nodeType="afterEffect">
                                  <p:stCondLst>
                                    <p:cond delay="0"/>
                                  </p:stCondLst>
                                  <p:childTnLst>
                                    <p:set>
                                      <p:cBhvr>
                                        <p:cTn id="84" dur="1" fill="hold">
                                          <p:stCondLst>
                                            <p:cond delay="0"/>
                                          </p:stCondLst>
                                        </p:cTn>
                                        <p:tgtEl>
                                          <p:spTgt spid="528396"/>
                                        </p:tgtEl>
                                        <p:attrNameLst>
                                          <p:attrName>style.visibility</p:attrName>
                                        </p:attrNameLst>
                                      </p:cBhvr>
                                      <p:to>
                                        <p:strVal val="visible"/>
                                      </p:to>
                                    </p:set>
                                    <p:animEffect transition="in" filter="wipe(up)">
                                      <p:cBhvr>
                                        <p:cTn id="85" dur="500"/>
                                        <p:tgtEl>
                                          <p:spTgt spid="528396"/>
                                        </p:tgtEl>
                                      </p:cBhvr>
                                    </p:animEffect>
                                  </p:childTnLst>
                                </p:cTn>
                              </p:par>
                            </p:childTnLst>
                          </p:cTn>
                        </p:par>
                        <p:par>
                          <p:cTn id="86" fill="hold">
                            <p:stCondLst>
                              <p:cond delay="8000"/>
                            </p:stCondLst>
                            <p:childTnLst>
                              <p:par>
                                <p:cTn id="87" presetID="22" presetClass="entr" presetSubtype="8" fill="hold" grpId="0" nodeType="afterEffect">
                                  <p:stCondLst>
                                    <p:cond delay="0"/>
                                  </p:stCondLst>
                                  <p:childTnLst>
                                    <p:set>
                                      <p:cBhvr>
                                        <p:cTn id="88" dur="1" fill="hold">
                                          <p:stCondLst>
                                            <p:cond delay="0"/>
                                          </p:stCondLst>
                                        </p:cTn>
                                        <p:tgtEl>
                                          <p:spTgt spid="528412"/>
                                        </p:tgtEl>
                                        <p:attrNameLst>
                                          <p:attrName>style.visibility</p:attrName>
                                        </p:attrNameLst>
                                      </p:cBhvr>
                                      <p:to>
                                        <p:strVal val="visible"/>
                                      </p:to>
                                    </p:set>
                                    <p:animEffect transition="in" filter="wipe(left)">
                                      <p:cBhvr>
                                        <p:cTn id="89" dur="500"/>
                                        <p:tgtEl>
                                          <p:spTgt spid="528412"/>
                                        </p:tgtEl>
                                      </p:cBhvr>
                                    </p:animEffect>
                                  </p:childTnLst>
                                </p:cTn>
                              </p:par>
                            </p:childTnLst>
                          </p:cTn>
                        </p:par>
                        <p:par>
                          <p:cTn id="90" fill="hold">
                            <p:stCondLst>
                              <p:cond delay="8500"/>
                            </p:stCondLst>
                            <p:childTnLst>
                              <p:par>
                                <p:cTn id="91" presetID="22" presetClass="entr" presetSubtype="1" fill="hold" grpId="0" nodeType="afterEffect">
                                  <p:stCondLst>
                                    <p:cond delay="0"/>
                                  </p:stCondLst>
                                  <p:childTnLst>
                                    <p:set>
                                      <p:cBhvr>
                                        <p:cTn id="92" dur="1" fill="hold">
                                          <p:stCondLst>
                                            <p:cond delay="0"/>
                                          </p:stCondLst>
                                        </p:cTn>
                                        <p:tgtEl>
                                          <p:spTgt spid="528399"/>
                                        </p:tgtEl>
                                        <p:attrNameLst>
                                          <p:attrName>style.visibility</p:attrName>
                                        </p:attrNameLst>
                                      </p:cBhvr>
                                      <p:to>
                                        <p:strVal val="visible"/>
                                      </p:to>
                                    </p:set>
                                    <p:animEffect transition="in" filter="wipe(up)">
                                      <p:cBhvr>
                                        <p:cTn id="93" dur="500"/>
                                        <p:tgtEl>
                                          <p:spTgt spid="528399"/>
                                        </p:tgtEl>
                                      </p:cBhvr>
                                    </p:animEffect>
                                  </p:childTnLst>
                                </p:cTn>
                              </p:par>
                            </p:childTnLst>
                          </p:cTn>
                        </p:par>
                        <p:par>
                          <p:cTn id="94" fill="hold">
                            <p:stCondLst>
                              <p:cond delay="9000"/>
                            </p:stCondLst>
                            <p:childTnLst>
                              <p:par>
                                <p:cTn id="95" presetID="22" presetClass="entr" presetSubtype="8" fill="hold" grpId="0" nodeType="afterEffect">
                                  <p:stCondLst>
                                    <p:cond delay="0"/>
                                  </p:stCondLst>
                                  <p:childTnLst>
                                    <p:set>
                                      <p:cBhvr>
                                        <p:cTn id="96" dur="1" fill="hold">
                                          <p:stCondLst>
                                            <p:cond delay="0"/>
                                          </p:stCondLst>
                                        </p:cTn>
                                        <p:tgtEl>
                                          <p:spTgt spid="528413"/>
                                        </p:tgtEl>
                                        <p:attrNameLst>
                                          <p:attrName>style.visibility</p:attrName>
                                        </p:attrNameLst>
                                      </p:cBhvr>
                                      <p:to>
                                        <p:strVal val="visible"/>
                                      </p:to>
                                    </p:set>
                                    <p:animEffect transition="in" filter="wipe(left)">
                                      <p:cBhvr>
                                        <p:cTn id="97" dur="500"/>
                                        <p:tgtEl>
                                          <p:spTgt spid="528413"/>
                                        </p:tgtEl>
                                      </p:cBhvr>
                                    </p:animEffect>
                                  </p:childTnLst>
                                </p:cTn>
                              </p:par>
                            </p:childTnLst>
                          </p:cTn>
                        </p:par>
                        <p:par>
                          <p:cTn id="98" fill="hold">
                            <p:stCondLst>
                              <p:cond delay="9500"/>
                            </p:stCondLst>
                            <p:childTnLst>
                              <p:par>
                                <p:cTn id="99" presetID="22" presetClass="entr" presetSubtype="1" fill="hold" grpId="0" nodeType="afterEffect">
                                  <p:stCondLst>
                                    <p:cond delay="0"/>
                                  </p:stCondLst>
                                  <p:childTnLst>
                                    <p:set>
                                      <p:cBhvr>
                                        <p:cTn id="100" dur="1" fill="hold">
                                          <p:stCondLst>
                                            <p:cond delay="0"/>
                                          </p:stCondLst>
                                        </p:cTn>
                                        <p:tgtEl>
                                          <p:spTgt spid="528400"/>
                                        </p:tgtEl>
                                        <p:attrNameLst>
                                          <p:attrName>style.visibility</p:attrName>
                                        </p:attrNameLst>
                                      </p:cBhvr>
                                      <p:to>
                                        <p:strVal val="visible"/>
                                      </p:to>
                                    </p:set>
                                    <p:animEffect transition="in" filter="wipe(up)">
                                      <p:cBhvr>
                                        <p:cTn id="101" dur="500"/>
                                        <p:tgtEl>
                                          <p:spTgt spid="528400"/>
                                        </p:tgtEl>
                                      </p:cBhvr>
                                    </p:animEffect>
                                  </p:childTnLst>
                                </p:cTn>
                              </p:par>
                            </p:childTnLst>
                          </p:cTn>
                        </p:par>
                        <p:par>
                          <p:cTn id="102" fill="hold">
                            <p:stCondLst>
                              <p:cond delay="10000"/>
                            </p:stCondLst>
                            <p:childTnLst>
                              <p:par>
                                <p:cTn id="103" presetID="22" presetClass="entr" presetSubtype="8" fill="hold" grpId="0" nodeType="afterEffect">
                                  <p:stCondLst>
                                    <p:cond delay="0"/>
                                  </p:stCondLst>
                                  <p:childTnLst>
                                    <p:set>
                                      <p:cBhvr>
                                        <p:cTn id="104" dur="1" fill="hold">
                                          <p:stCondLst>
                                            <p:cond delay="0"/>
                                          </p:stCondLst>
                                        </p:cTn>
                                        <p:tgtEl>
                                          <p:spTgt spid="528414"/>
                                        </p:tgtEl>
                                        <p:attrNameLst>
                                          <p:attrName>style.visibility</p:attrName>
                                        </p:attrNameLst>
                                      </p:cBhvr>
                                      <p:to>
                                        <p:strVal val="visible"/>
                                      </p:to>
                                    </p:set>
                                    <p:animEffect transition="in" filter="wipe(left)">
                                      <p:cBhvr>
                                        <p:cTn id="105" dur="500"/>
                                        <p:tgtEl>
                                          <p:spTgt spid="528414"/>
                                        </p:tgtEl>
                                      </p:cBhvr>
                                    </p:animEffect>
                                  </p:childTnLst>
                                </p:cTn>
                              </p:par>
                            </p:childTnLst>
                          </p:cTn>
                        </p:par>
                        <p:par>
                          <p:cTn id="106" fill="hold">
                            <p:stCondLst>
                              <p:cond delay="10500"/>
                            </p:stCondLst>
                            <p:childTnLst>
                              <p:par>
                                <p:cTn id="107" presetID="22" presetClass="entr" presetSubtype="1" fill="hold" grpId="0" nodeType="afterEffect">
                                  <p:stCondLst>
                                    <p:cond delay="0"/>
                                  </p:stCondLst>
                                  <p:childTnLst>
                                    <p:set>
                                      <p:cBhvr>
                                        <p:cTn id="108" dur="1" fill="hold">
                                          <p:stCondLst>
                                            <p:cond delay="0"/>
                                          </p:stCondLst>
                                        </p:cTn>
                                        <p:tgtEl>
                                          <p:spTgt spid="528397"/>
                                        </p:tgtEl>
                                        <p:attrNameLst>
                                          <p:attrName>style.visibility</p:attrName>
                                        </p:attrNameLst>
                                      </p:cBhvr>
                                      <p:to>
                                        <p:strVal val="visible"/>
                                      </p:to>
                                    </p:set>
                                    <p:animEffect transition="in" filter="wipe(up)">
                                      <p:cBhvr>
                                        <p:cTn id="109" dur="500"/>
                                        <p:tgtEl>
                                          <p:spTgt spid="528397"/>
                                        </p:tgtEl>
                                      </p:cBhvr>
                                    </p:animEffect>
                                  </p:childTnLst>
                                </p:cTn>
                              </p:par>
                            </p:childTnLst>
                          </p:cTn>
                        </p:par>
                        <p:par>
                          <p:cTn id="110" fill="hold">
                            <p:stCondLst>
                              <p:cond delay="11000"/>
                            </p:stCondLst>
                            <p:childTnLst>
                              <p:par>
                                <p:cTn id="111" presetID="22" presetClass="entr" presetSubtype="8" fill="hold" grpId="0" nodeType="afterEffect">
                                  <p:stCondLst>
                                    <p:cond delay="0"/>
                                  </p:stCondLst>
                                  <p:childTnLst>
                                    <p:set>
                                      <p:cBhvr>
                                        <p:cTn id="112" dur="1" fill="hold">
                                          <p:stCondLst>
                                            <p:cond delay="0"/>
                                          </p:stCondLst>
                                        </p:cTn>
                                        <p:tgtEl>
                                          <p:spTgt spid="528401"/>
                                        </p:tgtEl>
                                        <p:attrNameLst>
                                          <p:attrName>style.visibility</p:attrName>
                                        </p:attrNameLst>
                                      </p:cBhvr>
                                      <p:to>
                                        <p:strVal val="visible"/>
                                      </p:to>
                                    </p:set>
                                    <p:animEffect transition="in" filter="wipe(left)">
                                      <p:cBhvr>
                                        <p:cTn id="113" dur="500"/>
                                        <p:tgtEl>
                                          <p:spTgt spid="528401"/>
                                        </p:tgtEl>
                                      </p:cBhvr>
                                    </p:animEffect>
                                  </p:childTnLst>
                                </p:cTn>
                              </p:par>
                            </p:childTnLst>
                          </p:cTn>
                        </p:par>
                        <p:par>
                          <p:cTn id="114" fill="hold">
                            <p:stCondLst>
                              <p:cond delay="11500"/>
                            </p:stCondLst>
                            <p:childTnLst>
                              <p:par>
                                <p:cTn id="115" presetID="22" presetClass="entr" presetSubtype="1" fill="hold" grpId="0" nodeType="afterEffect">
                                  <p:stCondLst>
                                    <p:cond delay="0"/>
                                  </p:stCondLst>
                                  <p:childTnLst>
                                    <p:set>
                                      <p:cBhvr>
                                        <p:cTn id="116" dur="1" fill="hold">
                                          <p:stCondLst>
                                            <p:cond delay="0"/>
                                          </p:stCondLst>
                                        </p:cTn>
                                        <p:tgtEl>
                                          <p:spTgt spid="528395"/>
                                        </p:tgtEl>
                                        <p:attrNameLst>
                                          <p:attrName>style.visibility</p:attrName>
                                        </p:attrNameLst>
                                      </p:cBhvr>
                                      <p:to>
                                        <p:strVal val="visible"/>
                                      </p:to>
                                    </p:set>
                                    <p:animEffect transition="in" filter="wipe(up)">
                                      <p:cBhvr>
                                        <p:cTn id="117" dur="500"/>
                                        <p:tgtEl>
                                          <p:spTgt spid="5283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8386" grpId="0" autoUpdateAnimBg="0"/>
      <p:bldP spid="528387" grpId="0" autoUpdateAnimBg="0"/>
      <p:bldP spid="528388" grpId="0" autoUpdateAnimBg="0"/>
      <p:bldP spid="528389" grpId="0" autoUpdateAnimBg="0"/>
      <p:bldP spid="528390" grpId="0" autoUpdateAnimBg="0"/>
      <p:bldP spid="528391" grpId="0" autoUpdateAnimBg="0"/>
      <p:bldP spid="528392" grpId="0" autoUpdateAnimBg="0"/>
      <p:bldP spid="528393" grpId="0" autoUpdateAnimBg="0"/>
      <p:bldP spid="528394" grpId="0" autoUpdateAnimBg="0"/>
      <p:bldP spid="528395" grpId="0" autoUpdateAnimBg="0"/>
      <p:bldP spid="528396" grpId="0" autoUpdateAnimBg="0"/>
      <p:bldP spid="528397" grpId="0" autoUpdateAnimBg="0"/>
      <p:bldP spid="528399" grpId="0" autoUpdateAnimBg="0"/>
      <p:bldP spid="528400" grpId="0" autoUpdateAnimBg="0"/>
      <p:bldP spid="528401" grpId="0" animBg="1"/>
      <p:bldP spid="528402" grpId="0" animBg="1"/>
      <p:bldP spid="528403" grpId="0" animBg="1"/>
      <p:bldP spid="528404" grpId="0" animBg="1"/>
      <p:bldP spid="528405" grpId="0" animBg="1"/>
      <p:bldP spid="528406" grpId="0" animBg="1"/>
      <p:bldP spid="528407" grpId="0" animBg="1"/>
      <p:bldP spid="528408" grpId="0" animBg="1"/>
      <p:bldP spid="528409" grpId="0" animBg="1"/>
      <p:bldP spid="528410" grpId="0" animBg="1"/>
      <p:bldP spid="528411" grpId="0" animBg="1"/>
      <p:bldP spid="528412" grpId="0" animBg="1"/>
      <p:bldP spid="528413" grpId="0" animBg="1"/>
      <p:bldP spid="528414"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47621A-BAF6-2DDD-A72D-F0B13FD29C92}"/>
              </a:ext>
            </a:extLst>
          </p:cNvPr>
          <p:cNvSpPr>
            <a:spLocks noGrp="1"/>
          </p:cNvSpPr>
          <p:nvPr>
            <p:ph type="title"/>
          </p:nvPr>
        </p:nvSpPr>
        <p:spPr/>
        <p:txBody>
          <a:bodyPr/>
          <a:lstStyle/>
          <a:p>
            <a:r>
              <a:rPr lang="zh-CN">
                <a:ea typeface="+mj-lt"/>
                <a:cs typeface="+mj-lt"/>
              </a:rPr>
              <a:t>Print</a:t>
            </a:r>
            <a:endParaRPr lang="zh-CN"/>
          </a:p>
        </p:txBody>
      </p:sp>
      <p:sp>
        <p:nvSpPr>
          <p:cNvPr id="3" name="内容占位符 2">
            <a:extLst>
              <a:ext uri="{FF2B5EF4-FFF2-40B4-BE49-F238E27FC236}">
                <a16:creationId xmlns:a16="http://schemas.microsoft.com/office/drawing/2014/main" id="{A2E79DD8-FA1F-F411-0443-CAD77D810221}"/>
              </a:ext>
            </a:extLst>
          </p:cNvPr>
          <p:cNvSpPr>
            <a:spLocks noGrp="1"/>
          </p:cNvSpPr>
          <p:nvPr>
            <p:ph idx="1"/>
          </p:nvPr>
        </p:nvSpPr>
        <p:spPr/>
        <p:txBody>
          <a:bodyPr vert="horz" lIns="91440" tIns="45720" rIns="91440" bIns="45720" rtlCol="0" anchor="t">
            <a:normAutofit/>
          </a:bodyPr>
          <a:lstStyle/>
          <a:p>
            <a:r>
              <a:rPr lang="zh-CN" altLang="en-US">
                <a:ea typeface="+mn-lt"/>
                <a:cs typeface="+mn-lt"/>
              </a:rPr>
              <a:t>如果 </a:t>
            </a:r>
            <a:r>
              <a:rPr lang="en-US" altLang="zh-CN" dirty="0">
                <a:ea typeface="+mn-lt"/>
                <a:cs typeface="+mn-lt"/>
              </a:rPr>
              <a:t>-n</a:t>
            </a:r>
            <a:r>
              <a:rPr lang="zh-CN" altLang="en-US">
                <a:ea typeface="+mn-lt"/>
                <a:cs typeface="+mn-lt"/>
              </a:rPr>
              <a:t> 选项 已指定，</a:t>
            </a:r>
            <a:r>
              <a:rPr lang="zh-CN">
                <a:ea typeface="+mn-lt"/>
                <a:cs typeface="+mn-lt"/>
              </a:rPr>
              <a:t>打印命令 (p) 可以强制输出模式空间</a:t>
            </a:r>
          </a:p>
          <a:p>
            <a:r>
              <a:rPr lang="zh-CN" altLang="en-US">
                <a:ea typeface="+mn-lt"/>
                <a:cs typeface="+mn-lt"/>
              </a:rPr>
              <a:t>如果没有指定 </a:t>
            </a:r>
            <a:r>
              <a:rPr lang="en-US" altLang="zh-CN" dirty="0">
                <a:ea typeface="+mn-lt"/>
                <a:cs typeface="+mn-lt"/>
              </a:rPr>
              <a:t>-n</a:t>
            </a:r>
            <a:r>
              <a:rPr lang="zh-CN" altLang="en-US">
                <a:ea typeface="+mn-lt"/>
                <a:cs typeface="+mn-lt"/>
              </a:rPr>
              <a:t> 或 </a:t>
            </a:r>
            <a:r>
              <a:rPr lang="en-US" altLang="zh-CN" dirty="0">
                <a:ea typeface="+mn-lt"/>
                <a:cs typeface="+mn-lt"/>
              </a:rPr>
              <a:t>#n</a:t>
            </a:r>
            <a:r>
              <a:rPr lang="zh-CN" altLang="en-US">
                <a:ea typeface="+mn-lt"/>
                <a:cs typeface="+mn-lt"/>
              </a:rPr>
              <a:t> 选项，</a:t>
            </a:r>
            <a:r>
              <a:rPr lang="en-US" altLang="zh-CN" dirty="0">
                <a:ea typeface="+mn-lt"/>
                <a:cs typeface="+mn-lt"/>
              </a:rPr>
              <a:t>p</a:t>
            </a:r>
            <a:r>
              <a:rPr lang="zh-CN" altLang="en-US">
                <a:ea typeface="+mn-lt"/>
                <a:cs typeface="+mn-lt"/>
              </a:rPr>
              <a:t> 会导致该行输出两次！</a:t>
            </a:r>
          </a:p>
          <a:p>
            <a:r>
              <a:rPr lang="zh-CN" altLang="en-US">
                <a:ea typeface="等线"/>
              </a:rPr>
              <a:t>格式</a:t>
            </a:r>
          </a:p>
          <a:p>
            <a:pPr marL="0" indent="0">
              <a:buNone/>
            </a:pPr>
            <a:r>
              <a:rPr lang="zh-CN" altLang="en-US">
                <a:ea typeface="等线"/>
              </a:rPr>
              <a:t>   </a:t>
            </a:r>
            <a:r>
              <a:rPr lang="zh-CN" b="1">
                <a:ea typeface="+mn-lt"/>
                <a:cs typeface="+mn-lt"/>
              </a:rPr>
              <a:t>[address1[,address2]]p</a:t>
            </a:r>
            <a:endParaRPr lang="zh-CN" altLang="en-US" b="1">
              <a:ea typeface="等线"/>
            </a:endParaRPr>
          </a:p>
        </p:txBody>
      </p:sp>
    </p:spTree>
    <p:extLst>
      <p:ext uri="{BB962C8B-B14F-4D97-AF65-F5344CB8AC3E}">
        <p14:creationId xmlns:p14="http://schemas.microsoft.com/office/powerpoint/2010/main" val="254430766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Substitute</a:t>
            </a:r>
            <a:endParaRPr lang="zh-CN" altLang="en-US" dirty="0"/>
          </a:p>
        </p:txBody>
      </p:sp>
      <p:sp>
        <p:nvSpPr>
          <p:cNvPr id="3" name="内容占位符 2"/>
          <p:cNvSpPr>
            <a:spLocks noGrp="1"/>
          </p:cNvSpPr>
          <p:nvPr>
            <p:ph idx="1"/>
          </p:nvPr>
        </p:nvSpPr>
        <p:spPr/>
        <p:txBody>
          <a:bodyPr/>
          <a:lstStyle/>
          <a:p>
            <a:r>
              <a:rPr lang="en-US" altLang="zh-CN" dirty="0"/>
              <a:t>Syntax:</a:t>
            </a:r>
          </a:p>
          <a:p>
            <a:pPr marL="0" indent="0">
              <a:buNone/>
            </a:pPr>
            <a:r>
              <a:rPr lang="en-US" altLang="zh-CN" dirty="0"/>
              <a:t>     [address(es)]s/pattern/replacement/[flags] </a:t>
            </a:r>
          </a:p>
          <a:p>
            <a:pPr lvl="1">
              <a:buFont typeface="Wingdings" panose="05000000000000000000" pitchFamily="2" charset="2"/>
              <a:buChar char="Ø"/>
            </a:pPr>
            <a:r>
              <a:rPr lang="en-US" altLang="zh-CN" dirty="0"/>
              <a:t>pattern             </a:t>
            </a:r>
            <a:r>
              <a:rPr lang="zh-CN" altLang="en-US" dirty="0"/>
              <a:t>搜索模式 </a:t>
            </a:r>
            <a:endParaRPr lang="en-US" altLang="zh-CN" dirty="0"/>
          </a:p>
          <a:p>
            <a:pPr lvl="1">
              <a:buFont typeface="Wingdings" panose="05000000000000000000" pitchFamily="2" charset="2"/>
              <a:buChar char="Ø"/>
            </a:pPr>
            <a:r>
              <a:rPr lang="en-US" altLang="zh-CN" dirty="0"/>
              <a:t>replacement     </a:t>
            </a:r>
            <a:r>
              <a:rPr lang="zh-CN" altLang="en-US" dirty="0"/>
              <a:t>替换字符串</a:t>
            </a:r>
            <a:endParaRPr lang="en-US" altLang="zh-CN" dirty="0"/>
          </a:p>
          <a:p>
            <a:pPr lvl="1">
              <a:buFont typeface="Wingdings" panose="05000000000000000000" pitchFamily="2" charset="2"/>
              <a:buChar char="Ø"/>
            </a:pPr>
            <a:r>
              <a:rPr lang="en-US" altLang="zh-CN" dirty="0"/>
              <a:t>flags                 </a:t>
            </a:r>
            <a:r>
              <a:rPr lang="zh-CN" altLang="en-US" dirty="0"/>
              <a:t>可选择以下任何一项 </a:t>
            </a:r>
            <a:endParaRPr lang="en-US" altLang="zh-CN" dirty="0"/>
          </a:p>
          <a:p>
            <a:pPr marL="914400" lvl="2" indent="0">
              <a:buNone/>
            </a:pPr>
            <a:r>
              <a:rPr lang="en-US" altLang="zh-CN" dirty="0"/>
              <a:t>• n  </a:t>
            </a:r>
            <a:r>
              <a:rPr lang="zh-CN" altLang="en-US" dirty="0"/>
              <a:t>从 </a:t>
            </a:r>
            <a:r>
              <a:rPr lang="en-US" altLang="zh-CN" dirty="0"/>
              <a:t>1 </a:t>
            </a:r>
            <a:r>
              <a:rPr lang="zh-CN" altLang="en-US" dirty="0"/>
              <a:t>到 </a:t>
            </a:r>
            <a:r>
              <a:rPr lang="en-US" altLang="zh-CN" dirty="0"/>
              <a:t>512 </a:t>
            </a:r>
            <a:r>
              <a:rPr lang="zh-CN" altLang="en-US" dirty="0"/>
              <a:t>的数字，表示应替换第几个模式的</a:t>
            </a:r>
            <a:endParaRPr lang="en-US" altLang="zh-CN" dirty="0"/>
          </a:p>
          <a:p>
            <a:pPr marL="914400" lvl="2" indent="0">
              <a:buNone/>
            </a:pPr>
            <a:r>
              <a:rPr lang="en-US" altLang="zh-CN" dirty="0"/>
              <a:t>• g </a:t>
            </a:r>
            <a:r>
              <a:rPr lang="zh-CN" altLang="en-US" dirty="0"/>
              <a:t>替换模式空间中所有出现的模式</a:t>
            </a:r>
            <a:endParaRPr lang="en-US" altLang="zh-CN" dirty="0"/>
          </a:p>
          <a:p>
            <a:pPr marL="914400" lvl="2" indent="0">
              <a:buNone/>
            </a:pPr>
            <a:r>
              <a:rPr lang="en-US" altLang="zh-CN" dirty="0"/>
              <a:t>• p </a:t>
            </a:r>
            <a:r>
              <a:rPr lang="zh-CN" altLang="en-US" dirty="0"/>
              <a:t>打印</a:t>
            </a:r>
            <a:endParaRPr lang="en-US" altLang="zh-CN" dirty="0"/>
          </a:p>
        </p:txBody>
      </p:sp>
    </p:spTree>
    <p:extLst>
      <p:ext uri="{BB962C8B-B14F-4D97-AF65-F5344CB8AC3E}">
        <p14:creationId xmlns:p14="http://schemas.microsoft.com/office/powerpoint/2010/main" val="206236492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标题 1"/>
          <p:cNvSpPr>
            <a:spLocks noGrp="1"/>
          </p:cNvSpPr>
          <p:nvPr>
            <p:ph type="title"/>
          </p:nvPr>
        </p:nvSpPr>
        <p:spPr/>
        <p:txBody>
          <a:bodyPr/>
          <a:lstStyle/>
          <a:p>
            <a:r>
              <a:rPr lang="en-US" altLang="zh-CN" dirty="0"/>
              <a:t>s</a:t>
            </a:r>
            <a:r>
              <a:rPr lang="zh-CN" altLang="en-US" dirty="0"/>
              <a:t>命令举例</a:t>
            </a:r>
          </a:p>
        </p:txBody>
      </p:sp>
      <p:graphicFrame>
        <p:nvGraphicFramePr>
          <p:cNvPr id="7" name="内容占位符 6"/>
          <p:cNvGraphicFramePr>
            <a:graphicFrameLocks noGrp="1"/>
          </p:cNvGraphicFramePr>
          <p:nvPr>
            <p:ph idx="1"/>
            <p:extLst>
              <p:ext uri="{D42A27DB-BD31-4B8C-83A1-F6EECF244321}">
                <p14:modId xmlns:p14="http://schemas.microsoft.com/office/powerpoint/2010/main" val="1456956160"/>
              </p:ext>
            </p:extLst>
          </p:nvPr>
        </p:nvGraphicFramePr>
        <p:xfrm>
          <a:off x="921521" y="1788207"/>
          <a:ext cx="10102554" cy="2768600"/>
        </p:xfrm>
        <a:graphic>
          <a:graphicData uri="http://schemas.openxmlformats.org/drawingml/2006/table">
            <a:tbl>
              <a:tblPr firstRow="1" bandRow="1">
                <a:tableStyleId>{21E4AEA4-8DFA-4A89-87EB-49C32662AFE0}</a:tableStyleId>
              </a:tblPr>
              <a:tblGrid>
                <a:gridCol w="3667571">
                  <a:extLst>
                    <a:ext uri="{9D8B030D-6E8A-4147-A177-3AD203B41FA5}">
                      <a16:colId xmlns:a16="http://schemas.microsoft.com/office/drawing/2014/main" val="20000"/>
                    </a:ext>
                  </a:extLst>
                </a:gridCol>
                <a:gridCol w="6434983">
                  <a:extLst>
                    <a:ext uri="{9D8B030D-6E8A-4147-A177-3AD203B41FA5}">
                      <a16:colId xmlns:a16="http://schemas.microsoft.com/office/drawing/2014/main" val="20001"/>
                    </a:ext>
                  </a:extLst>
                </a:gridCol>
              </a:tblGrid>
              <a:tr h="370840">
                <a:tc>
                  <a:txBody>
                    <a:bodyPr/>
                    <a:lstStyle/>
                    <a:p>
                      <a:r>
                        <a:rPr lang="en-US" altLang="zh-CN" dirty="0" err="1"/>
                        <a:t>sed</a:t>
                      </a:r>
                      <a:r>
                        <a:rPr lang="en-US" altLang="zh-CN" dirty="0"/>
                        <a:t> 's/test/trial/' data4.txt </a:t>
                      </a:r>
                    </a:p>
                    <a:p>
                      <a:r>
                        <a:rPr lang="en-US" altLang="zh-CN" dirty="0" err="1"/>
                        <a:t>sed</a:t>
                      </a:r>
                      <a:r>
                        <a:rPr lang="en-US" altLang="zh-CN" dirty="0"/>
                        <a:t> 's/test/trial/2' data4.txt </a:t>
                      </a:r>
                      <a:endParaRPr lang="en-US" altLang="zh-CN" b="1" dirty="0"/>
                    </a:p>
                    <a:p>
                      <a:r>
                        <a:rPr lang="en-US" altLang="zh-CN" b="1" dirty="0" err="1"/>
                        <a:t>sed</a:t>
                      </a:r>
                      <a:r>
                        <a:rPr lang="en-US" altLang="zh-CN" b="1" dirty="0"/>
                        <a:t> 's/Windows/Linux/g'  </a:t>
                      </a:r>
                      <a:r>
                        <a:rPr lang="en-US" altLang="zh-CN" b="1" dirty="0" err="1"/>
                        <a:t>myfile</a:t>
                      </a:r>
                      <a:endParaRPr lang="zh-CN" altLang="en-US" b="1" dirty="0"/>
                    </a:p>
                  </a:txBody>
                  <a:tcPr/>
                </a:tc>
                <a:tc>
                  <a:txBody>
                    <a:bodyPr/>
                    <a:lstStyle/>
                    <a:p>
                      <a:endParaRPr lang="zh-CN" altLang="en-US" dirty="0"/>
                    </a:p>
                  </a:txBody>
                  <a:tcPr/>
                </a:tc>
                <a:extLst>
                  <a:ext uri="{0D108BD9-81ED-4DB2-BD59-A6C34878D82A}">
                    <a16:rowId xmlns:a16="http://schemas.microsoft.com/office/drawing/2014/main" val="10001"/>
                  </a:ext>
                </a:extLst>
              </a:tr>
              <a:tr h="370840">
                <a:tc>
                  <a:txBody>
                    <a:bodyPr/>
                    <a:lstStyle/>
                    <a:p>
                      <a:r>
                        <a:rPr lang="en-US" altLang="zh-CN" b="1" dirty="0" err="1"/>
                        <a:t>sed</a:t>
                      </a:r>
                      <a:r>
                        <a:rPr lang="en-US" altLang="zh-CN" b="1" dirty="0"/>
                        <a:t> 's/cc*/c/g' </a:t>
                      </a:r>
                      <a:r>
                        <a:rPr lang="en-US" altLang="zh-CN" b="1" dirty="0" err="1"/>
                        <a:t>myfile</a:t>
                      </a:r>
                      <a:endParaRPr lang="zh-CN" altLang="en-US" b="1" dirty="0"/>
                    </a:p>
                  </a:txBody>
                  <a:tcPr/>
                </a:tc>
                <a:tc>
                  <a:txBody>
                    <a:bodyPr/>
                    <a:lstStyle/>
                    <a:p>
                      <a:r>
                        <a:rPr lang="zh-CN" altLang="en-US" dirty="0"/>
                        <a:t>将</a:t>
                      </a:r>
                      <a:r>
                        <a:rPr lang="en-US" altLang="zh-CN" dirty="0" err="1"/>
                        <a:t>myfile</a:t>
                      </a:r>
                      <a:r>
                        <a:rPr lang="zh-CN" altLang="en-US" dirty="0"/>
                        <a:t>中所有连续出现的</a:t>
                      </a:r>
                      <a:r>
                        <a:rPr lang="en-US" altLang="zh-CN" dirty="0"/>
                        <a:t>c</a:t>
                      </a:r>
                      <a:r>
                        <a:rPr lang="zh-CN" altLang="en-US" dirty="0"/>
                        <a:t>都压缩成单个的</a:t>
                      </a:r>
                      <a:r>
                        <a:rPr lang="en-US" altLang="zh-CN" dirty="0"/>
                        <a:t>c</a:t>
                      </a:r>
                      <a:endParaRPr lang="zh-CN" altLang="en-US" dirty="0"/>
                    </a:p>
                  </a:txBody>
                  <a:tcPr/>
                </a:tc>
                <a:extLst>
                  <a:ext uri="{0D108BD9-81ED-4DB2-BD59-A6C34878D82A}">
                    <a16:rowId xmlns:a16="http://schemas.microsoft.com/office/drawing/2014/main" val="10002"/>
                  </a:ext>
                </a:extLst>
              </a:tr>
              <a:tr h="370840">
                <a:tc>
                  <a:txBody>
                    <a:bodyPr/>
                    <a:lstStyle/>
                    <a:p>
                      <a:r>
                        <a:rPr lang="en-US" altLang="zh-CN" b="1" dirty="0" err="1"/>
                        <a:t>sed</a:t>
                      </a:r>
                      <a:r>
                        <a:rPr lang="en-US" altLang="zh-CN" b="1" dirty="0"/>
                        <a:t> 's/^[ \t]*//' </a:t>
                      </a:r>
                      <a:r>
                        <a:rPr lang="en-US" altLang="zh-CN" b="1" dirty="0" err="1"/>
                        <a:t>myfile</a:t>
                      </a:r>
                      <a:endParaRPr lang="zh-CN" altLang="en-US" b="1" dirty="0"/>
                    </a:p>
                  </a:txBody>
                  <a:tcPr/>
                </a:tc>
                <a:tc>
                  <a:txBody>
                    <a:bodyPr/>
                    <a:lstStyle/>
                    <a:p>
                      <a:r>
                        <a:rPr lang="zh-CN" altLang="en-US" dirty="0"/>
                        <a:t>删除</a:t>
                      </a:r>
                      <a:r>
                        <a:rPr lang="en-US" altLang="zh-CN" dirty="0" err="1"/>
                        <a:t>myfile</a:t>
                      </a:r>
                      <a:r>
                        <a:rPr lang="zh-CN" altLang="en-US" dirty="0"/>
                        <a:t>中每一行前导的连续“空白字符”（空格，制表符），</a:t>
                      </a:r>
                    </a:p>
                  </a:txBody>
                  <a:tcPr/>
                </a:tc>
                <a:extLst>
                  <a:ext uri="{0D108BD9-81ED-4DB2-BD59-A6C34878D82A}">
                    <a16:rowId xmlns:a16="http://schemas.microsoft.com/office/drawing/2014/main" val="10003"/>
                  </a:ext>
                </a:extLst>
              </a:tr>
              <a:tr h="370840">
                <a:tc>
                  <a:txBody>
                    <a:bodyPr/>
                    <a:lstStyle/>
                    <a:p>
                      <a:r>
                        <a:rPr lang="en-US" altLang="zh-CN" b="1" dirty="0" err="1"/>
                        <a:t>sed</a:t>
                      </a:r>
                      <a:r>
                        <a:rPr lang="en-US" altLang="zh-CN" b="1" dirty="0"/>
                        <a:t> 's/ *$//' </a:t>
                      </a:r>
                      <a:r>
                        <a:rPr lang="en-US" altLang="zh-CN" b="1" dirty="0" err="1"/>
                        <a:t>myfile</a:t>
                      </a:r>
                      <a:endParaRPr lang="zh-CN" altLang="en-US" b="1" dirty="0"/>
                    </a:p>
                  </a:txBody>
                  <a:tcPr/>
                </a:tc>
                <a:tc>
                  <a:txBody>
                    <a:bodyPr/>
                    <a:lstStyle/>
                    <a:p>
                      <a:r>
                        <a:rPr lang="zh-CN" altLang="en-US" dirty="0"/>
                        <a:t>删除</a:t>
                      </a:r>
                      <a:r>
                        <a:rPr lang="en-US" altLang="zh-CN" dirty="0" err="1"/>
                        <a:t>myfile</a:t>
                      </a:r>
                      <a:r>
                        <a:rPr lang="zh-CN" altLang="en-US" dirty="0"/>
                        <a:t>中每行结尾的所有空格，</a:t>
                      </a:r>
                    </a:p>
                  </a:txBody>
                  <a:tcPr/>
                </a:tc>
                <a:extLst>
                  <a:ext uri="{0D108BD9-81ED-4DB2-BD59-A6C34878D82A}">
                    <a16:rowId xmlns:a16="http://schemas.microsoft.com/office/drawing/2014/main" val="10004"/>
                  </a:ext>
                </a:extLst>
              </a:tr>
              <a:tr h="370840">
                <a:tc>
                  <a:txBody>
                    <a:bodyPr/>
                    <a:lstStyle/>
                    <a:p>
                      <a:r>
                        <a:rPr lang="en-US" altLang="zh-CN" b="1" dirty="0" err="1"/>
                        <a:t>sed</a:t>
                      </a:r>
                      <a:r>
                        <a:rPr lang="en-US" altLang="zh-CN" b="1" dirty="0"/>
                        <a:t> 's/^$//' </a:t>
                      </a:r>
                      <a:r>
                        <a:rPr lang="en-US" altLang="zh-CN" b="1" dirty="0" err="1"/>
                        <a:t>myfile</a:t>
                      </a:r>
                      <a:endParaRPr lang="zh-CN" altLang="en-US" b="1" dirty="0"/>
                    </a:p>
                  </a:txBody>
                  <a:tcPr/>
                </a:tc>
                <a:tc>
                  <a:txBody>
                    <a:bodyPr/>
                    <a:lstStyle/>
                    <a:p>
                      <a:r>
                        <a:rPr lang="zh-CN" altLang="en-US" dirty="0"/>
                        <a:t>删除所有空白行</a:t>
                      </a:r>
                    </a:p>
                  </a:txBody>
                  <a:tcPr/>
                </a:tc>
                <a:extLst>
                  <a:ext uri="{0D108BD9-81ED-4DB2-BD59-A6C34878D82A}">
                    <a16:rowId xmlns:a16="http://schemas.microsoft.com/office/drawing/2014/main" val="10005"/>
                  </a:ext>
                </a:extLst>
              </a:tr>
              <a:tr h="370840">
                <a:tc gridSpan="2">
                  <a:txBody>
                    <a:bodyPr/>
                    <a:lstStyle/>
                    <a:p>
                      <a:r>
                        <a:rPr lang="zh-CN" altLang="en-US" b="1" dirty="0"/>
                        <a:t> 默认情况下，</a:t>
                      </a:r>
                      <a:r>
                        <a:rPr lang="en-US" altLang="zh-CN" b="1" dirty="0" err="1"/>
                        <a:t>sed</a:t>
                      </a:r>
                      <a:r>
                        <a:rPr lang="en-US" altLang="zh-CN" b="1" dirty="0"/>
                        <a:t> </a:t>
                      </a:r>
                      <a:r>
                        <a:rPr lang="zh-CN" altLang="en-US" b="1" dirty="0"/>
                        <a:t>只接受基本的正则表达式</a:t>
                      </a:r>
                    </a:p>
                  </a:txBody>
                  <a:tcPr/>
                </a:tc>
                <a:tc hMerge="1">
                  <a:txBody>
                    <a:bodyPr/>
                    <a:lstStyle/>
                    <a:p>
                      <a:endParaRPr lang="zh-CN" altLang="en-US" dirty="0"/>
                    </a:p>
                  </a:txBody>
                  <a:tcPr/>
                </a:tc>
                <a:extLst>
                  <a:ext uri="{0D108BD9-81ED-4DB2-BD59-A6C34878D82A}">
                    <a16:rowId xmlns:a16="http://schemas.microsoft.com/office/drawing/2014/main" val="4063537388"/>
                  </a:ext>
                </a:extLst>
              </a:tr>
            </a:tbl>
          </a:graphicData>
        </a:graphic>
      </p:graphicFrame>
      <p:sp>
        <p:nvSpPr>
          <p:cNvPr id="2" name="矩形 1"/>
          <p:cNvSpPr/>
          <p:nvPr/>
        </p:nvSpPr>
        <p:spPr>
          <a:xfrm>
            <a:off x="1087959" y="4996222"/>
            <a:ext cx="3791690" cy="646331"/>
          </a:xfrm>
          <a:prstGeom prst="rect">
            <a:avLst/>
          </a:prstGeom>
        </p:spPr>
        <p:txBody>
          <a:bodyPr wrap="square">
            <a:spAutoFit/>
          </a:bodyPr>
          <a:lstStyle/>
          <a:p>
            <a:r>
              <a:rPr lang="en-US" altLang="zh-CN" dirty="0" err="1"/>
              <a:t>sed</a:t>
            </a:r>
            <a:r>
              <a:rPr lang="en-US" altLang="zh-CN" dirty="0"/>
              <a:t> '2s/dog/cat/' data1.txt</a:t>
            </a:r>
          </a:p>
          <a:p>
            <a:r>
              <a:rPr lang="en-US" altLang="zh-CN" dirty="0" err="1"/>
              <a:t>sed</a:t>
            </a:r>
            <a:r>
              <a:rPr lang="en-US" altLang="zh-CN" dirty="0"/>
              <a:t> '2,3s/dog/cat/' data1.txt</a:t>
            </a:r>
            <a:endParaRPr lang="zh-CN" altLang="en-US" dirty="0"/>
          </a:p>
        </p:txBody>
      </p:sp>
      <p:sp>
        <p:nvSpPr>
          <p:cNvPr id="3" name="矩形 2"/>
          <p:cNvSpPr/>
          <p:nvPr/>
        </p:nvSpPr>
        <p:spPr>
          <a:xfrm>
            <a:off x="5357076" y="4580723"/>
            <a:ext cx="6096000" cy="1477328"/>
          </a:xfrm>
          <a:prstGeom prst="rect">
            <a:avLst/>
          </a:prstGeom>
        </p:spPr>
        <p:txBody>
          <a:bodyPr>
            <a:spAutoFit/>
          </a:bodyPr>
          <a:lstStyle/>
          <a:p>
            <a:r>
              <a:rPr lang="en-US" altLang="zh-CN" dirty="0"/>
              <a:t>data1.txt</a:t>
            </a:r>
          </a:p>
          <a:p>
            <a:r>
              <a:rPr lang="en-US" altLang="zh-CN" dirty="0"/>
              <a:t>The quick brown fox jumps over the lazy dog. </a:t>
            </a:r>
          </a:p>
          <a:p>
            <a:r>
              <a:rPr lang="en-US" altLang="zh-CN" dirty="0"/>
              <a:t>The quick brown fox jumps over the lazy dog. </a:t>
            </a:r>
          </a:p>
          <a:p>
            <a:r>
              <a:rPr lang="en-US" altLang="zh-CN" dirty="0"/>
              <a:t>The quick brown fox jumps over the lazy dog. </a:t>
            </a:r>
          </a:p>
          <a:p>
            <a:r>
              <a:rPr lang="en-US" altLang="zh-CN" dirty="0"/>
              <a:t>The quick brown fox jumps over the lazy dog.</a:t>
            </a:r>
            <a:endParaRPr lang="zh-CN" altLang="en-US" dirty="0"/>
          </a:p>
        </p:txBody>
      </p:sp>
      <p:sp>
        <p:nvSpPr>
          <p:cNvPr id="5" name="矩形 4"/>
          <p:cNvSpPr/>
          <p:nvPr/>
        </p:nvSpPr>
        <p:spPr>
          <a:xfrm>
            <a:off x="1087959" y="6157047"/>
            <a:ext cx="4269117" cy="369332"/>
          </a:xfrm>
          <a:prstGeom prst="rect">
            <a:avLst/>
          </a:prstGeom>
        </p:spPr>
        <p:txBody>
          <a:bodyPr wrap="none">
            <a:spAutoFit/>
          </a:bodyPr>
          <a:lstStyle/>
          <a:p>
            <a:r>
              <a:rPr lang="en-US" altLang="zh-CN" dirty="0" err="1"/>
              <a:t>sed</a:t>
            </a:r>
            <a:r>
              <a:rPr lang="en-US" altLang="zh-CN" dirty="0"/>
              <a:t> '/Samantha/s/bash/</a:t>
            </a:r>
            <a:r>
              <a:rPr lang="en-US" altLang="zh-CN" dirty="0" err="1"/>
              <a:t>csh</a:t>
            </a:r>
            <a:r>
              <a:rPr lang="en-US" altLang="zh-CN" dirty="0"/>
              <a:t>/' /</a:t>
            </a:r>
            <a:r>
              <a:rPr lang="en-US" altLang="zh-CN" dirty="0" err="1"/>
              <a:t>etc</a:t>
            </a:r>
            <a:r>
              <a:rPr lang="en-US" altLang="zh-CN" dirty="0"/>
              <a:t>/</a:t>
            </a:r>
            <a:r>
              <a:rPr lang="en-US" altLang="zh-CN" dirty="0" err="1"/>
              <a:t>passwd</a:t>
            </a:r>
            <a:endParaRPr lang="zh-CN" altLang="en-US" dirty="0"/>
          </a:p>
        </p:txBody>
      </p:sp>
    </p:spTree>
    <p:extLst>
      <p:ext uri="{BB962C8B-B14F-4D97-AF65-F5344CB8AC3E}">
        <p14:creationId xmlns:p14="http://schemas.microsoft.com/office/powerpoint/2010/main" val="159863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矩形 3"/>
          <p:cNvSpPr/>
          <p:nvPr/>
        </p:nvSpPr>
        <p:spPr>
          <a:xfrm>
            <a:off x="838200" y="1935061"/>
            <a:ext cx="6096000" cy="923330"/>
          </a:xfrm>
          <a:prstGeom prst="rect">
            <a:avLst/>
          </a:prstGeom>
        </p:spPr>
        <p:txBody>
          <a:bodyPr>
            <a:spAutoFit/>
          </a:bodyPr>
          <a:lstStyle/>
          <a:p>
            <a:r>
              <a:rPr lang="en-US" altLang="zh-CN" dirty="0"/>
              <a:t>SUSE 10.2 2006-12-07 </a:t>
            </a:r>
          </a:p>
          <a:p>
            <a:r>
              <a:rPr lang="en-US" altLang="zh-CN" dirty="0"/>
              <a:t>Fedora 10 2008-11-25 </a:t>
            </a:r>
          </a:p>
          <a:p>
            <a:r>
              <a:rPr lang="en-US" altLang="zh-CN" dirty="0"/>
              <a:t>SUSE 11.0 2008-06-19</a:t>
            </a:r>
            <a:endParaRPr lang="zh-CN" altLang="en-US" dirty="0"/>
          </a:p>
        </p:txBody>
      </p:sp>
      <p:sp>
        <p:nvSpPr>
          <p:cNvPr id="5" name="矩形 4"/>
          <p:cNvSpPr/>
          <p:nvPr/>
        </p:nvSpPr>
        <p:spPr>
          <a:xfrm>
            <a:off x="838200" y="3335147"/>
            <a:ext cx="6096000" cy="923330"/>
          </a:xfrm>
          <a:prstGeom prst="rect">
            <a:avLst/>
          </a:prstGeom>
        </p:spPr>
        <p:txBody>
          <a:bodyPr>
            <a:spAutoFit/>
          </a:bodyPr>
          <a:lstStyle/>
          <a:p>
            <a:r>
              <a:rPr lang="en-US" altLang="zh-CN" dirty="0"/>
              <a:t>SUSE 10.2 12-07-2006</a:t>
            </a:r>
          </a:p>
          <a:p>
            <a:r>
              <a:rPr lang="en-US" altLang="zh-CN" dirty="0"/>
              <a:t>Fedora 10 11-25-2008</a:t>
            </a:r>
          </a:p>
          <a:p>
            <a:r>
              <a:rPr lang="en-US" altLang="zh-CN" dirty="0"/>
              <a:t>SUSE 11.0 06-19-2008</a:t>
            </a:r>
            <a:endParaRPr lang="zh-CN" altLang="en-US" dirty="0"/>
          </a:p>
        </p:txBody>
      </p:sp>
    </p:spTree>
    <p:extLst>
      <p:ext uri="{BB962C8B-B14F-4D97-AF65-F5344CB8AC3E}">
        <p14:creationId xmlns:p14="http://schemas.microsoft.com/office/powerpoint/2010/main" val="156697133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more</a:t>
            </a:r>
            <a:endParaRPr lang="zh-CN" altLang="en-US" dirty="0"/>
          </a:p>
        </p:txBody>
      </p:sp>
      <p:sp>
        <p:nvSpPr>
          <p:cNvPr id="6" name="矩形 5"/>
          <p:cNvSpPr/>
          <p:nvPr/>
        </p:nvSpPr>
        <p:spPr>
          <a:xfrm>
            <a:off x="962826" y="1456209"/>
            <a:ext cx="5763289" cy="1600438"/>
          </a:xfrm>
          <a:prstGeom prst="rect">
            <a:avLst/>
          </a:prstGeom>
        </p:spPr>
        <p:txBody>
          <a:bodyPr wrap="square">
            <a:spAutoFit/>
          </a:bodyPr>
          <a:lstStyle/>
          <a:p>
            <a:r>
              <a:rPr lang="en-US" altLang="zh-CN" sz="1400" dirty="0"/>
              <a:t>John Daggett, 341 King Road, Plymouth MA</a:t>
            </a:r>
          </a:p>
          <a:p>
            <a:r>
              <a:rPr lang="en-US" altLang="zh-CN" sz="1400" dirty="0"/>
              <a:t>Alice Ford, 22 East Broadway, Richmond VA</a:t>
            </a:r>
          </a:p>
          <a:p>
            <a:r>
              <a:rPr lang="en-US" altLang="zh-CN" sz="1400" dirty="0"/>
              <a:t>Orville Thomas, 11345 Oak Bridge Road, Tulsa OK</a:t>
            </a:r>
          </a:p>
          <a:p>
            <a:r>
              <a:rPr lang="en-US" altLang="zh-CN" sz="1400" dirty="0"/>
              <a:t>Terry </a:t>
            </a:r>
            <a:r>
              <a:rPr lang="en-US" altLang="zh-CN" sz="1400" dirty="0" err="1"/>
              <a:t>Kalkas</a:t>
            </a:r>
            <a:r>
              <a:rPr lang="en-US" altLang="zh-CN" sz="1400" dirty="0"/>
              <a:t>, 402 </a:t>
            </a:r>
            <a:r>
              <a:rPr lang="en-US" altLang="zh-CN" sz="1400" dirty="0" err="1"/>
              <a:t>Lans</a:t>
            </a:r>
            <a:r>
              <a:rPr lang="en-US" altLang="zh-CN" sz="1400" dirty="0"/>
              <a:t> Road, Beaver Falls PA</a:t>
            </a:r>
          </a:p>
          <a:p>
            <a:r>
              <a:rPr lang="en-US" altLang="zh-CN" sz="1400" dirty="0"/>
              <a:t>Eric Adams, 20 Post Road, Sudbury MA</a:t>
            </a:r>
          </a:p>
          <a:p>
            <a:r>
              <a:rPr lang="en-US" altLang="zh-CN" sz="1400" dirty="0"/>
              <a:t>Hubert Sims, 328A Brook Road, Roanoke VA</a:t>
            </a:r>
          </a:p>
          <a:p>
            <a:r>
              <a:rPr lang="en-US" altLang="zh-CN" sz="1400" dirty="0"/>
              <a:t>Amy Wilde, 334 </a:t>
            </a:r>
            <a:r>
              <a:rPr lang="en-US" altLang="zh-CN" sz="1400" dirty="0" err="1"/>
              <a:t>Bayshore</a:t>
            </a:r>
            <a:r>
              <a:rPr lang="en-US" altLang="zh-CN" sz="1400" dirty="0"/>
              <a:t> Pkwy, Mountain View C</a:t>
            </a:r>
            <a:endParaRPr lang="zh-CN" altLang="en-US" sz="1400" dirty="0"/>
          </a:p>
        </p:txBody>
      </p:sp>
      <p:sp>
        <p:nvSpPr>
          <p:cNvPr id="11" name="矩形 10"/>
          <p:cNvSpPr/>
          <p:nvPr/>
        </p:nvSpPr>
        <p:spPr>
          <a:xfrm>
            <a:off x="899746" y="3367427"/>
            <a:ext cx="7101254" cy="1754326"/>
          </a:xfrm>
          <a:prstGeom prst="rect">
            <a:avLst/>
          </a:prstGeom>
        </p:spPr>
        <p:txBody>
          <a:bodyPr wrap="square">
            <a:spAutoFit/>
          </a:bodyPr>
          <a:lstStyle/>
          <a:p>
            <a:pPr marL="342900" indent="-342900">
              <a:buFont typeface="+mj-lt"/>
              <a:buAutoNum type="arabicPeriod"/>
            </a:pPr>
            <a:r>
              <a:rPr lang="zh-CN" altLang="en-US" dirty="0"/>
              <a:t>sed ‘s/ MA/, Massachusetts/</a:t>
            </a:r>
            <a:r>
              <a:rPr lang="zh-CN" altLang="en-US" b="1" dirty="0">
                <a:solidFill>
                  <a:srgbClr val="FF0000"/>
                </a:solidFill>
              </a:rPr>
              <a:t>;</a:t>
            </a:r>
            <a:r>
              <a:rPr lang="zh-CN" altLang="en-US" dirty="0"/>
              <a:t> s/ PA/, Pennsylvania/’  list</a:t>
            </a:r>
            <a:endParaRPr lang="en-US" altLang="zh-CN" dirty="0"/>
          </a:p>
          <a:p>
            <a:pPr marL="342900" indent="-342900">
              <a:buFont typeface="+mj-lt"/>
              <a:buAutoNum type="arabicPeriod"/>
            </a:pPr>
            <a:r>
              <a:rPr lang="en-US" altLang="zh-CN" dirty="0" err="1"/>
              <a:t>sed</a:t>
            </a:r>
            <a:r>
              <a:rPr lang="en-US" altLang="zh-CN" dirty="0"/>
              <a:t> </a:t>
            </a:r>
            <a:r>
              <a:rPr lang="en-US" altLang="zh-CN" dirty="0">
                <a:solidFill>
                  <a:srgbClr val="FF0000"/>
                </a:solidFill>
              </a:rPr>
              <a:t>-e</a:t>
            </a:r>
            <a:r>
              <a:rPr lang="en-US" altLang="zh-CN" dirty="0"/>
              <a:t> 's/ MA/, Massachusetts/' </a:t>
            </a:r>
            <a:r>
              <a:rPr lang="en-US" altLang="zh-CN" dirty="0">
                <a:solidFill>
                  <a:srgbClr val="FF0000"/>
                </a:solidFill>
              </a:rPr>
              <a:t>-e</a:t>
            </a:r>
            <a:r>
              <a:rPr lang="en-US" altLang="zh-CN" dirty="0"/>
              <a:t> 's/ PA/, Pennsylvania/' list</a:t>
            </a:r>
          </a:p>
          <a:p>
            <a:pPr marL="342900" indent="-342900">
              <a:buFont typeface="+mj-lt"/>
              <a:buAutoNum type="arabicPeriod"/>
            </a:pPr>
            <a:r>
              <a:rPr lang="en-US" altLang="zh-CN" dirty="0"/>
              <a:t>$ </a:t>
            </a:r>
            <a:r>
              <a:rPr lang="en-US" altLang="zh-CN" dirty="0" err="1"/>
              <a:t>sed</a:t>
            </a:r>
            <a:r>
              <a:rPr lang="en-US" altLang="zh-CN" dirty="0"/>
              <a:t> ' </a:t>
            </a:r>
          </a:p>
          <a:p>
            <a:r>
              <a:rPr lang="en-US" altLang="zh-CN" dirty="0"/>
              <a:t>      &gt; s/ MA/, Massachusetts/</a:t>
            </a:r>
          </a:p>
          <a:p>
            <a:r>
              <a:rPr lang="en-US" altLang="zh-CN" dirty="0"/>
              <a:t>      &gt; s/ PA/, Pennsylvania/</a:t>
            </a:r>
          </a:p>
          <a:p>
            <a:r>
              <a:rPr lang="en-US" altLang="zh-CN" dirty="0"/>
              <a:t>      &gt; s/ CA/, California/' list </a:t>
            </a:r>
            <a:endParaRPr lang="zh-CN" altLang="en-US" dirty="0"/>
          </a:p>
        </p:txBody>
      </p:sp>
      <p:sp>
        <p:nvSpPr>
          <p:cNvPr id="13" name="矩形 12"/>
          <p:cNvSpPr/>
          <p:nvPr/>
        </p:nvSpPr>
        <p:spPr>
          <a:xfrm>
            <a:off x="8614116" y="3228927"/>
            <a:ext cx="2496196" cy="2308324"/>
          </a:xfrm>
          <a:prstGeom prst="rect">
            <a:avLst/>
          </a:prstGeom>
        </p:spPr>
        <p:txBody>
          <a:bodyPr wrap="none" lIns="91440" tIns="45720" rIns="91440" bIns="45720" anchor="t">
            <a:spAutoFit/>
          </a:bodyPr>
          <a:lstStyle/>
          <a:p>
            <a:r>
              <a:rPr lang="en-US" altLang="zh-CN" dirty="0"/>
              <a:t>$ cat </a:t>
            </a:r>
            <a:r>
              <a:rPr lang="en-US" altLang="zh-CN" dirty="0" err="1"/>
              <a:t>sedscr</a:t>
            </a:r>
            <a:endParaRPr lang="en-US" altLang="zh-CN" dirty="0"/>
          </a:p>
          <a:p>
            <a:r>
              <a:rPr lang="en-US" altLang="zh-CN" dirty="0"/>
              <a:t>s/ MA/, Massachusetts/</a:t>
            </a:r>
          </a:p>
          <a:p>
            <a:r>
              <a:rPr lang="en-US" altLang="zh-CN" dirty="0"/>
              <a:t>s/ PA/, Pennsylvania/</a:t>
            </a:r>
          </a:p>
          <a:p>
            <a:r>
              <a:rPr lang="en-US" altLang="zh-CN" dirty="0"/>
              <a:t>s/ CA/, California/</a:t>
            </a:r>
          </a:p>
          <a:p>
            <a:r>
              <a:rPr lang="en-US" altLang="zh-CN" dirty="0"/>
              <a:t>s/ VA/, Virginia/</a:t>
            </a:r>
          </a:p>
          <a:p>
            <a:r>
              <a:rPr lang="en-US" altLang="zh-CN" dirty="0"/>
              <a:t>s/ OK/, Oklahoma/</a:t>
            </a:r>
          </a:p>
          <a:p>
            <a:endParaRPr lang="zh-CN" altLang="en-US" dirty="0">
              <a:ea typeface="等线"/>
            </a:endParaRPr>
          </a:p>
          <a:p>
            <a:r>
              <a:rPr lang="zh-CN" altLang="en-US">
                <a:ea typeface="等线"/>
              </a:rPr>
              <a:t>$ sed -f sedscr list</a:t>
            </a:r>
            <a:endParaRPr lang="zh-CN">
              <a:ea typeface="等线"/>
            </a:endParaRPr>
          </a:p>
        </p:txBody>
      </p:sp>
    </p:spTree>
    <p:extLst>
      <p:ext uri="{BB962C8B-B14F-4D97-AF65-F5344CB8AC3E}">
        <p14:creationId xmlns:p14="http://schemas.microsoft.com/office/powerpoint/2010/main" val="210761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Awk</a:t>
            </a:r>
            <a:r>
              <a:rPr lang="zh-CN" altLang="en-US" dirty="0"/>
              <a:t>简介</a:t>
            </a:r>
          </a:p>
        </p:txBody>
      </p:sp>
      <p:sp>
        <p:nvSpPr>
          <p:cNvPr id="3" name="内容占位符 2"/>
          <p:cNvSpPr>
            <a:spLocks noGrp="1"/>
          </p:cNvSpPr>
          <p:nvPr>
            <p:ph idx="1"/>
          </p:nvPr>
        </p:nvSpPr>
        <p:spPr/>
        <p:txBody>
          <a:bodyPr/>
          <a:lstStyle/>
          <a:p>
            <a:r>
              <a:rPr lang="en-US" altLang="zh-CN" dirty="0" err="1"/>
              <a:t>awk</a:t>
            </a:r>
            <a:r>
              <a:rPr lang="en-US" altLang="zh-CN" dirty="0"/>
              <a:t> </a:t>
            </a:r>
            <a:r>
              <a:rPr lang="zh-CN" altLang="en-US" dirty="0"/>
              <a:t>的目的：一种通用的可编程过滤器，能像处理数字一样轻松地处理文本（字符串）</a:t>
            </a:r>
          </a:p>
          <a:p>
            <a:r>
              <a:rPr lang="en-US" altLang="zh-CN" dirty="0"/>
              <a:t> </a:t>
            </a:r>
            <a:r>
              <a:rPr lang="en-US" altLang="zh-CN" dirty="0" err="1"/>
              <a:t>awk</a:t>
            </a:r>
            <a:r>
              <a:rPr lang="en-US" altLang="zh-CN" dirty="0"/>
              <a:t> </a:t>
            </a:r>
            <a:r>
              <a:rPr lang="zh-CN" altLang="en-US" dirty="0"/>
              <a:t>处理字段，而 </a:t>
            </a:r>
            <a:r>
              <a:rPr lang="en-US" altLang="zh-CN" dirty="0" err="1"/>
              <a:t>sed</a:t>
            </a:r>
            <a:r>
              <a:rPr lang="en-US" altLang="zh-CN" dirty="0"/>
              <a:t> </a:t>
            </a:r>
            <a:r>
              <a:rPr lang="zh-CN" altLang="en-US" dirty="0"/>
              <a:t>只处理行</a:t>
            </a:r>
            <a:endParaRPr lang="en-US" altLang="zh-CN" dirty="0"/>
          </a:p>
          <a:p>
            <a:r>
              <a:rPr lang="en-US" altLang="zh-CN" dirty="0" err="1"/>
              <a:t>nawk</a:t>
            </a:r>
            <a:r>
              <a:rPr lang="zh-CN" altLang="en-US" dirty="0"/>
              <a:t>（</a:t>
            </a:r>
            <a:r>
              <a:rPr lang="en-US" altLang="zh-CN" dirty="0"/>
              <a:t>new </a:t>
            </a:r>
            <a:r>
              <a:rPr lang="en-US" altLang="zh-CN" dirty="0" err="1"/>
              <a:t>awk</a:t>
            </a:r>
            <a:r>
              <a:rPr lang="zh-CN" altLang="en-US" dirty="0"/>
              <a:t>）是 </a:t>
            </a:r>
            <a:r>
              <a:rPr lang="en-US" altLang="zh-CN" dirty="0" err="1"/>
              <a:t>awk</a:t>
            </a:r>
            <a:r>
              <a:rPr lang="en-US" altLang="zh-CN" dirty="0"/>
              <a:t> </a:t>
            </a:r>
            <a:r>
              <a:rPr lang="zh-CN" altLang="en-US" dirty="0"/>
              <a:t>的新标准</a:t>
            </a:r>
          </a:p>
          <a:p>
            <a:pPr lvl="1">
              <a:buFont typeface="Wingdings" panose="05000000000000000000" pitchFamily="2" charset="2"/>
              <a:buChar char="Ø"/>
            </a:pPr>
            <a:r>
              <a:rPr lang="zh-CN" altLang="en-US" dirty="0"/>
              <a:t>旨在促进大型 </a:t>
            </a:r>
            <a:r>
              <a:rPr lang="en-US" altLang="zh-CN" dirty="0" err="1"/>
              <a:t>awk</a:t>
            </a:r>
            <a:r>
              <a:rPr lang="en-US" altLang="zh-CN" dirty="0"/>
              <a:t> </a:t>
            </a:r>
            <a:r>
              <a:rPr lang="zh-CN" altLang="en-US" dirty="0"/>
              <a:t>程序的运行</a:t>
            </a:r>
          </a:p>
          <a:p>
            <a:pPr lvl="1">
              <a:buFont typeface="Wingdings" panose="05000000000000000000" pitchFamily="2" charset="2"/>
              <a:buChar char="Ø"/>
            </a:pPr>
            <a:r>
              <a:rPr lang="en-US" altLang="zh-CN" dirty="0"/>
              <a:t>gawk </a:t>
            </a:r>
            <a:r>
              <a:rPr lang="zh-CN" altLang="en-US" dirty="0"/>
              <a:t>是 </a:t>
            </a:r>
            <a:r>
              <a:rPr lang="en-US" altLang="zh-CN" dirty="0"/>
              <a:t>GNU </a:t>
            </a:r>
            <a:r>
              <a:rPr lang="zh-CN" altLang="en-US" dirty="0"/>
              <a:t>的免费 </a:t>
            </a:r>
            <a:r>
              <a:rPr lang="en-US" altLang="zh-CN" dirty="0" err="1"/>
              <a:t>nawk</a:t>
            </a:r>
            <a:r>
              <a:rPr lang="en-US" altLang="zh-CN" dirty="0"/>
              <a:t> </a:t>
            </a:r>
            <a:r>
              <a:rPr lang="zh-CN" altLang="en-US" dirty="0"/>
              <a:t>克隆版</a:t>
            </a:r>
          </a:p>
        </p:txBody>
      </p:sp>
    </p:spTree>
    <p:extLst>
      <p:ext uri="{BB962C8B-B14F-4D97-AF65-F5344CB8AC3E}">
        <p14:creationId xmlns:p14="http://schemas.microsoft.com/office/powerpoint/2010/main" val="207316825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AWK </a:t>
            </a:r>
            <a:r>
              <a:rPr lang="zh-CN" altLang="en-US" dirty="0"/>
              <a:t>程序的结构</a:t>
            </a:r>
          </a:p>
        </p:txBody>
      </p:sp>
      <p:sp>
        <p:nvSpPr>
          <p:cNvPr id="3" name="内容占位符 2"/>
          <p:cNvSpPr>
            <a:spLocks noGrp="1"/>
          </p:cNvSpPr>
          <p:nvPr>
            <p:ph idx="1"/>
          </p:nvPr>
        </p:nvSpPr>
        <p:spPr/>
        <p:txBody>
          <a:bodyPr>
            <a:normAutofit/>
          </a:bodyPr>
          <a:lstStyle/>
          <a:p>
            <a:r>
              <a:rPr lang="en-US" altLang="zh-CN" dirty="0" err="1"/>
              <a:t>awk</a:t>
            </a:r>
            <a:r>
              <a:rPr lang="en-US" altLang="zh-CN" dirty="0"/>
              <a:t> </a:t>
            </a:r>
            <a:r>
              <a:rPr lang="zh-CN" altLang="en-US" dirty="0"/>
              <a:t>程序包括</a:t>
            </a:r>
          </a:p>
          <a:p>
            <a:pPr lvl="1">
              <a:buFont typeface="Wingdings" panose="05000000000000000000" pitchFamily="2" charset="2"/>
              <a:buChar char="Ø"/>
            </a:pPr>
            <a:r>
              <a:rPr lang="zh-CN" altLang="en-US" dirty="0"/>
              <a:t>一个可选的 </a:t>
            </a:r>
            <a:r>
              <a:rPr lang="en-US" altLang="zh-CN" dirty="0"/>
              <a:t>BEGIN </a:t>
            </a:r>
            <a:r>
              <a:rPr lang="zh-CN" altLang="en-US" dirty="0"/>
              <a:t>段</a:t>
            </a:r>
          </a:p>
          <a:p>
            <a:pPr lvl="1">
              <a:buFont typeface="Wingdings" panose="05000000000000000000" pitchFamily="2" charset="2"/>
              <a:buChar char="Ø"/>
            </a:pPr>
            <a:r>
              <a:rPr lang="zh-CN" altLang="en-US" dirty="0"/>
              <a:t>用于在读取输入之前执行处理</a:t>
            </a:r>
          </a:p>
          <a:p>
            <a:r>
              <a:rPr lang="zh-CN" altLang="en-US" dirty="0"/>
              <a:t>模式 </a:t>
            </a:r>
            <a:r>
              <a:rPr lang="en-US" altLang="zh-CN" dirty="0"/>
              <a:t>- </a:t>
            </a:r>
            <a:r>
              <a:rPr lang="zh-CN" altLang="en-US" dirty="0"/>
              <a:t>操作对</a:t>
            </a:r>
          </a:p>
          <a:p>
            <a:pPr lvl="1">
              <a:buFont typeface="Wingdings" panose="05000000000000000000" pitchFamily="2" charset="2"/>
              <a:buChar char="Ø"/>
            </a:pPr>
            <a:r>
              <a:rPr lang="en-US" altLang="zh-CN" dirty="0"/>
              <a:t>- </a:t>
            </a:r>
            <a:r>
              <a:rPr lang="zh-CN" altLang="en-US" dirty="0"/>
              <a:t>处理输入数据</a:t>
            </a:r>
          </a:p>
          <a:p>
            <a:pPr lvl="1">
              <a:buFont typeface="Wingdings" panose="05000000000000000000" pitchFamily="2" charset="2"/>
              <a:buChar char="Ø"/>
            </a:pPr>
            <a:r>
              <a:rPr lang="en-US" altLang="zh-CN" dirty="0"/>
              <a:t> </a:t>
            </a:r>
            <a:r>
              <a:rPr lang="zh-CN" altLang="en-US" dirty="0"/>
              <a:t>对于每个匹配的模式都会执行相应的操作</a:t>
            </a:r>
          </a:p>
          <a:p>
            <a:r>
              <a:rPr lang="zh-CN" altLang="en-US" dirty="0"/>
              <a:t>可选的结束段</a:t>
            </a:r>
          </a:p>
          <a:p>
            <a:pPr lvl="1">
              <a:buFont typeface="Wingdings" panose="05000000000000000000" pitchFamily="2" charset="2"/>
              <a:buChar char="Ø"/>
            </a:pPr>
            <a:r>
              <a:rPr lang="zh-CN" altLang="en-US" dirty="0"/>
              <a:t>在输入数据结束后进行处理</a:t>
            </a:r>
          </a:p>
          <a:p>
            <a:endParaRPr lang="zh-CN" altLang="en-US" dirty="0"/>
          </a:p>
        </p:txBody>
      </p:sp>
      <p:pic>
        <p:nvPicPr>
          <p:cNvPr id="5" name="图片 4"/>
          <p:cNvPicPr>
            <a:picLocks noChangeAspect="1"/>
          </p:cNvPicPr>
          <p:nvPr/>
        </p:nvPicPr>
        <p:blipFill>
          <a:blip r:embed="rId2"/>
          <a:stretch>
            <a:fillRect/>
          </a:stretch>
        </p:blipFill>
        <p:spPr>
          <a:xfrm>
            <a:off x="8010791" y="612122"/>
            <a:ext cx="2753707" cy="5385328"/>
          </a:xfrm>
          <a:prstGeom prst="rect">
            <a:avLst/>
          </a:prstGeom>
        </p:spPr>
      </p:pic>
    </p:spTree>
    <p:extLst>
      <p:ext uri="{BB962C8B-B14F-4D97-AF65-F5344CB8AC3E}">
        <p14:creationId xmlns:p14="http://schemas.microsoft.com/office/powerpoint/2010/main" val="166568278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gwak</a:t>
            </a:r>
            <a:r>
              <a:rPr lang="zh-CN" altLang="en-US" dirty="0"/>
              <a:t>的变量</a:t>
            </a:r>
          </a:p>
        </p:txBody>
      </p:sp>
      <p:sp>
        <p:nvSpPr>
          <p:cNvPr id="3" name="内容占位符 2"/>
          <p:cNvSpPr>
            <a:spLocks noGrp="1"/>
          </p:cNvSpPr>
          <p:nvPr>
            <p:ph idx="1"/>
          </p:nvPr>
        </p:nvSpPr>
        <p:spPr/>
        <p:txBody>
          <a:bodyPr/>
          <a:lstStyle/>
          <a:p>
            <a:r>
              <a:rPr lang="zh-CN" altLang="en-US" dirty="0"/>
              <a:t>内置变量</a:t>
            </a:r>
            <a:endParaRPr lang="en-US" altLang="zh-CN" dirty="0"/>
          </a:p>
          <a:p>
            <a:pPr lvl="1"/>
            <a:r>
              <a:rPr lang="en-US" altLang="zh-CN" dirty="0"/>
              <a:t>gawk </a:t>
            </a:r>
            <a:r>
              <a:rPr lang="zh-CN" altLang="en-US" dirty="0"/>
              <a:t>程序将数据定义为</a:t>
            </a:r>
            <a:r>
              <a:rPr lang="zh-CN" altLang="en-US" b="1" dirty="0"/>
              <a:t>记录</a:t>
            </a:r>
            <a:r>
              <a:rPr lang="zh-CN" altLang="en-US" dirty="0"/>
              <a:t>和数据</a:t>
            </a:r>
            <a:r>
              <a:rPr lang="zh-CN" altLang="en-US" b="1" dirty="0"/>
              <a:t>字段</a:t>
            </a:r>
            <a:r>
              <a:rPr lang="zh-CN" altLang="en-US" dirty="0"/>
              <a:t>。记录是一行数据（默认情况下以换行符划线），数据字段是行内的独立数据元素（默认情况下以空格或制表符等空格字符划线）</a:t>
            </a:r>
            <a:endParaRPr lang="en-US" altLang="zh-CN" dirty="0"/>
          </a:p>
          <a:p>
            <a:pPr lvl="1"/>
            <a:r>
              <a:rPr lang="en-US" altLang="zh-CN" dirty="0"/>
              <a:t>gawk </a:t>
            </a:r>
            <a:r>
              <a:rPr lang="zh-CN" altLang="en-US" dirty="0"/>
              <a:t>程序使用数据</a:t>
            </a:r>
            <a:r>
              <a:rPr lang="zh-CN" altLang="en-US" b="1" dirty="0"/>
              <a:t>字段</a:t>
            </a:r>
            <a:r>
              <a:rPr lang="zh-CN" altLang="en-US" dirty="0"/>
              <a:t>变量来引用每条记录中的数据</a:t>
            </a:r>
            <a:r>
              <a:rPr lang="zh-CN" altLang="en-US" b="1" dirty="0"/>
              <a:t>字段</a:t>
            </a:r>
            <a:endParaRPr lang="zh-CN" altLang="en-US" dirty="0"/>
          </a:p>
        </p:txBody>
      </p:sp>
      <p:pic>
        <p:nvPicPr>
          <p:cNvPr id="4" name="图片 3"/>
          <p:cNvPicPr>
            <a:picLocks noChangeAspect="1"/>
          </p:cNvPicPr>
          <p:nvPr/>
        </p:nvPicPr>
        <p:blipFill>
          <a:blip r:embed="rId2"/>
          <a:stretch>
            <a:fillRect/>
          </a:stretch>
        </p:blipFill>
        <p:spPr>
          <a:xfrm>
            <a:off x="1888621" y="3746055"/>
            <a:ext cx="6535965" cy="3017941"/>
          </a:xfrm>
          <a:prstGeom prst="rect">
            <a:avLst/>
          </a:prstGeom>
        </p:spPr>
      </p:pic>
    </p:spTree>
    <p:extLst>
      <p:ext uri="{BB962C8B-B14F-4D97-AF65-F5344CB8AC3E}">
        <p14:creationId xmlns:p14="http://schemas.microsoft.com/office/powerpoint/2010/main" val="178210363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gawk </a:t>
            </a:r>
            <a:r>
              <a:rPr lang="zh-CN" altLang="en-US" dirty="0"/>
              <a:t>命令格式</a:t>
            </a:r>
          </a:p>
        </p:txBody>
      </p:sp>
      <p:sp>
        <p:nvSpPr>
          <p:cNvPr id="3" name="内容占位符 2"/>
          <p:cNvSpPr>
            <a:spLocks noGrp="1"/>
          </p:cNvSpPr>
          <p:nvPr>
            <p:ph idx="1"/>
          </p:nvPr>
        </p:nvSpPr>
        <p:spPr/>
        <p:txBody>
          <a:bodyPr/>
          <a:lstStyle/>
          <a:p>
            <a:r>
              <a:rPr lang="en-US" altLang="zh-CN" dirty="0"/>
              <a:t>gawk </a:t>
            </a:r>
            <a:r>
              <a:rPr lang="zh-CN" altLang="en-US" dirty="0"/>
              <a:t>程序的基本格式如下：</a:t>
            </a:r>
          </a:p>
          <a:p>
            <a:pPr marL="0" indent="0">
              <a:buNone/>
            </a:pPr>
            <a:r>
              <a:rPr lang="en-US" altLang="zh-CN" dirty="0"/>
              <a:t>  gawk option</a:t>
            </a:r>
            <a:r>
              <a:rPr lang="zh-CN" altLang="en-US" dirty="0"/>
              <a:t> </a:t>
            </a:r>
            <a:r>
              <a:rPr lang="en-US" altLang="zh-CN" dirty="0"/>
              <a:t>program file</a:t>
            </a:r>
            <a:endParaRPr lang="zh-CN" altLang="en-US" dirty="0"/>
          </a:p>
        </p:txBody>
      </p:sp>
      <p:pic>
        <p:nvPicPr>
          <p:cNvPr id="4" name="图片 3"/>
          <p:cNvPicPr>
            <a:picLocks noChangeAspect="1"/>
          </p:cNvPicPr>
          <p:nvPr/>
        </p:nvPicPr>
        <p:blipFill>
          <a:blip r:embed="rId2"/>
          <a:stretch>
            <a:fillRect/>
          </a:stretch>
        </p:blipFill>
        <p:spPr>
          <a:xfrm>
            <a:off x="1042587" y="2836327"/>
            <a:ext cx="9774398" cy="3047114"/>
          </a:xfrm>
          <a:prstGeom prst="rect">
            <a:avLst/>
          </a:prstGeom>
        </p:spPr>
      </p:pic>
    </p:spTree>
    <p:extLst>
      <p:ext uri="{BB962C8B-B14F-4D97-AF65-F5344CB8AC3E}">
        <p14:creationId xmlns:p14="http://schemas.microsoft.com/office/powerpoint/2010/main" val="2369727587"/>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gwak</a:t>
            </a:r>
            <a:r>
              <a:rPr lang="zh-CN" altLang="en-US" dirty="0"/>
              <a:t>示例</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351505455"/>
              </p:ext>
            </p:extLst>
          </p:nvPr>
        </p:nvGraphicFramePr>
        <p:xfrm>
          <a:off x="838200" y="3620241"/>
          <a:ext cx="10515600" cy="2225040"/>
        </p:xfrm>
        <a:graphic>
          <a:graphicData uri="http://schemas.openxmlformats.org/drawingml/2006/table">
            <a:tbl>
              <a:tblPr firstRow="1" bandRow="1">
                <a:tableStyleId>{5C22544A-7EE6-4342-B048-85BDC9FD1C3A}</a:tableStyleId>
              </a:tblPr>
              <a:tblGrid>
                <a:gridCol w="4374735">
                  <a:extLst>
                    <a:ext uri="{9D8B030D-6E8A-4147-A177-3AD203B41FA5}">
                      <a16:colId xmlns:a16="http://schemas.microsoft.com/office/drawing/2014/main" val="1407459571"/>
                    </a:ext>
                  </a:extLst>
                </a:gridCol>
                <a:gridCol w="6140865">
                  <a:extLst>
                    <a:ext uri="{9D8B030D-6E8A-4147-A177-3AD203B41FA5}">
                      <a16:colId xmlns:a16="http://schemas.microsoft.com/office/drawing/2014/main" val="305671449"/>
                    </a:ext>
                  </a:extLst>
                </a:gridCol>
              </a:tblGrid>
              <a:tr h="370840">
                <a:tc>
                  <a:txBody>
                    <a:bodyPr/>
                    <a:lstStyle/>
                    <a:p>
                      <a:r>
                        <a:rPr lang="zh-CN" altLang="en-US" dirty="0"/>
                        <a:t>命令</a:t>
                      </a:r>
                    </a:p>
                  </a:txBody>
                  <a:tcPr/>
                </a:tc>
                <a:tc>
                  <a:txBody>
                    <a:bodyPr/>
                    <a:lstStyle/>
                    <a:p>
                      <a:endParaRPr lang="zh-CN" altLang="en-US" dirty="0"/>
                    </a:p>
                  </a:txBody>
                  <a:tcPr/>
                </a:tc>
                <a:extLst>
                  <a:ext uri="{0D108BD9-81ED-4DB2-BD59-A6C34878D82A}">
                    <a16:rowId xmlns:a16="http://schemas.microsoft.com/office/drawing/2014/main" val="3682340929"/>
                  </a:ext>
                </a:extLst>
              </a:tr>
              <a:tr h="370840">
                <a:tc>
                  <a:txBody>
                    <a:bodyPr/>
                    <a:lstStyle/>
                    <a:p>
                      <a:r>
                        <a:rPr lang="en-US" altLang="zh-CN" dirty="0"/>
                        <a:t>$ gawk '{print $1}‘ data2.txt</a:t>
                      </a:r>
                      <a:endParaRPr lang="zh-CN" altLang="en-US" dirty="0"/>
                    </a:p>
                  </a:txBody>
                  <a:tcPr/>
                </a:tc>
                <a:tc>
                  <a:txBody>
                    <a:bodyPr/>
                    <a:lstStyle/>
                    <a:p>
                      <a:r>
                        <a:rPr lang="zh-CN" altLang="en-US" dirty="0"/>
                        <a:t>该脚本显示输入流中每一行的第一个字段</a:t>
                      </a:r>
                    </a:p>
                  </a:txBody>
                  <a:tcPr/>
                </a:tc>
                <a:extLst>
                  <a:ext uri="{0D108BD9-81ED-4DB2-BD59-A6C34878D82A}">
                    <a16:rowId xmlns:a16="http://schemas.microsoft.com/office/drawing/2014/main" val="2678732215"/>
                  </a:ext>
                </a:extLst>
              </a:tr>
              <a:tr h="370840">
                <a:tc>
                  <a:txBody>
                    <a:bodyPr/>
                    <a:lstStyle/>
                    <a:p>
                      <a:r>
                        <a:rPr lang="en-US" altLang="zh-CN" dirty="0"/>
                        <a:t>$ gawk</a:t>
                      </a:r>
                      <a:r>
                        <a:rPr lang="en-US" altLang="zh-CN" baseline="0" dirty="0"/>
                        <a:t> ‘/Two/’ data2.txt</a:t>
                      </a:r>
                      <a:endParaRPr lang="zh-CN" altLang="en-US" dirty="0"/>
                    </a:p>
                  </a:txBody>
                  <a:tcPr/>
                </a:tc>
                <a:tc>
                  <a:txBody>
                    <a:bodyPr/>
                    <a:lstStyle/>
                    <a:p>
                      <a:endParaRPr lang="zh-CN" altLang="en-US" dirty="0"/>
                    </a:p>
                  </a:txBody>
                  <a:tcPr/>
                </a:tc>
                <a:extLst>
                  <a:ext uri="{0D108BD9-81ED-4DB2-BD59-A6C34878D82A}">
                    <a16:rowId xmlns:a16="http://schemas.microsoft.com/office/drawing/2014/main" val="98476198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$gawk</a:t>
                      </a:r>
                      <a:r>
                        <a:rPr lang="en-US" altLang="zh-CN" baseline="0" dirty="0"/>
                        <a:t> ‘/Two/ </a:t>
                      </a:r>
                      <a:r>
                        <a:rPr lang="en-US" altLang="zh-CN" dirty="0"/>
                        <a:t>{print $1}</a:t>
                      </a:r>
                      <a:r>
                        <a:rPr lang="en-US" altLang="zh-CN" baseline="0" dirty="0"/>
                        <a:t>’ data2.txt</a:t>
                      </a:r>
                      <a:endParaRPr lang="zh-CN" altLang="en-US" dirty="0"/>
                    </a:p>
                  </a:txBody>
                  <a:tcPr/>
                </a:tc>
                <a:tc>
                  <a:txBody>
                    <a:bodyPr/>
                    <a:lstStyle/>
                    <a:p>
                      <a:endParaRPr lang="zh-CN" altLang="en-US" dirty="0"/>
                    </a:p>
                  </a:txBody>
                  <a:tcPr/>
                </a:tc>
                <a:extLst>
                  <a:ext uri="{0D108BD9-81ED-4DB2-BD59-A6C34878D82A}">
                    <a16:rowId xmlns:a16="http://schemas.microsoft.com/office/drawing/2014/main" val="415000115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$gawk -F: '{print $1}' /</a:t>
                      </a:r>
                      <a:r>
                        <a:rPr lang="en-US" altLang="zh-CN" dirty="0" err="1"/>
                        <a:t>etc</a:t>
                      </a:r>
                      <a:r>
                        <a:rPr lang="en-US" altLang="zh-CN" dirty="0"/>
                        <a:t>/</a:t>
                      </a:r>
                      <a:r>
                        <a:rPr lang="en-US" altLang="zh-CN" dirty="0" err="1"/>
                        <a:t>passwd</a:t>
                      </a:r>
                      <a:endParaRPr lang="zh-CN" altLang="en-US" dirty="0"/>
                    </a:p>
                  </a:txBody>
                  <a:tcPr/>
                </a:tc>
                <a:tc>
                  <a:txBody>
                    <a:bodyPr/>
                    <a:lstStyle/>
                    <a:p>
                      <a:endParaRPr lang="zh-CN" altLang="en-US" dirty="0"/>
                    </a:p>
                  </a:txBody>
                  <a:tcPr/>
                </a:tc>
                <a:extLst>
                  <a:ext uri="{0D108BD9-81ED-4DB2-BD59-A6C34878D82A}">
                    <a16:rowId xmlns:a16="http://schemas.microsoft.com/office/drawing/2014/main" val="3701935081"/>
                  </a:ext>
                </a:extLst>
              </a:tr>
              <a:tr h="37084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 </a:t>
                      </a:r>
                      <a:r>
                        <a:rPr lang="en-US" altLang="zh-CN" dirty="0" err="1"/>
                        <a:t>awk</a:t>
                      </a:r>
                      <a:r>
                        <a:rPr lang="en-US" altLang="zh-CN" dirty="0"/>
                        <a:t> 'BEGIN {sum=0} {sum=sum+$5} END {print sum}'  data3</a:t>
                      </a:r>
                      <a:endParaRPr lang="zh-CN" altLang="en-US" dirty="0"/>
                    </a:p>
                  </a:txBody>
                  <a:tcPr/>
                </a:tc>
                <a:tc hMerge="1">
                  <a:txBody>
                    <a:bodyPr/>
                    <a:lstStyle/>
                    <a:p>
                      <a:endParaRPr lang="zh-CN" altLang="en-US" dirty="0"/>
                    </a:p>
                  </a:txBody>
                  <a:tcPr/>
                </a:tc>
                <a:extLst>
                  <a:ext uri="{0D108BD9-81ED-4DB2-BD59-A6C34878D82A}">
                    <a16:rowId xmlns:a16="http://schemas.microsoft.com/office/drawing/2014/main" val="1066370505"/>
                  </a:ext>
                </a:extLst>
              </a:tr>
            </a:tbl>
          </a:graphicData>
        </a:graphic>
      </p:graphicFrame>
      <p:sp>
        <p:nvSpPr>
          <p:cNvPr id="5" name="矩形 4"/>
          <p:cNvSpPr/>
          <p:nvPr/>
        </p:nvSpPr>
        <p:spPr>
          <a:xfrm>
            <a:off x="838200" y="1367522"/>
            <a:ext cx="6096000" cy="1200329"/>
          </a:xfrm>
          <a:prstGeom prst="rect">
            <a:avLst/>
          </a:prstGeom>
        </p:spPr>
        <p:txBody>
          <a:bodyPr>
            <a:spAutoFit/>
          </a:bodyPr>
          <a:lstStyle/>
          <a:p>
            <a:r>
              <a:rPr lang="en-US" altLang="zh-CN" dirty="0"/>
              <a:t>$ cat data2.txt </a:t>
            </a:r>
          </a:p>
          <a:p>
            <a:r>
              <a:rPr lang="en-US" altLang="zh-CN" dirty="0"/>
              <a:t>One line of test text. </a:t>
            </a:r>
          </a:p>
          <a:p>
            <a:r>
              <a:rPr lang="en-US" altLang="zh-CN" dirty="0"/>
              <a:t>Two lines of test text. </a:t>
            </a:r>
          </a:p>
          <a:p>
            <a:r>
              <a:rPr lang="en-US" altLang="zh-CN" dirty="0"/>
              <a:t>Three lines of test text</a:t>
            </a:r>
            <a:endParaRPr lang="zh-CN" altLang="en-US" dirty="0"/>
          </a:p>
        </p:txBody>
      </p:sp>
      <p:sp>
        <p:nvSpPr>
          <p:cNvPr id="6" name="矩形 5"/>
          <p:cNvSpPr/>
          <p:nvPr/>
        </p:nvSpPr>
        <p:spPr>
          <a:xfrm>
            <a:off x="1020085" y="6062150"/>
            <a:ext cx="4272323" cy="369332"/>
          </a:xfrm>
          <a:prstGeom prst="rect">
            <a:avLst/>
          </a:prstGeom>
        </p:spPr>
        <p:txBody>
          <a:bodyPr wrap="none">
            <a:spAutoFit/>
          </a:bodyPr>
          <a:lstStyle/>
          <a:p>
            <a:r>
              <a:rPr lang="zh-CN" altLang="en-US" dirty="0"/>
              <a:t>必须将脚本命令放在两个大括号 ({}) 之间</a:t>
            </a:r>
          </a:p>
        </p:txBody>
      </p:sp>
      <p:pic>
        <p:nvPicPr>
          <p:cNvPr id="8" name="图片 7"/>
          <p:cNvPicPr>
            <a:picLocks noChangeAspect="1"/>
          </p:cNvPicPr>
          <p:nvPr/>
        </p:nvPicPr>
        <p:blipFill>
          <a:blip r:embed="rId2"/>
          <a:stretch>
            <a:fillRect/>
          </a:stretch>
        </p:blipFill>
        <p:spPr>
          <a:xfrm>
            <a:off x="4328516" y="1285545"/>
            <a:ext cx="7611563" cy="1457533"/>
          </a:xfrm>
          <a:prstGeom prst="rect">
            <a:avLst/>
          </a:prstGeom>
        </p:spPr>
      </p:pic>
    </p:spTree>
    <p:extLst>
      <p:ext uri="{BB962C8B-B14F-4D97-AF65-F5344CB8AC3E}">
        <p14:creationId xmlns:p14="http://schemas.microsoft.com/office/powerpoint/2010/main" val="3369112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主目录</a:t>
            </a:r>
            <a:endParaRPr lang="zh-CN" altLang="en-US" dirty="0"/>
          </a:p>
        </p:txBody>
      </p:sp>
      <p:sp>
        <p:nvSpPr>
          <p:cNvPr id="3" name="内容占位符 2"/>
          <p:cNvSpPr>
            <a:spLocks noGrp="1"/>
          </p:cNvSpPr>
          <p:nvPr>
            <p:ph idx="1"/>
          </p:nvPr>
        </p:nvSpPr>
        <p:spPr/>
        <p:txBody>
          <a:bodyPr/>
          <a:lstStyle/>
          <a:p>
            <a:r>
              <a:rPr lang="en-US" altLang="zh-CN" dirty="0"/>
              <a:t>Linux </a:t>
            </a:r>
            <a:r>
              <a:rPr lang="zh-CN" altLang="en-US" dirty="0"/>
              <a:t>主目录是系统特定用户的目录</a:t>
            </a:r>
            <a:endParaRPr lang="en-US" altLang="zh-CN" dirty="0"/>
          </a:p>
          <a:p>
            <a:r>
              <a:rPr lang="zh-CN" altLang="en-US" dirty="0"/>
              <a:t>主目录也称为</a:t>
            </a:r>
            <a:r>
              <a:rPr lang="zh-CN" altLang="en-US" b="1" dirty="0"/>
              <a:t>登录目录</a:t>
            </a:r>
            <a:r>
              <a:rPr lang="zh-CN" altLang="en-US" dirty="0"/>
              <a:t>这是登录 </a:t>
            </a:r>
            <a:r>
              <a:rPr lang="en-US" altLang="zh-CN" dirty="0"/>
              <a:t>Linux </a:t>
            </a:r>
            <a:r>
              <a:rPr lang="zh-CN" altLang="en-US" dirty="0"/>
              <a:t>系统后出现的第一个地方</a:t>
            </a:r>
            <a:endParaRPr lang="en-US" altLang="zh-CN" dirty="0"/>
          </a:p>
          <a:p>
            <a:r>
              <a:rPr lang="zh-CN" altLang="en-US" dirty="0"/>
              <a:t>系统会自动为每个用户在</a:t>
            </a:r>
            <a:r>
              <a:rPr lang="zh-CN" altLang="en-US" b="1" dirty="0"/>
              <a:t>“</a:t>
            </a:r>
            <a:r>
              <a:rPr lang="en-US" altLang="zh-CN" b="1" dirty="0"/>
              <a:t>/home”</a:t>
            </a:r>
            <a:r>
              <a:rPr lang="zh-CN" altLang="en-US" b="1" dirty="0"/>
              <a:t>目录</a:t>
            </a:r>
            <a:r>
              <a:rPr lang="zh-CN" altLang="en-US" b="1"/>
              <a:t>下</a:t>
            </a:r>
            <a:r>
              <a:rPr lang="zh-CN" altLang="en-US"/>
              <a:t>创建相应的主目录</a:t>
            </a:r>
            <a:endParaRPr lang="zh-CN" altLang="en-US" dirty="0"/>
          </a:p>
        </p:txBody>
      </p:sp>
    </p:spTree>
    <p:extLst>
      <p:ext uri="{BB962C8B-B14F-4D97-AF65-F5344CB8AC3E}">
        <p14:creationId xmlns:p14="http://schemas.microsoft.com/office/powerpoint/2010/main" val="3679197747"/>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进一步使用 </a:t>
            </a:r>
            <a:r>
              <a:rPr lang="en-US" altLang="zh-CN" dirty="0"/>
              <a:t>Shell</a:t>
            </a:r>
            <a:endParaRPr lang="zh-CN" altLang="en-US" dirty="0"/>
          </a:p>
        </p:txBody>
      </p:sp>
      <p:sp>
        <p:nvSpPr>
          <p:cNvPr id="3" name="文本占位符 2"/>
          <p:cNvSpPr>
            <a:spLocks noGrp="1"/>
          </p:cNvSpPr>
          <p:nvPr>
            <p:ph type="body" idx="1"/>
          </p:nvPr>
        </p:nvSpPr>
        <p:spPr/>
        <p:txBody>
          <a:bodyPr/>
          <a:lstStyle/>
          <a:p>
            <a:endParaRPr lang="zh-CN" altLang="en-US"/>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140</a:t>
            </a:fld>
            <a:endParaRPr lang="en-US" altLang="zh-CN"/>
          </a:p>
        </p:txBody>
      </p:sp>
    </p:spTree>
    <p:extLst>
      <p:ext uri="{BB962C8B-B14F-4D97-AF65-F5344CB8AC3E}">
        <p14:creationId xmlns:p14="http://schemas.microsoft.com/office/powerpoint/2010/main" val="1142355363"/>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标准输入</a:t>
            </a:r>
            <a:r>
              <a:rPr lang="en-US" altLang="zh-CN" dirty="0"/>
              <a:t>/</a:t>
            </a:r>
            <a:r>
              <a:rPr lang="zh-CN" altLang="en-US" dirty="0"/>
              <a:t>输出设备</a:t>
            </a:r>
          </a:p>
        </p:txBody>
      </p:sp>
      <p:sp>
        <p:nvSpPr>
          <p:cNvPr id="3" name="内容占位符 2"/>
          <p:cNvSpPr>
            <a:spLocks noGrp="1"/>
          </p:cNvSpPr>
          <p:nvPr>
            <p:ph idx="1"/>
          </p:nvPr>
        </p:nvSpPr>
        <p:spPr/>
        <p:txBody>
          <a:bodyPr/>
          <a:lstStyle/>
          <a:p>
            <a:r>
              <a:rPr lang="en-US" altLang="zh-CN" dirty="0"/>
              <a:t>Linux</a:t>
            </a:r>
            <a:r>
              <a:rPr lang="zh-CN" altLang="en-US" dirty="0"/>
              <a:t>命令在执行时常常期望接收输入数据，命令执行后又期望将产生的数据结果输出。</a:t>
            </a:r>
          </a:p>
          <a:p>
            <a:r>
              <a:rPr lang="en-US" altLang="zh-CN" dirty="0"/>
              <a:t>Linux</a:t>
            </a:r>
            <a:r>
              <a:rPr lang="zh-CN" altLang="en-US" dirty="0"/>
              <a:t>的大部分命令都具有标准的输入</a:t>
            </a:r>
            <a:r>
              <a:rPr lang="en-US" altLang="zh-CN" dirty="0"/>
              <a:t>/</a:t>
            </a:r>
            <a:r>
              <a:rPr lang="zh-CN" altLang="en-US" dirty="0"/>
              <a:t>输出设备端口。</a:t>
            </a:r>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141</a:t>
            </a:fld>
            <a:endParaRPr lang="en-US" altLang="zh-CN" dirty="0"/>
          </a:p>
        </p:txBody>
      </p:sp>
      <p:graphicFrame>
        <p:nvGraphicFramePr>
          <p:cNvPr id="7" name="表格 6"/>
          <p:cNvGraphicFramePr>
            <a:graphicFrameLocks noGrp="1"/>
          </p:cNvGraphicFramePr>
          <p:nvPr>
            <p:extLst>
              <p:ext uri="{D42A27DB-BD31-4B8C-83A1-F6EECF244321}">
                <p14:modId xmlns:p14="http://schemas.microsoft.com/office/powerpoint/2010/main" val="1600601027"/>
              </p:ext>
            </p:extLst>
          </p:nvPr>
        </p:nvGraphicFramePr>
        <p:xfrm>
          <a:off x="1758753" y="3425919"/>
          <a:ext cx="8064897" cy="2026920"/>
        </p:xfrm>
        <a:graphic>
          <a:graphicData uri="http://schemas.openxmlformats.org/drawingml/2006/table">
            <a:tbl>
              <a:tblPr firstRow="1" bandRow="1">
                <a:tableStyleId>{21E4AEA4-8DFA-4A89-87EB-49C32662AFE0}</a:tableStyleId>
              </a:tblPr>
              <a:tblGrid>
                <a:gridCol w="1152128">
                  <a:extLst>
                    <a:ext uri="{9D8B030D-6E8A-4147-A177-3AD203B41FA5}">
                      <a16:colId xmlns:a16="http://schemas.microsoft.com/office/drawing/2014/main" val="20000"/>
                    </a:ext>
                  </a:extLst>
                </a:gridCol>
                <a:gridCol w="648072">
                  <a:extLst>
                    <a:ext uri="{9D8B030D-6E8A-4147-A177-3AD203B41FA5}">
                      <a16:colId xmlns:a16="http://schemas.microsoft.com/office/drawing/2014/main" val="20001"/>
                    </a:ext>
                  </a:extLst>
                </a:gridCol>
                <a:gridCol w="1152128">
                  <a:extLst>
                    <a:ext uri="{9D8B030D-6E8A-4147-A177-3AD203B41FA5}">
                      <a16:colId xmlns:a16="http://schemas.microsoft.com/office/drawing/2014/main" val="20002"/>
                    </a:ext>
                  </a:extLst>
                </a:gridCol>
                <a:gridCol w="936104">
                  <a:extLst>
                    <a:ext uri="{9D8B030D-6E8A-4147-A177-3AD203B41FA5}">
                      <a16:colId xmlns:a16="http://schemas.microsoft.com/office/drawing/2014/main" val="20003"/>
                    </a:ext>
                  </a:extLst>
                </a:gridCol>
                <a:gridCol w="4176465">
                  <a:extLst>
                    <a:ext uri="{9D8B030D-6E8A-4147-A177-3AD203B41FA5}">
                      <a16:colId xmlns:a16="http://schemas.microsoft.com/office/drawing/2014/main" val="20004"/>
                    </a:ext>
                  </a:extLst>
                </a:gridCol>
              </a:tblGrid>
              <a:tr h="370840">
                <a:tc>
                  <a:txBody>
                    <a:bodyPr/>
                    <a:lstStyle/>
                    <a:p>
                      <a:pPr algn="ctr"/>
                      <a:r>
                        <a:rPr lang="zh-CN" altLang="en-US" sz="1800" dirty="0"/>
                        <a:t>名称</a:t>
                      </a:r>
                    </a:p>
                  </a:txBody>
                  <a:tcPr/>
                </a:tc>
                <a:tc>
                  <a:txBody>
                    <a:bodyPr/>
                    <a:lstStyle/>
                    <a:p>
                      <a:pPr algn="ctr"/>
                      <a:r>
                        <a:rPr lang="zh-CN" altLang="en-US" sz="1800" dirty="0"/>
                        <a:t>文件描述符</a:t>
                      </a:r>
                    </a:p>
                  </a:txBody>
                  <a:tcPr/>
                </a:tc>
                <a:tc>
                  <a:txBody>
                    <a:bodyPr/>
                    <a:lstStyle/>
                    <a:p>
                      <a:pPr algn="ctr"/>
                      <a:r>
                        <a:rPr lang="zh-CN" altLang="en-US" sz="1800" dirty="0"/>
                        <a:t>含义</a:t>
                      </a:r>
                    </a:p>
                  </a:txBody>
                  <a:tcPr/>
                </a:tc>
                <a:tc>
                  <a:txBody>
                    <a:bodyPr/>
                    <a:lstStyle/>
                    <a:p>
                      <a:pPr algn="ctr"/>
                      <a:r>
                        <a:rPr lang="zh-CN" altLang="en-US" sz="1800" dirty="0"/>
                        <a:t>设备</a:t>
                      </a:r>
                    </a:p>
                  </a:txBody>
                  <a:tcPr/>
                </a:tc>
                <a:tc>
                  <a:txBody>
                    <a:bodyPr/>
                    <a:lstStyle/>
                    <a:p>
                      <a:pPr algn="ctr"/>
                      <a:r>
                        <a:rPr lang="zh-CN" altLang="en-US" sz="1800" dirty="0"/>
                        <a:t>说明</a:t>
                      </a:r>
                    </a:p>
                  </a:txBody>
                  <a:tcPr/>
                </a:tc>
                <a:extLst>
                  <a:ext uri="{0D108BD9-81ED-4DB2-BD59-A6C34878D82A}">
                    <a16:rowId xmlns:a16="http://schemas.microsoft.com/office/drawing/2014/main" val="10000"/>
                  </a:ext>
                </a:extLst>
              </a:tr>
              <a:tr h="37084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charset="0"/>
                          <a:ea typeface="宋体" charset="-122"/>
                        </a:rPr>
                        <a:t>STDIN </a:t>
                      </a:r>
                    </a:p>
                  </a:txBody>
                  <a:tcPr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charset="0"/>
                          <a:ea typeface="宋体" charset="-122"/>
                        </a:rPr>
                        <a:t>0 </a:t>
                      </a:r>
                    </a:p>
                  </a:txBody>
                  <a:tcPr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Arial" charset="0"/>
                          <a:ea typeface="宋体" charset="-122"/>
                        </a:rPr>
                        <a:t>标准输入 </a:t>
                      </a:r>
                    </a:p>
                  </a:txBody>
                  <a:tcPr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Arial" charset="0"/>
                          <a:ea typeface="宋体" charset="-122"/>
                        </a:rPr>
                        <a:t>键盘 </a:t>
                      </a:r>
                    </a:p>
                  </a:txBody>
                  <a:tcPr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Arial" charset="0"/>
                          <a:ea typeface="宋体" charset="-122"/>
                        </a:rPr>
                        <a:t>命令在执行时所要的输入通过它来取得 </a:t>
                      </a:r>
                    </a:p>
                  </a:txBody>
                  <a:tcPr anchor="ctr" horzOverflow="overflow"/>
                </a:tc>
                <a:extLst>
                  <a:ext uri="{0D108BD9-81ED-4DB2-BD59-A6C34878D82A}">
                    <a16:rowId xmlns:a16="http://schemas.microsoft.com/office/drawing/2014/main" val="10001"/>
                  </a:ext>
                </a:extLst>
              </a:tr>
              <a:tr h="37084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charset="0"/>
                          <a:ea typeface="宋体" charset="-122"/>
                        </a:rPr>
                        <a:t>STDOUT </a:t>
                      </a:r>
                    </a:p>
                  </a:txBody>
                  <a:tcPr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charset="0"/>
                          <a:ea typeface="宋体" charset="-122"/>
                        </a:rPr>
                        <a:t>1 </a:t>
                      </a:r>
                    </a:p>
                  </a:txBody>
                  <a:tcPr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Arial" charset="0"/>
                          <a:ea typeface="宋体" charset="-122"/>
                        </a:rPr>
                        <a:t>标准输出 </a:t>
                      </a:r>
                    </a:p>
                  </a:txBody>
                  <a:tcPr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Arial" charset="0"/>
                          <a:ea typeface="宋体" charset="-122"/>
                        </a:rPr>
                        <a:t>显示器 </a:t>
                      </a:r>
                    </a:p>
                  </a:txBody>
                  <a:tcPr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Arial" charset="0"/>
                          <a:ea typeface="宋体" charset="-122"/>
                        </a:rPr>
                        <a:t>命令执行后的输出结果从该端口送出 </a:t>
                      </a:r>
                    </a:p>
                  </a:txBody>
                  <a:tcPr anchor="ctr" horzOverflow="overflow"/>
                </a:tc>
                <a:extLst>
                  <a:ext uri="{0D108BD9-81ED-4DB2-BD59-A6C34878D82A}">
                    <a16:rowId xmlns:a16="http://schemas.microsoft.com/office/drawing/2014/main" val="10002"/>
                  </a:ext>
                </a:extLst>
              </a:tr>
              <a:tr h="37084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charset="0"/>
                          <a:ea typeface="宋体" charset="-122"/>
                        </a:rPr>
                        <a:t>STDERR </a:t>
                      </a:r>
                    </a:p>
                  </a:txBody>
                  <a:tcPr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charset="0"/>
                          <a:ea typeface="宋体" charset="-122"/>
                        </a:rPr>
                        <a:t>2 </a:t>
                      </a:r>
                    </a:p>
                  </a:txBody>
                  <a:tcPr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Arial" charset="0"/>
                          <a:ea typeface="宋体" charset="-122"/>
                        </a:rPr>
                        <a:t>标准错误 </a:t>
                      </a:r>
                    </a:p>
                  </a:txBody>
                  <a:tcPr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Arial" charset="0"/>
                          <a:ea typeface="宋体" charset="-122"/>
                        </a:rPr>
                        <a:t>显示器 </a:t>
                      </a:r>
                    </a:p>
                  </a:txBody>
                  <a:tcPr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Arial" charset="0"/>
                          <a:ea typeface="宋体" charset="-122"/>
                        </a:rPr>
                        <a:t>命令执行时的错误信息通过该端口送出</a:t>
                      </a:r>
                    </a:p>
                  </a:txBody>
                  <a:tcPr anchor="ctr" horzOverflow="overflow"/>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6516984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标准输入</a:t>
            </a:r>
            <a:r>
              <a:rPr lang="en-US" altLang="zh-CN" dirty="0"/>
              <a:t>/</a:t>
            </a:r>
            <a:r>
              <a:rPr lang="zh-CN" altLang="en-US" dirty="0"/>
              <a:t>输出举例</a:t>
            </a:r>
          </a:p>
        </p:txBody>
      </p:sp>
      <p:sp>
        <p:nvSpPr>
          <p:cNvPr id="3" name="内容占位符 2"/>
          <p:cNvSpPr>
            <a:spLocks noGrp="1"/>
          </p:cNvSpPr>
          <p:nvPr>
            <p:ph idx="1"/>
          </p:nvPr>
        </p:nvSpPr>
        <p:spPr>
          <a:xfrm>
            <a:off x="838200" y="1628801"/>
            <a:ext cx="9372600" cy="4502125"/>
          </a:xfrm>
        </p:spPr>
        <p:txBody>
          <a:bodyPr/>
          <a:lstStyle/>
          <a:p>
            <a:r>
              <a:rPr lang="zh-CN" altLang="en-US" dirty="0"/>
              <a:t>标准输入和标准输出</a:t>
            </a:r>
            <a:endParaRPr lang="en-US" altLang="zh-CN" dirty="0"/>
          </a:p>
          <a:p>
            <a:endParaRPr lang="en-US" altLang="zh-CN" dirty="0"/>
          </a:p>
          <a:p>
            <a:endParaRPr lang="en-US" altLang="zh-CN" dirty="0"/>
          </a:p>
          <a:p>
            <a:endParaRPr lang="en-US" altLang="zh-CN" dirty="0"/>
          </a:p>
          <a:p>
            <a:endParaRPr lang="en-US" altLang="zh-CN" dirty="0"/>
          </a:p>
          <a:p>
            <a:r>
              <a:rPr lang="zh-CN" altLang="en-US" dirty="0"/>
              <a:t>标准错误输出</a:t>
            </a:r>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142</a:t>
            </a:fld>
            <a:endParaRPr lang="en-US" altLang="zh-CN" dirty="0"/>
          </a:p>
        </p:txBody>
      </p:sp>
      <p:sp>
        <p:nvSpPr>
          <p:cNvPr id="9" name="Line 7"/>
          <p:cNvSpPr>
            <a:spLocks noChangeShapeType="1"/>
          </p:cNvSpPr>
          <p:nvPr/>
        </p:nvSpPr>
        <p:spPr bwMode="auto">
          <a:xfrm flipV="1">
            <a:off x="6744072" y="2204864"/>
            <a:ext cx="306760" cy="216024"/>
          </a:xfrm>
          <a:prstGeom prst="line">
            <a:avLst/>
          </a:prstGeom>
          <a:noFill/>
          <a:ln w="28575">
            <a:solidFill>
              <a:srgbClr val="FF3300"/>
            </a:solidFill>
            <a:miter lim="800000"/>
            <a:headEnd/>
            <a:tailEnd type="triangle" w="med" len="med"/>
          </a:ln>
          <a:effectLst/>
        </p:spPr>
        <p:txBody>
          <a:bodyPr wrap="none"/>
          <a:lstStyle/>
          <a:p>
            <a:endParaRPr lang="zh-CN" altLang="en-US"/>
          </a:p>
        </p:txBody>
      </p:sp>
      <p:sp>
        <p:nvSpPr>
          <p:cNvPr id="10" name="Text Box 8"/>
          <p:cNvSpPr txBox="1">
            <a:spLocks noChangeArrowheads="1"/>
          </p:cNvSpPr>
          <p:nvPr/>
        </p:nvSpPr>
        <p:spPr bwMode="auto">
          <a:xfrm>
            <a:off x="7104112" y="1988840"/>
            <a:ext cx="2304256" cy="400110"/>
          </a:xfrm>
          <a:prstGeom prst="rect">
            <a:avLst/>
          </a:prstGeom>
          <a:noFill/>
          <a:ln w="9525">
            <a:solidFill>
              <a:schemeClr val="tx1"/>
            </a:solidFill>
            <a:miter lim="800000"/>
            <a:headEnd/>
            <a:tailEnd/>
          </a:ln>
          <a:effectLst/>
        </p:spPr>
        <p:txBody>
          <a:bodyPr wrap="square">
            <a:spAutoFit/>
          </a:bodyPr>
          <a:lstStyle/>
          <a:p>
            <a:pPr>
              <a:spcBef>
                <a:spcPct val="50000"/>
              </a:spcBef>
            </a:pPr>
            <a:r>
              <a:rPr lang="zh-CN" altLang="en-US" sz="2000" dirty="0">
                <a:latin typeface="Tahoma" pitchFamily="34" charset="0"/>
                <a:ea typeface="黑体" pitchFamily="49" charset="-122"/>
              </a:rPr>
              <a:t>命令等待标准输入</a:t>
            </a:r>
          </a:p>
        </p:txBody>
      </p:sp>
      <p:sp>
        <p:nvSpPr>
          <p:cNvPr id="11" name="Line 9"/>
          <p:cNvSpPr>
            <a:spLocks noChangeShapeType="1"/>
          </p:cNvSpPr>
          <p:nvPr/>
        </p:nvSpPr>
        <p:spPr bwMode="auto">
          <a:xfrm>
            <a:off x="4583832" y="2852936"/>
            <a:ext cx="2304256" cy="0"/>
          </a:xfrm>
          <a:prstGeom prst="line">
            <a:avLst/>
          </a:prstGeom>
          <a:noFill/>
          <a:ln w="28575">
            <a:solidFill>
              <a:srgbClr val="FF3300"/>
            </a:solidFill>
            <a:miter lim="800000"/>
            <a:headEnd/>
            <a:tailEnd type="triangle" w="med" len="med"/>
          </a:ln>
          <a:effectLst/>
        </p:spPr>
        <p:txBody>
          <a:bodyPr wrap="none"/>
          <a:lstStyle/>
          <a:p>
            <a:endParaRPr lang="zh-CN" altLang="en-US"/>
          </a:p>
        </p:txBody>
      </p:sp>
      <p:sp>
        <p:nvSpPr>
          <p:cNvPr id="12" name="Text Box 10"/>
          <p:cNvSpPr txBox="1">
            <a:spLocks noChangeArrowheads="1"/>
          </p:cNvSpPr>
          <p:nvPr/>
        </p:nvSpPr>
        <p:spPr bwMode="auto">
          <a:xfrm>
            <a:off x="7032104" y="2713112"/>
            <a:ext cx="2592288" cy="400110"/>
          </a:xfrm>
          <a:prstGeom prst="rect">
            <a:avLst/>
          </a:prstGeom>
          <a:noFill/>
          <a:ln w="9525">
            <a:solidFill>
              <a:schemeClr val="tx1"/>
            </a:solidFill>
            <a:miter lim="800000"/>
            <a:headEnd/>
            <a:tailEnd/>
          </a:ln>
          <a:effectLst/>
        </p:spPr>
        <p:txBody>
          <a:bodyPr wrap="square">
            <a:spAutoFit/>
          </a:bodyPr>
          <a:lstStyle/>
          <a:p>
            <a:pPr>
              <a:spcBef>
                <a:spcPct val="50000"/>
              </a:spcBef>
            </a:pPr>
            <a:r>
              <a:rPr lang="zh-CN" altLang="en-US" sz="2000" dirty="0">
                <a:latin typeface="Tahoma" pitchFamily="34" charset="0"/>
                <a:ea typeface="黑体" pitchFamily="49" charset="-122"/>
              </a:rPr>
              <a:t>标准输入的屏幕回显</a:t>
            </a:r>
          </a:p>
        </p:txBody>
      </p:sp>
      <p:sp>
        <p:nvSpPr>
          <p:cNvPr id="13" name="Line 11"/>
          <p:cNvSpPr>
            <a:spLocks noChangeShapeType="1"/>
          </p:cNvSpPr>
          <p:nvPr/>
        </p:nvSpPr>
        <p:spPr bwMode="auto">
          <a:xfrm>
            <a:off x="4583832" y="3212976"/>
            <a:ext cx="864096" cy="360040"/>
          </a:xfrm>
          <a:prstGeom prst="line">
            <a:avLst/>
          </a:prstGeom>
          <a:noFill/>
          <a:ln w="28575">
            <a:solidFill>
              <a:srgbClr val="FF3300"/>
            </a:solidFill>
            <a:miter lim="800000"/>
            <a:headEnd/>
            <a:tailEnd type="triangle" w="med" len="med"/>
          </a:ln>
          <a:effectLst/>
        </p:spPr>
        <p:txBody>
          <a:bodyPr wrap="none"/>
          <a:lstStyle/>
          <a:p>
            <a:endParaRPr lang="zh-CN" altLang="en-US"/>
          </a:p>
        </p:txBody>
      </p:sp>
      <p:sp>
        <p:nvSpPr>
          <p:cNvPr id="14" name="Text Box 12"/>
          <p:cNvSpPr txBox="1">
            <a:spLocks noChangeArrowheads="1"/>
          </p:cNvSpPr>
          <p:nvPr/>
        </p:nvSpPr>
        <p:spPr bwMode="auto">
          <a:xfrm>
            <a:off x="5526832" y="3322315"/>
            <a:ext cx="1447800" cy="400110"/>
          </a:xfrm>
          <a:prstGeom prst="rect">
            <a:avLst/>
          </a:prstGeom>
          <a:noFill/>
          <a:ln w="9525">
            <a:solidFill>
              <a:schemeClr val="tx1"/>
            </a:solidFill>
            <a:miter lim="800000"/>
            <a:headEnd/>
            <a:tailEnd/>
          </a:ln>
          <a:effectLst/>
        </p:spPr>
        <p:txBody>
          <a:bodyPr>
            <a:spAutoFit/>
          </a:bodyPr>
          <a:lstStyle/>
          <a:p>
            <a:pPr>
              <a:spcBef>
                <a:spcPct val="50000"/>
              </a:spcBef>
            </a:pPr>
            <a:r>
              <a:rPr lang="zh-CN" altLang="en-US" sz="2000" dirty="0">
                <a:latin typeface="Tahoma" pitchFamily="34" charset="0"/>
                <a:ea typeface="黑体" pitchFamily="49" charset="-122"/>
              </a:rPr>
              <a:t>标准输出</a:t>
            </a:r>
          </a:p>
        </p:txBody>
      </p:sp>
      <p:sp>
        <p:nvSpPr>
          <p:cNvPr id="15" name="Line 13"/>
          <p:cNvSpPr>
            <a:spLocks noChangeShapeType="1"/>
          </p:cNvSpPr>
          <p:nvPr/>
        </p:nvSpPr>
        <p:spPr bwMode="auto">
          <a:xfrm>
            <a:off x="6136432" y="5262736"/>
            <a:ext cx="533400" cy="228600"/>
          </a:xfrm>
          <a:prstGeom prst="line">
            <a:avLst/>
          </a:prstGeom>
          <a:noFill/>
          <a:ln w="28575">
            <a:solidFill>
              <a:srgbClr val="FF3300"/>
            </a:solidFill>
            <a:miter lim="800000"/>
            <a:headEnd/>
            <a:tailEnd type="triangle" w="med" len="med"/>
          </a:ln>
          <a:effectLst/>
        </p:spPr>
        <p:txBody>
          <a:bodyPr wrap="none"/>
          <a:lstStyle/>
          <a:p>
            <a:endParaRPr lang="zh-CN" altLang="en-US"/>
          </a:p>
        </p:txBody>
      </p:sp>
      <p:sp>
        <p:nvSpPr>
          <p:cNvPr id="16" name="Text Box 14"/>
          <p:cNvSpPr txBox="1">
            <a:spLocks noChangeArrowheads="1"/>
          </p:cNvSpPr>
          <p:nvPr/>
        </p:nvSpPr>
        <p:spPr bwMode="auto">
          <a:xfrm>
            <a:off x="6699995" y="5259561"/>
            <a:ext cx="1772269" cy="400110"/>
          </a:xfrm>
          <a:prstGeom prst="rect">
            <a:avLst/>
          </a:prstGeom>
          <a:noFill/>
          <a:ln w="9525">
            <a:solidFill>
              <a:schemeClr val="tx1"/>
            </a:solidFill>
            <a:miter lim="800000"/>
            <a:headEnd/>
            <a:tailEnd/>
          </a:ln>
          <a:effectLst/>
        </p:spPr>
        <p:txBody>
          <a:bodyPr wrap="square">
            <a:spAutoFit/>
          </a:bodyPr>
          <a:lstStyle/>
          <a:p>
            <a:pPr>
              <a:spcBef>
                <a:spcPct val="50000"/>
              </a:spcBef>
            </a:pPr>
            <a:r>
              <a:rPr lang="zh-CN" altLang="en-US" sz="2000" dirty="0">
                <a:latin typeface="Tahoma" pitchFamily="34" charset="0"/>
                <a:ea typeface="黑体" pitchFamily="49" charset="-122"/>
              </a:rPr>
              <a:t>标准错误输出</a:t>
            </a:r>
          </a:p>
        </p:txBody>
      </p:sp>
      <p:sp>
        <p:nvSpPr>
          <p:cNvPr id="17" name="TextBox 16"/>
          <p:cNvSpPr txBox="1"/>
          <p:nvPr/>
        </p:nvSpPr>
        <p:spPr>
          <a:xfrm>
            <a:off x="3431704" y="2132856"/>
            <a:ext cx="3312368" cy="1815882"/>
          </a:xfrm>
          <a:prstGeom prst="rect">
            <a:avLst/>
          </a:prstGeom>
          <a:noFill/>
        </p:spPr>
        <p:txBody>
          <a:bodyPr wrap="square" rtlCol="0">
            <a:spAutoFit/>
          </a:bodyPr>
          <a:lstStyle/>
          <a:p>
            <a:r>
              <a:rPr lang="en-US" altLang="zh-CN" sz="2800" dirty="0">
                <a:solidFill>
                  <a:schemeClr val="accent6">
                    <a:lumMod val="75000"/>
                  </a:schemeClr>
                </a:solidFill>
              </a:rPr>
              <a:t>[</a:t>
            </a:r>
            <a:r>
              <a:rPr lang="en-US" altLang="zh-CN" sz="2800" dirty="0" err="1">
                <a:solidFill>
                  <a:schemeClr val="accent6">
                    <a:lumMod val="75000"/>
                  </a:schemeClr>
                </a:solidFill>
              </a:rPr>
              <a:t>root@soho</a:t>
            </a:r>
            <a:r>
              <a:rPr lang="en-US" altLang="zh-CN" sz="2800" dirty="0">
                <a:solidFill>
                  <a:schemeClr val="accent6">
                    <a:lumMod val="75000"/>
                  </a:schemeClr>
                </a:solidFill>
              </a:rPr>
              <a:t> ~]# cat</a:t>
            </a:r>
          </a:p>
          <a:p>
            <a:r>
              <a:rPr lang="en-US" altLang="zh-CN" sz="2800" dirty="0">
                <a:solidFill>
                  <a:srgbClr val="002060"/>
                </a:solidFill>
              </a:rPr>
              <a:t>hello</a:t>
            </a:r>
          </a:p>
          <a:p>
            <a:r>
              <a:rPr lang="en-US" altLang="zh-CN" sz="2800" dirty="0">
                <a:solidFill>
                  <a:schemeClr val="accent6">
                    <a:lumMod val="75000"/>
                  </a:schemeClr>
                </a:solidFill>
              </a:rPr>
              <a:t>hello</a:t>
            </a:r>
          </a:p>
          <a:p>
            <a:r>
              <a:rPr lang="en-US" altLang="zh-CN" sz="2800" dirty="0">
                <a:solidFill>
                  <a:schemeClr val="accent6">
                    <a:lumMod val="75000"/>
                  </a:schemeClr>
                </a:solidFill>
              </a:rPr>
              <a:t>^D</a:t>
            </a:r>
            <a:endParaRPr lang="zh-CN" altLang="en-US" sz="2800" dirty="0">
              <a:solidFill>
                <a:schemeClr val="accent6">
                  <a:lumMod val="75000"/>
                </a:schemeClr>
              </a:solidFill>
            </a:endParaRPr>
          </a:p>
        </p:txBody>
      </p:sp>
      <p:sp>
        <p:nvSpPr>
          <p:cNvPr id="18" name="TextBox 17"/>
          <p:cNvSpPr txBox="1"/>
          <p:nvPr/>
        </p:nvSpPr>
        <p:spPr>
          <a:xfrm>
            <a:off x="2453680" y="4850165"/>
            <a:ext cx="3888432" cy="1107996"/>
          </a:xfrm>
          <a:prstGeom prst="rect">
            <a:avLst/>
          </a:prstGeom>
          <a:noFill/>
        </p:spPr>
        <p:txBody>
          <a:bodyPr wrap="square" rtlCol="0">
            <a:spAutoFit/>
          </a:bodyPr>
          <a:lstStyle/>
          <a:p>
            <a:r>
              <a:rPr lang="en-US" altLang="zh-CN" sz="2400" dirty="0">
                <a:solidFill>
                  <a:schemeClr val="accent6">
                    <a:lumMod val="75000"/>
                  </a:schemeClr>
                </a:solidFill>
              </a:rPr>
              <a:t>[</a:t>
            </a:r>
            <a:r>
              <a:rPr lang="en-US" altLang="zh-CN" sz="2400" dirty="0" err="1">
                <a:solidFill>
                  <a:schemeClr val="accent6">
                    <a:lumMod val="75000"/>
                  </a:schemeClr>
                </a:solidFill>
              </a:rPr>
              <a:t>root@soho</a:t>
            </a:r>
            <a:r>
              <a:rPr lang="en-US" altLang="zh-CN" sz="2400" dirty="0">
                <a:solidFill>
                  <a:schemeClr val="accent6">
                    <a:lumMod val="75000"/>
                  </a:schemeClr>
                </a:solidFill>
              </a:rPr>
              <a:t> ~]# cat x</a:t>
            </a:r>
          </a:p>
          <a:p>
            <a:r>
              <a:rPr lang="en-US" altLang="zh-CN" sz="2400" dirty="0">
                <a:solidFill>
                  <a:schemeClr val="accent6">
                    <a:lumMod val="75000"/>
                  </a:schemeClr>
                </a:solidFill>
              </a:rPr>
              <a:t>cat: x: </a:t>
            </a:r>
            <a:r>
              <a:rPr lang="zh-CN" altLang="en-US" sz="2400" dirty="0">
                <a:solidFill>
                  <a:schemeClr val="accent6">
                    <a:lumMod val="75000"/>
                  </a:schemeClr>
                </a:solidFill>
              </a:rPr>
              <a:t>没有那个文件或目录</a:t>
            </a:r>
          </a:p>
          <a:p>
            <a:endParaRPr lang="zh-CN" altLang="en-US" dirty="0"/>
          </a:p>
        </p:txBody>
      </p:sp>
    </p:spTree>
    <p:extLst>
      <p:ext uri="{BB962C8B-B14F-4D97-AF65-F5344CB8AC3E}">
        <p14:creationId xmlns:p14="http://schemas.microsoft.com/office/powerpoint/2010/main" val="1183001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up)">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left)">
                                      <p:cBhvr>
                                        <p:cTn id="16" dur="500"/>
                                        <p:tgtEl>
                                          <p:spTgt spid="11"/>
                                        </p:tgtEl>
                                      </p:cBhvr>
                                    </p:animEffect>
                                  </p:childTnLst>
                                </p:cTn>
                              </p:par>
                            </p:childTnLst>
                          </p:cTn>
                        </p:par>
                        <p:par>
                          <p:cTn id="17" fill="hold">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up)">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ipe(left)">
                                      <p:cBhvr>
                                        <p:cTn id="25" dur="500"/>
                                        <p:tgtEl>
                                          <p:spTgt spid="13"/>
                                        </p:tgtEl>
                                      </p:cBhvr>
                                    </p:animEffect>
                                  </p:childTnLst>
                                </p:cTn>
                              </p:par>
                            </p:childTnLst>
                          </p:cTn>
                        </p:par>
                        <p:par>
                          <p:cTn id="26" fill="hold">
                            <p:stCondLst>
                              <p:cond delay="500"/>
                            </p:stCondLst>
                            <p:childTnLst>
                              <p:par>
                                <p:cTn id="27" presetID="22" presetClass="entr" presetSubtype="1" fill="hold" grpId="0"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up)">
                                      <p:cBhvr>
                                        <p:cTn id="29" dur="500"/>
                                        <p:tgtEl>
                                          <p:spTgt spid="1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left)">
                                      <p:cBhvr>
                                        <p:cTn id="34" dur="500"/>
                                        <p:tgtEl>
                                          <p:spTgt spid="15"/>
                                        </p:tgtEl>
                                      </p:cBhvr>
                                    </p:animEffect>
                                  </p:childTnLst>
                                </p:cTn>
                              </p:par>
                            </p:childTnLst>
                          </p:cTn>
                        </p:par>
                        <p:par>
                          <p:cTn id="35" fill="hold">
                            <p:stCondLst>
                              <p:cond delay="500"/>
                            </p:stCondLst>
                            <p:childTnLst>
                              <p:par>
                                <p:cTn id="36" presetID="22" presetClass="entr" presetSubtype="1" fill="hold" grpId="0" nodeType="after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wipe(up)">
                                      <p:cBhvr>
                                        <p:cTn id="3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autoUpdateAnimBg="0"/>
      <p:bldP spid="11" grpId="0" animBg="1"/>
      <p:bldP spid="12" grpId="0" animBg="1" autoUpdateAnimBg="0"/>
      <p:bldP spid="13" grpId="0" animBg="1"/>
      <p:bldP spid="14" grpId="0" animBg="1" autoUpdateAnimBg="0"/>
      <p:bldP spid="15" grpId="0" animBg="1"/>
      <p:bldP spid="16" grpId="0" animBg="1" autoUpdateAnimBg="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重定向（</a:t>
            </a:r>
            <a:r>
              <a:rPr lang="en-US" altLang="zh-CN" dirty="0"/>
              <a:t>Redirection </a:t>
            </a:r>
            <a:r>
              <a:rPr lang="zh-CN" altLang="en-US" dirty="0"/>
              <a:t>）</a:t>
            </a:r>
          </a:p>
        </p:txBody>
      </p:sp>
      <p:sp>
        <p:nvSpPr>
          <p:cNvPr id="3" name="内容占位符 2"/>
          <p:cNvSpPr>
            <a:spLocks noGrp="1"/>
          </p:cNvSpPr>
          <p:nvPr>
            <p:ph idx="1"/>
          </p:nvPr>
        </p:nvSpPr>
        <p:spPr/>
        <p:txBody>
          <a:bodyPr/>
          <a:lstStyle/>
          <a:p>
            <a:r>
              <a:rPr lang="zh-CN" altLang="en-US" dirty="0"/>
              <a:t>所谓重定向，就是不使用系统的标准输入端口、标准输出端口或标准错误端口，而进行重新的指定，所以重定向分为输出重定向、输入重定向和错误重定向。通常情况下重定向到一个文件。</a:t>
            </a:r>
          </a:p>
          <a:p>
            <a:r>
              <a:rPr lang="zh-CN" altLang="en-US" dirty="0"/>
              <a:t>在</a:t>
            </a:r>
            <a:r>
              <a:rPr lang="en-US" altLang="zh-CN" dirty="0"/>
              <a:t>Shell</a:t>
            </a:r>
            <a:r>
              <a:rPr lang="zh-CN" altLang="en-US" dirty="0"/>
              <a:t>中，要实现重定向主要依靠重定向符实现，即</a:t>
            </a:r>
            <a:r>
              <a:rPr lang="en-US" altLang="zh-CN" dirty="0"/>
              <a:t>Shell</a:t>
            </a:r>
            <a:r>
              <a:rPr lang="zh-CN" altLang="en-US" dirty="0"/>
              <a:t>是检查命令行中有无重定向符来决定是否需要实施重定向。</a:t>
            </a:r>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143</a:t>
            </a:fld>
            <a:endParaRPr lang="en-US" altLang="zh-CN" dirty="0"/>
          </a:p>
        </p:txBody>
      </p:sp>
    </p:spTree>
    <p:extLst>
      <p:ext uri="{BB962C8B-B14F-4D97-AF65-F5344CB8AC3E}">
        <p14:creationId xmlns:p14="http://schemas.microsoft.com/office/powerpoint/2010/main" val="3652909591"/>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重定向符</a:t>
            </a:r>
          </a:p>
        </p:txBody>
      </p:sp>
      <p:graphicFrame>
        <p:nvGraphicFramePr>
          <p:cNvPr id="7" name="内容占位符 6"/>
          <p:cNvGraphicFramePr>
            <a:graphicFrameLocks noGrp="1"/>
          </p:cNvGraphicFramePr>
          <p:nvPr>
            <p:ph idx="1"/>
          </p:nvPr>
        </p:nvGraphicFramePr>
        <p:xfrm>
          <a:off x="1981200" y="1600200"/>
          <a:ext cx="8229602" cy="4389120"/>
        </p:xfrm>
        <a:graphic>
          <a:graphicData uri="http://schemas.openxmlformats.org/drawingml/2006/table">
            <a:tbl>
              <a:tblPr firstRow="1" bandRow="1">
                <a:tableStyleId>{21E4AEA4-8DFA-4A89-87EB-49C32662AFE0}</a:tableStyleId>
              </a:tblPr>
              <a:tblGrid>
                <a:gridCol w="1954560">
                  <a:extLst>
                    <a:ext uri="{9D8B030D-6E8A-4147-A177-3AD203B41FA5}">
                      <a16:colId xmlns:a16="http://schemas.microsoft.com/office/drawing/2014/main" val="20000"/>
                    </a:ext>
                  </a:extLst>
                </a:gridCol>
                <a:gridCol w="6275042">
                  <a:extLst>
                    <a:ext uri="{9D8B030D-6E8A-4147-A177-3AD203B41FA5}">
                      <a16:colId xmlns:a16="http://schemas.microsoft.com/office/drawing/2014/main" val="20001"/>
                    </a:ext>
                  </a:extLst>
                </a:gridCol>
              </a:tblGrid>
              <a:tr h="370840">
                <a:tc>
                  <a:txBody>
                    <a:bodyPr/>
                    <a:lstStyle/>
                    <a:p>
                      <a:r>
                        <a:rPr lang="zh-CN" altLang="en-US" sz="2400" dirty="0"/>
                        <a:t>重定向符</a:t>
                      </a:r>
                    </a:p>
                  </a:txBody>
                  <a:tcPr/>
                </a:tc>
                <a:tc>
                  <a:txBody>
                    <a:bodyPr/>
                    <a:lstStyle/>
                    <a:p>
                      <a:r>
                        <a:rPr lang="zh-CN" altLang="en-US" sz="2400" dirty="0"/>
                        <a:t>说明</a:t>
                      </a:r>
                    </a:p>
                  </a:txBody>
                  <a:tcPr/>
                </a:tc>
                <a:extLst>
                  <a:ext uri="{0D108BD9-81ED-4DB2-BD59-A6C34878D82A}">
                    <a16:rowId xmlns:a16="http://schemas.microsoft.com/office/drawing/2014/main" val="10000"/>
                  </a:ext>
                </a:extLst>
              </a:tr>
              <a:tr h="370840">
                <a:tc>
                  <a:txBody>
                    <a:bodyPr/>
                    <a:lstStyle/>
                    <a:p>
                      <a:r>
                        <a:rPr lang="en-US" altLang="zh-CN" sz="2400" dirty="0"/>
                        <a:t>&lt;</a:t>
                      </a:r>
                      <a:endParaRPr lang="zh-CN" altLang="en-US" sz="2400" dirty="0"/>
                    </a:p>
                  </a:txBody>
                  <a:tcPr/>
                </a:tc>
                <a:tc>
                  <a:txBody>
                    <a:bodyPr/>
                    <a:lstStyle/>
                    <a:p>
                      <a:r>
                        <a:rPr lang="zh-CN" altLang="en-US" sz="2400" dirty="0"/>
                        <a:t>输入重定向</a:t>
                      </a:r>
                    </a:p>
                  </a:txBody>
                  <a:tcPr/>
                </a:tc>
                <a:extLst>
                  <a:ext uri="{0D108BD9-81ED-4DB2-BD59-A6C34878D82A}">
                    <a16:rowId xmlns:a16="http://schemas.microsoft.com/office/drawing/2014/main" val="10001"/>
                  </a:ext>
                </a:extLst>
              </a:tr>
              <a:tr h="370840">
                <a:tc>
                  <a:txBody>
                    <a:bodyPr/>
                    <a:lstStyle/>
                    <a:p>
                      <a:r>
                        <a:rPr lang="en-US" altLang="zh-CN" sz="2400" dirty="0"/>
                        <a:t>&lt;&lt;!</a:t>
                      </a:r>
                    </a:p>
                    <a:p>
                      <a:r>
                        <a:rPr lang="en-US" altLang="zh-CN" sz="2400" dirty="0"/>
                        <a:t>……</a:t>
                      </a:r>
                    </a:p>
                    <a:p>
                      <a:r>
                        <a:rPr lang="en-US" altLang="zh-CN" sz="2400" dirty="0"/>
                        <a:t>!</a:t>
                      </a:r>
                      <a:endParaRPr lang="zh-CN" altLang="en-US"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dirty="0"/>
                        <a:t>输入重定向的特例，即</a:t>
                      </a:r>
                      <a:r>
                        <a:rPr lang="en-US" altLang="zh-CN" sz="2400" dirty="0">
                          <a:solidFill>
                            <a:srgbClr val="C00000"/>
                          </a:solidFill>
                        </a:rPr>
                        <a:t>HERE</a:t>
                      </a:r>
                      <a:r>
                        <a:rPr lang="zh-CN" altLang="en-US" sz="2400" dirty="0">
                          <a:solidFill>
                            <a:srgbClr val="C00000"/>
                          </a:solidFill>
                        </a:rPr>
                        <a:t>文件</a:t>
                      </a:r>
                      <a:r>
                        <a:rPr lang="zh-CN" altLang="en-US" sz="2400" dirty="0"/>
                        <a:t>，通常用于</a:t>
                      </a:r>
                      <a:r>
                        <a:rPr lang="en-US" altLang="zh-CN" sz="2400" dirty="0"/>
                        <a:t>Shell</a:t>
                      </a:r>
                      <a:r>
                        <a:rPr lang="zh-CN" altLang="en-US" sz="2400" dirty="0"/>
                        <a:t>脚本中。其中“</a:t>
                      </a:r>
                      <a:r>
                        <a:rPr lang="en-US" altLang="zh-CN" sz="2400" dirty="0"/>
                        <a:t>!</a:t>
                      </a:r>
                      <a:r>
                        <a:rPr lang="zh-CN" altLang="en-US" sz="2400" dirty="0"/>
                        <a:t>”可以使用任何字符或字符串替换，只要其没在</a:t>
                      </a:r>
                      <a:r>
                        <a:rPr lang="en-US" altLang="zh-CN" sz="2400" dirty="0"/>
                        <a:t>……</a:t>
                      </a:r>
                      <a:r>
                        <a:rPr lang="zh-CN" altLang="en-US" sz="2400" dirty="0"/>
                        <a:t>中出现过即可。</a:t>
                      </a:r>
                    </a:p>
                  </a:txBody>
                  <a:tcPr/>
                </a:tc>
                <a:extLst>
                  <a:ext uri="{0D108BD9-81ED-4DB2-BD59-A6C34878D82A}">
                    <a16:rowId xmlns:a16="http://schemas.microsoft.com/office/drawing/2014/main" val="10002"/>
                  </a:ext>
                </a:extLst>
              </a:tr>
              <a:tr h="370840">
                <a:tc>
                  <a:txBody>
                    <a:bodyPr/>
                    <a:lstStyle/>
                    <a:p>
                      <a:r>
                        <a:rPr lang="en-US" altLang="zh-CN" sz="2400" dirty="0"/>
                        <a:t>&gt;</a:t>
                      </a:r>
                      <a:endParaRPr lang="zh-CN" altLang="en-US" sz="2400" dirty="0"/>
                    </a:p>
                  </a:txBody>
                  <a:tcPr/>
                </a:tc>
                <a:tc>
                  <a:txBody>
                    <a:bodyPr/>
                    <a:lstStyle/>
                    <a:p>
                      <a:r>
                        <a:rPr lang="zh-CN" altLang="en-US" sz="2400" dirty="0"/>
                        <a:t>覆盖式的输出重定向</a:t>
                      </a:r>
                    </a:p>
                  </a:txBody>
                  <a:tcPr/>
                </a:tc>
                <a:extLst>
                  <a:ext uri="{0D108BD9-81ED-4DB2-BD59-A6C34878D82A}">
                    <a16:rowId xmlns:a16="http://schemas.microsoft.com/office/drawing/2014/main" val="10003"/>
                  </a:ext>
                </a:extLst>
              </a:tr>
              <a:tr h="370840">
                <a:tc>
                  <a:txBody>
                    <a:bodyPr/>
                    <a:lstStyle/>
                    <a:p>
                      <a:r>
                        <a:rPr lang="en-US" altLang="zh-CN" sz="2400" dirty="0"/>
                        <a:t>&gt;&gt;</a:t>
                      </a:r>
                      <a:endParaRPr lang="zh-CN" altLang="en-US" sz="2400" dirty="0"/>
                    </a:p>
                  </a:txBody>
                  <a:tcPr/>
                </a:tc>
                <a:tc>
                  <a:txBody>
                    <a:bodyPr/>
                    <a:lstStyle/>
                    <a:p>
                      <a:r>
                        <a:rPr lang="zh-CN" altLang="en-US" sz="2400" dirty="0"/>
                        <a:t>追加式的输出重定向</a:t>
                      </a:r>
                    </a:p>
                  </a:txBody>
                  <a:tcPr/>
                </a:tc>
                <a:extLst>
                  <a:ext uri="{0D108BD9-81ED-4DB2-BD59-A6C34878D82A}">
                    <a16:rowId xmlns:a16="http://schemas.microsoft.com/office/drawing/2014/main" val="10004"/>
                  </a:ext>
                </a:extLst>
              </a:tr>
              <a:tr h="370840">
                <a:tc>
                  <a:txBody>
                    <a:bodyPr/>
                    <a:lstStyle/>
                    <a:p>
                      <a:r>
                        <a:rPr lang="en-US" altLang="zh-CN" sz="2400" dirty="0"/>
                        <a:t>2&gt;</a:t>
                      </a:r>
                      <a:endParaRPr lang="zh-CN" altLang="en-US"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dirty="0"/>
                        <a:t>覆盖式的错误输出重定向</a:t>
                      </a:r>
                    </a:p>
                  </a:txBody>
                  <a:tcPr/>
                </a:tc>
                <a:extLst>
                  <a:ext uri="{0D108BD9-81ED-4DB2-BD59-A6C34878D82A}">
                    <a16:rowId xmlns:a16="http://schemas.microsoft.com/office/drawing/2014/main" val="10005"/>
                  </a:ext>
                </a:extLst>
              </a:tr>
              <a:tr h="370840">
                <a:tc>
                  <a:txBody>
                    <a:bodyPr/>
                    <a:lstStyle/>
                    <a:p>
                      <a:r>
                        <a:rPr lang="en-US" altLang="zh-CN" sz="2400" dirty="0"/>
                        <a:t>2&gt;&gt;</a:t>
                      </a:r>
                      <a:endParaRPr lang="zh-CN" altLang="en-US"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dirty="0"/>
                        <a:t>追加式的错误输出重定向</a:t>
                      </a:r>
                    </a:p>
                  </a:txBody>
                  <a:tcPr/>
                </a:tc>
                <a:extLst>
                  <a:ext uri="{0D108BD9-81ED-4DB2-BD59-A6C34878D82A}">
                    <a16:rowId xmlns:a16="http://schemas.microsoft.com/office/drawing/2014/main" val="10006"/>
                  </a:ext>
                </a:extLst>
              </a:tr>
              <a:tr h="370840">
                <a:tc>
                  <a:txBody>
                    <a:bodyPr/>
                    <a:lstStyle/>
                    <a:p>
                      <a:r>
                        <a:rPr lang="en-US" altLang="zh-CN" sz="2400" dirty="0"/>
                        <a:t>&amp;&gt;</a:t>
                      </a:r>
                      <a:endParaRPr lang="zh-CN" altLang="en-US" sz="2400" dirty="0"/>
                    </a:p>
                  </a:txBody>
                  <a:tcPr/>
                </a:tc>
                <a:tc>
                  <a:txBody>
                    <a:bodyPr/>
                    <a:lstStyle/>
                    <a:p>
                      <a:r>
                        <a:rPr lang="zh-CN" altLang="en-US" sz="2400" dirty="0"/>
                        <a:t>同时实现输出重定向和错误重定向（覆盖式）</a:t>
                      </a:r>
                    </a:p>
                  </a:txBody>
                  <a:tcPr/>
                </a:tc>
                <a:extLst>
                  <a:ext uri="{0D108BD9-81ED-4DB2-BD59-A6C34878D82A}">
                    <a16:rowId xmlns:a16="http://schemas.microsoft.com/office/drawing/2014/main" val="10007"/>
                  </a:ext>
                </a:extLst>
              </a:tr>
            </a:tbl>
          </a:graphicData>
        </a:graphic>
      </p:graphicFrame>
      <p:sp>
        <p:nvSpPr>
          <p:cNvPr id="6" name="灯片编号占位符 5"/>
          <p:cNvSpPr>
            <a:spLocks noGrp="1"/>
          </p:cNvSpPr>
          <p:nvPr>
            <p:ph type="sldNum" sz="quarter" idx="12"/>
          </p:nvPr>
        </p:nvSpPr>
        <p:spPr/>
        <p:txBody>
          <a:bodyPr/>
          <a:lstStyle/>
          <a:p>
            <a:fld id="{1D884F6B-D068-45E9-B250-41F0C46488DC}" type="slidenum">
              <a:rPr lang="en-US" altLang="zh-CN" smtClean="0"/>
              <a:pPr/>
              <a:t>144</a:t>
            </a:fld>
            <a:endParaRPr lang="en-US" altLang="zh-CN" dirty="0"/>
          </a:p>
        </p:txBody>
      </p:sp>
    </p:spTree>
    <p:extLst>
      <p:ext uri="{BB962C8B-B14F-4D97-AF65-F5344CB8AC3E}">
        <p14:creationId xmlns:p14="http://schemas.microsoft.com/office/powerpoint/2010/main" val="3705726457"/>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07EF6B7-1338-4443-8C46-6A318D952DF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DAAE4CDD-124C-4DCF-9584-B6033B545DD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686834" y="1153572"/>
            <a:ext cx="3200400" cy="4461163"/>
          </a:xfrm>
        </p:spPr>
        <p:txBody>
          <a:bodyPr>
            <a:normAutofit/>
          </a:bodyPr>
          <a:lstStyle/>
          <a:p>
            <a:r>
              <a:rPr lang="zh-CN" altLang="en-US">
                <a:solidFill>
                  <a:srgbClr val="FFFFFF"/>
                </a:solidFill>
              </a:rPr>
              <a:t>重定向举例</a:t>
            </a:r>
          </a:p>
        </p:txBody>
      </p:sp>
      <p:sp>
        <p:nvSpPr>
          <p:cNvPr id="15" name="Arc 14">
            <a:extLst>
              <a:ext uri="{FF2B5EF4-FFF2-40B4-BE49-F238E27FC236}">
                <a16:creationId xmlns:a16="http://schemas.microsoft.com/office/drawing/2014/main" id="{081E4A58-353D-44AE-B2FC-2A74E2E400F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内容占位符 2"/>
          <p:cNvSpPr>
            <a:spLocks noGrp="1"/>
          </p:cNvSpPr>
          <p:nvPr>
            <p:ph idx="1"/>
          </p:nvPr>
        </p:nvSpPr>
        <p:spPr>
          <a:xfrm>
            <a:off x="4447308" y="591344"/>
            <a:ext cx="6906491" cy="5585619"/>
          </a:xfrm>
        </p:spPr>
        <p:txBody>
          <a:bodyPr vert="horz" lIns="91440" tIns="45720" rIns="91440" bIns="45720" rtlCol="0" anchor="ctr">
            <a:normAutofit/>
          </a:bodyPr>
          <a:lstStyle/>
          <a:p>
            <a:pPr>
              <a:buNone/>
            </a:pPr>
            <a:r>
              <a:rPr lang="en-US" altLang="zh-CN" sz="2200" dirty="0">
                <a:ea typeface="等线"/>
              </a:rPr>
              <a:t>$ ls -l /</a:t>
            </a:r>
            <a:r>
              <a:rPr lang="en-US" altLang="zh-CN" sz="2200" dirty="0" err="1">
                <a:ea typeface="等线"/>
              </a:rPr>
              <a:t>tmp</a:t>
            </a:r>
            <a:r>
              <a:rPr lang="en-US" altLang="zh-CN" sz="2200" dirty="0">
                <a:ea typeface="等线"/>
              </a:rPr>
              <a:t> &gt;</a:t>
            </a:r>
            <a:r>
              <a:rPr lang="en-US" altLang="zh-CN" sz="2200" dirty="0" err="1">
                <a:ea typeface="等线"/>
              </a:rPr>
              <a:t>mydir</a:t>
            </a:r>
            <a:endParaRPr lang="en-US" altLang="zh-CN" sz="2200" dirty="0">
              <a:ea typeface="等线"/>
            </a:endParaRPr>
          </a:p>
          <a:p>
            <a:pPr>
              <a:buNone/>
            </a:pPr>
            <a:r>
              <a:rPr lang="en-US" altLang="zh-CN" sz="2200" dirty="0">
                <a:ea typeface="等线"/>
              </a:rPr>
              <a:t>$ ls -l /</a:t>
            </a:r>
            <a:r>
              <a:rPr lang="en-US" altLang="zh-CN" sz="2200" dirty="0" err="1">
                <a:ea typeface="等线"/>
              </a:rPr>
              <a:t>etc</a:t>
            </a:r>
            <a:r>
              <a:rPr lang="en-US" altLang="zh-CN" sz="2200" dirty="0">
                <a:ea typeface="等线"/>
              </a:rPr>
              <a:t> &gt;&gt;</a:t>
            </a:r>
            <a:r>
              <a:rPr lang="en-US" altLang="zh-CN" sz="2200" dirty="0" err="1">
                <a:ea typeface="等线"/>
              </a:rPr>
              <a:t>mydir</a:t>
            </a:r>
            <a:endParaRPr lang="en-US" altLang="zh-CN" sz="2200" dirty="0">
              <a:ea typeface="等线"/>
            </a:endParaRPr>
          </a:p>
          <a:p>
            <a:pPr>
              <a:buNone/>
            </a:pPr>
            <a:endParaRPr lang="en-US" altLang="zh-CN" sz="2200"/>
          </a:p>
          <a:p>
            <a:pPr>
              <a:buNone/>
            </a:pPr>
            <a:r>
              <a:rPr lang="en-US" altLang="zh-CN" sz="2200" dirty="0">
                <a:ea typeface="等线"/>
              </a:rPr>
              <a:t>$ </a:t>
            </a:r>
            <a:r>
              <a:rPr lang="en-US" altLang="zh-CN" sz="2200" dirty="0" err="1">
                <a:ea typeface="等线"/>
              </a:rPr>
              <a:t>myprogram</a:t>
            </a:r>
            <a:r>
              <a:rPr lang="en-US" altLang="zh-CN" sz="2200" dirty="0">
                <a:ea typeface="等线"/>
              </a:rPr>
              <a:t> 2&gt; </a:t>
            </a:r>
            <a:r>
              <a:rPr lang="en-US" altLang="zh-CN" sz="2200" dirty="0" err="1">
                <a:ea typeface="等线"/>
              </a:rPr>
              <a:t>err_file</a:t>
            </a:r>
            <a:r>
              <a:rPr lang="en-US" altLang="zh-CN" sz="2200" dirty="0">
                <a:ea typeface="等线"/>
              </a:rPr>
              <a:t>             </a:t>
            </a:r>
            <a:r>
              <a:rPr lang="en-US" altLang="zh-CN" sz="2200" dirty="0">
                <a:ea typeface="+mn-lt"/>
                <a:cs typeface="+mn-lt"/>
              </a:rPr>
              <a:t>  </a:t>
            </a:r>
            <a:r>
              <a:rPr lang="en-US" sz="2200" dirty="0">
                <a:ea typeface="+mn-lt"/>
                <a:cs typeface="+mn-lt"/>
              </a:rPr>
              <a:t>$ cc </a:t>
            </a:r>
            <a:r>
              <a:rPr lang="en-US" sz="2200" dirty="0" err="1">
                <a:ea typeface="+mn-lt"/>
                <a:cs typeface="+mn-lt"/>
              </a:rPr>
              <a:t>prog.c</a:t>
            </a:r>
            <a:r>
              <a:rPr lang="en-US" sz="2200" dirty="0">
                <a:ea typeface="+mn-lt"/>
                <a:cs typeface="+mn-lt"/>
              </a:rPr>
              <a:t> 2&gt; </a:t>
            </a:r>
            <a:r>
              <a:rPr lang="en-US" sz="2200" dirty="0" err="1">
                <a:ea typeface="+mn-lt"/>
                <a:cs typeface="+mn-lt"/>
              </a:rPr>
              <a:t>errfile</a:t>
            </a:r>
            <a:r>
              <a:rPr lang="en-US" sz="2200" dirty="0">
                <a:ea typeface="+mn-lt"/>
                <a:cs typeface="+mn-lt"/>
              </a:rPr>
              <a:t> </a:t>
            </a:r>
            <a:endParaRPr lang="en-US" altLang="zh-CN" sz="2200"/>
          </a:p>
          <a:p>
            <a:pPr>
              <a:buNone/>
            </a:pPr>
            <a:r>
              <a:rPr lang="en-US" altLang="zh-CN" sz="2200" dirty="0">
                <a:ea typeface="等线"/>
              </a:rPr>
              <a:t>$ </a:t>
            </a:r>
            <a:r>
              <a:rPr lang="en-US" altLang="zh-CN" sz="2200" dirty="0" err="1">
                <a:ea typeface="等线"/>
              </a:rPr>
              <a:t>myprogram</a:t>
            </a:r>
            <a:r>
              <a:rPr lang="en-US" altLang="zh-CN" sz="2200" dirty="0">
                <a:ea typeface="等线"/>
              </a:rPr>
              <a:t> &amp;&gt; </a:t>
            </a:r>
            <a:r>
              <a:rPr lang="en-US" altLang="zh-CN" sz="2200" dirty="0" err="1">
                <a:ea typeface="等线"/>
              </a:rPr>
              <a:t>output_and_err_file</a:t>
            </a:r>
            <a:endParaRPr lang="en-US" altLang="zh-CN" sz="2200" dirty="0">
              <a:ea typeface="等线"/>
            </a:endParaRPr>
          </a:p>
          <a:p>
            <a:pPr>
              <a:buNone/>
            </a:pPr>
            <a:endParaRPr lang="en-US" altLang="zh-CN" sz="2200"/>
          </a:p>
          <a:p>
            <a:pPr>
              <a:buNone/>
            </a:pPr>
            <a:endParaRPr lang="en-US" altLang="zh-CN" sz="2200"/>
          </a:p>
          <a:p>
            <a:pPr>
              <a:buNone/>
            </a:pPr>
            <a:r>
              <a:rPr lang="en-US" altLang="zh-CN" sz="2200" dirty="0">
                <a:ea typeface="等线"/>
              </a:rPr>
              <a:t>$ cat &lt;&lt;! &gt;</a:t>
            </a:r>
            <a:r>
              <a:rPr lang="en-US" altLang="zh-CN" sz="2200" dirty="0" err="1">
                <a:ea typeface="等线"/>
              </a:rPr>
              <a:t>mytext</a:t>
            </a:r>
            <a:endParaRPr lang="en-US" altLang="zh-CN" sz="2200" dirty="0">
              <a:ea typeface="等线"/>
            </a:endParaRPr>
          </a:p>
          <a:p>
            <a:pPr>
              <a:buNone/>
            </a:pPr>
            <a:r>
              <a:rPr lang="en-US" altLang="zh-CN" sz="2200" dirty="0">
                <a:ea typeface="等线"/>
              </a:rPr>
              <a:t>&gt; This text forms the content of the </a:t>
            </a:r>
            <a:r>
              <a:rPr lang="en-US" altLang="zh-CN" sz="2200" dirty="0" err="1">
                <a:ea typeface="等线"/>
              </a:rPr>
              <a:t>heredocument</a:t>
            </a:r>
            <a:r>
              <a:rPr lang="en-US" altLang="zh-CN" sz="2200" dirty="0">
                <a:ea typeface="等线"/>
              </a:rPr>
              <a:t> ,</a:t>
            </a:r>
          </a:p>
          <a:p>
            <a:pPr>
              <a:buNone/>
            </a:pPr>
            <a:r>
              <a:rPr lang="en-US" altLang="zh-CN" sz="2200" dirty="0">
                <a:ea typeface="等线"/>
              </a:rPr>
              <a:t>&gt; which continues until the end of text delimiter</a:t>
            </a:r>
          </a:p>
          <a:p>
            <a:pPr>
              <a:buNone/>
            </a:pPr>
            <a:r>
              <a:rPr lang="en-US" altLang="zh-CN" sz="2200" dirty="0">
                <a:ea typeface="等线"/>
              </a:rPr>
              <a:t>&gt; !</a:t>
            </a:r>
            <a:endParaRPr lang="zh-CN" altLang="en-US" sz="2200" dirty="0">
              <a:ea typeface="等线"/>
            </a:endParaRPr>
          </a:p>
        </p:txBody>
      </p:sp>
      <p:sp>
        <p:nvSpPr>
          <p:cNvPr id="6" name="灯片编号占位符 5"/>
          <p:cNvSpPr>
            <a:spLocks noGrp="1"/>
          </p:cNvSpPr>
          <p:nvPr>
            <p:ph type="sldNum" sz="quarter" idx="12"/>
          </p:nvPr>
        </p:nvSpPr>
        <p:spPr>
          <a:xfrm>
            <a:off x="9541564" y="6356350"/>
            <a:ext cx="1812235" cy="365125"/>
          </a:xfrm>
        </p:spPr>
        <p:txBody>
          <a:bodyPr>
            <a:normAutofit/>
          </a:bodyPr>
          <a:lstStyle/>
          <a:p>
            <a:pPr>
              <a:spcAft>
                <a:spcPts val="600"/>
              </a:spcAft>
            </a:pPr>
            <a:fld id="{1D884F6B-D068-45E9-B250-41F0C46488DC}" type="slidenum">
              <a:rPr lang="en-US" altLang="zh-CN" smtClean="0"/>
              <a:pPr>
                <a:spcAft>
                  <a:spcPts val="600"/>
                </a:spcAft>
              </a:pPr>
              <a:t>145</a:t>
            </a:fld>
            <a:endParaRPr lang="en-US" altLang="zh-CN"/>
          </a:p>
        </p:txBody>
      </p:sp>
    </p:spTree>
    <p:extLst>
      <p:ext uri="{BB962C8B-B14F-4D97-AF65-F5344CB8AC3E}">
        <p14:creationId xmlns:p14="http://schemas.microsoft.com/office/powerpoint/2010/main" val="1097734315"/>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C4535A-3166-CED9-9891-9374C65BB9C9}"/>
              </a:ext>
            </a:extLst>
          </p:cNvPr>
          <p:cNvSpPr>
            <a:spLocks noGrp="1"/>
          </p:cNvSpPr>
          <p:nvPr>
            <p:ph type="title"/>
          </p:nvPr>
        </p:nvSpPr>
        <p:spPr/>
        <p:txBody>
          <a:bodyPr/>
          <a:lstStyle/>
          <a:p>
            <a:r>
              <a:rPr lang="zh-CN" sz="4200">
                <a:ea typeface="等线 Light"/>
              </a:rPr>
              <a:t>重定向</a:t>
            </a:r>
            <a:r>
              <a:rPr lang="zh-CN" altLang="en-US" sz="4200">
                <a:ea typeface="等线 Light"/>
              </a:rPr>
              <a:t>举例</a:t>
            </a:r>
            <a:r>
              <a:rPr lang="en-US" altLang="zh-CN" sz="4200" dirty="0">
                <a:ea typeface="等线 Light"/>
              </a:rPr>
              <a:t>(续）</a:t>
            </a:r>
            <a:endParaRPr lang="zh-CN" dirty="0"/>
          </a:p>
        </p:txBody>
      </p:sp>
      <p:sp>
        <p:nvSpPr>
          <p:cNvPr id="3" name="内容占位符 2">
            <a:extLst>
              <a:ext uri="{FF2B5EF4-FFF2-40B4-BE49-F238E27FC236}">
                <a16:creationId xmlns:a16="http://schemas.microsoft.com/office/drawing/2014/main" id="{58284FF3-3EDC-FC50-4306-3B6E18D484BF}"/>
              </a:ext>
            </a:extLst>
          </p:cNvPr>
          <p:cNvSpPr>
            <a:spLocks noGrp="1"/>
          </p:cNvSpPr>
          <p:nvPr>
            <p:ph idx="1"/>
          </p:nvPr>
        </p:nvSpPr>
        <p:spPr/>
        <p:txBody>
          <a:bodyPr vert="horz" lIns="91440" tIns="45720" rIns="91440" bIns="45720" rtlCol="0" anchor="t">
            <a:normAutofit/>
          </a:bodyPr>
          <a:lstStyle/>
          <a:p>
            <a:pPr marL="0" indent="0">
              <a:buNone/>
            </a:pPr>
            <a:r>
              <a:rPr lang="en-US" altLang="zh-CN" dirty="0">
                <a:ea typeface="+mn-lt"/>
                <a:cs typeface="+mn-lt"/>
              </a:rPr>
              <a:t>$</a:t>
            </a:r>
            <a:r>
              <a:rPr lang="zh-CN">
                <a:ea typeface="+mn-lt"/>
                <a:cs typeface="+mn-lt"/>
              </a:rPr>
              <a:t>cat file1 file2 &gt;&gt; file3</a:t>
            </a:r>
            <a:endParaRPr lang="zh-CN">
              <a:ea typeface="等线" panose="02010600030101010101" pitchFamily="2" charset="-122"/>
              <a:cs typeface="+mn-lt"/>
            </a:endParaRPr>
          </a:p>
          <a:p>
            <a:pPr>
              <a:buNone/>
            </a:pPr>
            <a:r>
              <a:rPr lang="en-US" altLang="zh-CN" sz="2000" dirty="0">
                <a:solidFill>
                  <a:schemeClr val="accent6">
                    <a:lumMod val="75000"/>
                  </a:schemeClr>
                </a:solidFill>
                <a:ea typeface="+mn-lt"/>
              </a:rPr>
              <a:t>$ find  ~  -name *.mp3 &gt; ~/</a:t>
            </a:r>
            <a:r>
              <a:rPr lang="en-US" altLang="zh-CN" sz="2000" dirty="0" err="1">
                <a:solidFill>
                  <a:schemeClr val="accent6">
                    <a:lumMod val="75000"/>
                  </a:schemeClr>
                </a:solidFill>
                <a:ea typeface="+mn-lt"/>
              </a:rPr>
              <a:t>cd.play.list</a:t>
            </a:r>
            <a:endParaRPr lang="zh-CN" sz="2000" dirty="0" err="1">
              <a:solidFill>
                <a:schemeClr val="accent6">
                  <a:lumMod val="75000"/>
                </a:schemeClr>
              </a:solidFill>
              <a:ea typeface="等线"/>
            </a:endParaRPr>
          </a:p>
          <a:p>
            <a:pPr>
              <a:buNone/>
            </a:pPr>
            <a:r>
              <a:rPr lang="en-US" sz="2000" dirty="0">
                <a:solidFill>
                  <a:schemeClr val="accent6">
                    <a:lumMod val="75000"/>
                  </a:schemeClr>
                </a:solidFill>
                <a:ea typeface="+mn-lt"/>
                <a:cs typeface="+mn-lt"/>
              </a:rPr>
              <a:t>$ find / -name file -print 2&gt; errors</a:t>
            </a:r>
            <a:endParaRPr lang="en-US" dirty="0">
              <a:solidFill>
                <a:schemeClr val="accent6">
                  <a:lumMod val="75000"/>
                </a:schemeClr>
              </a:solidFill>
            </a:endParaRPr>
          </a:p>
          <a:p>
            <a:pPr>
              <a:buNone/>
            </a:pPr>
            <a:r>
              <a:rPr lang="en-US" sz="2000" dirty="0">
                <a:solidFill>
                  <a:schemeClr val="accent6">
                    <a:lumMod val="75000"/>
                  </a:schemeClr>
                </a:solidFill>
                <a:latin typeface="等线"/>
                <a:ea typeface="等线"/>
                <a:cs typeface="Arial"/>
              </a:rPr>
              <a:t>$ls -l /bin/</a:t>
            </a:r>
            <a:r>
              <a:rPr lang="en-US" sz="2000" dirty="0" err="1">
                <a:solidFill>
                  <a:schemeClr val="accent6">
                    <a:lumMod val="75000"/>
                  </a:schemeClr>
                </a:solidFill>
                <a:latin typeface="等线"/>
                <a:ea typeface="等线"/>
                <a:cs typeface="Arial"/>
              </a:rPr>
              <a:t>usr</a:t>
            </a:r>
            <a:r>
              <a:rPr lang="en-US" sz="2000" dirty="0">
                <a:solidFill>
                  <a:schemeClr val="accent6">
                    <a:lumMod val="75000"/>
                  </a:schemeClr>
                </a:solidFill>
                <a:latin typeface="等线"/>
                <a:ea typeface="等线"/>
                <a:cs typeface="Arial"/>
              </a:rPr>
              <a:t> &gt; ls-output.txt 2&gt;&amp;1</a:t>
            </a:r>
            <a:endParaRPr lang="en-US" dirty="0">
              <a:solidFill>
                <a:schemeClr val="accent6">
                  <a:lumMod val="75000"/>
                </a:schemeClr>
              </a:solidFill>
            </a:endParaRPr>
          </a:p>
          <a:p>
            <a:pPr>
              <a:buNone/>
            </a:pPr>
            <a:endParaRPr lang="en-US" sz="2000" dirty="0">
              <a:solidFill>
                <a:schemeClr val="accent6">
                  <a:lumMod val="75000"/>
                </a:schemeClr>
              </a:solidFill>
              <a:ea typeface="等线"/>
              <a:cs typeface="Arial"/>
            </a:endParaRPr>
          </a:p>
          <a:p>
            <a:pPr>
              <a:buNone/>
            </a:pPr>
            <a:endParaRPr lang="en-US" sz="2000" dirty="0">
              <a:solidFill>
                <a:schemeClr val="accent6">
                  <a:lumMod val="75000"/>
                </a:schemeClr>
              </a:solidFill>
              <a:ea typeface="等线"/>
            </a:endParaRPr>
          </a:p>
          <a:p>
            <a:pPr marL="0" indent="0">
              <a:buNone/>
            </a:pPr>
            <a:endParaRPr lang="en-US" altLang="zh-CN" dirty="0">
              <a:ea typeface="等线"/>
            </a:endParaRPr>
          </a:p>
        </p:txBody>
      </p:sp>
      <p:sp>
        <p:nvSpPr>
          <p:cNvPr id="4" name="文本框 3">
            <a:extLst>
              <a:ext uri="{FF2B5EF4-FFF2-40B4-BE49-F238E27FC236}">
                <a16:creationId xmlns:a16="http://schemas.microsoft.com/office/drawing/2014/main" id="{F387363A-71A8-E7DB-7D9F-2C8AD34568D0}"/>
              </a:ext>
            </a:extLst>
          </p:cNvPr>
          <p:cNvSpPr txBox="1"/>
          <p:nvPr/>
        </p:nvSpPr>
        <p:spPr>
          <a:xfrm>
            <a:off x="981446" y="4181969"/>
            <a:ext cx="554379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atin typeface="Segoe UI"/>
                <a:ea typeface="等线"/>
                <a:cs typeface="Segoe UI"/>
              </a:rPr>
              <a:t>% sed '1,3d' filex &gt; temp 2 ​</a:t>
            </a:r>
          </a:p>
          <a:p>
            <a:r>
              <a:rPr lang="zh-CN">
                <a:latin typeface="Segoe UI"/>
                <a:ea typeface="等线"/>
                <a:cs typeface="Segoe UI"/>
              </a:rPr>
              <a:t>% mv temp filex</a:t>
            </a:r>
          </a:p>
        </p:txBody>
      </p:sp>
      <p:sp>
        <p:nvSpPr>
          <p:cNvPr id="5" name="文本框 4">
            <a:extLst>
              <a:ext uri="{FF2B5EF4-FFF2-40B4-BE49-F238E27FC236}">
                <a16:creationId xmlns:a16="http://schemas.microsoft.com/office/drawing/2014/main" id="{749E21C7-38D1-743F-D2A7-C49B38FE401A}"/>
              </a:ext>
            </a:extLst>
          </p:cNvPr>
          <p:cNvSpPr txBox="1"/>
          <p:nvPr/>
        </p:nvSpPr>
        <p:spPr>
          <a:xfrm>
            <a:off x="982560" y="5073361"/>
            <a:ext cx="721623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a:t>%</a:t>
            </a:r>
            <a:r>
              <a:rPr lang="zh-CN">
                <a:ea typeface="等线"/>
              </a:rPr>
              <a:t> </a:t>
            </a:r>
            <a:r>
              <a:rPr lang="en-US" altLang="zh-CN"/>
              <a:t>nawk</a:t>
            </a:r>
            <a:r>
              <a:rPr lang="zh-CN">
                <a:ea typeface="等线"/>
              </a:rPr>
              <a:t> </a:t>
            </a:r>
            <a:r>
              <a:rPr lang="en-US" altLang="zh-CN"/>
              <a:t>'$4</a:t>
            </a:r>
            <a:r>
              <a:rPr lang="zh-CN">
                <a:ea typeface="等线"/>
              </a:rPr>
              <a:t> </a:t>
            </a:r>
            <a:r>
              <a:rPr lang="en-US" altLang="zh-CN"/>
              <a:t>&gt;=</a:t>
            </a:r>
            <a:r>
              <a:rPr lang="zh-CN">
                <a:ea typeface="等线"/>
              </a:rPr>
              <a:t> </a:t>
            </a:r>
            <a:r>
              <a:rPr lang="en-US" altLang="zh-CN"/>
              <a:t>70</a:t>
            </a:r>
            <a:r>
              <a:rPr lang="zh-CN">
                <a:ea typeface="等线"/>
              </a:rPr>
              <a:t> </a:t>
            </a:r>
            <a:r>
              <a:rPr lang="en-US" altLang="zh-CN"/>
              <a:t>{print</a:t>
            </a:r>
            <a:r>
              <a:rPr lang="zh-CN">
                <a:ea typeface="等线"/>
              </a:rPr>
              <a:t> </a:t>
            </a:r>
            <a:r>
              <a:rPr lang="en-US" altLang="zh-CN"/>
              <a:t>$1,</a:t>
            </a:r>
            <a:r>
              <a:rPr lang="zh-CN">
                <a:ea typeface="等线"/>
              </a:rPr>
              <a:t> </a:t>
            </a:r>
            <a:r>
              <a:rPr lang="en-US" altLang="zh-CN"/>
              <a:t>$2</a:t>
            </a:r>
            <a:r>
              <a:rPr lang="zh-CN">
                <a:ea typeface="等线"/>
              </a:rPr>
              <a:t> </a:t>
            </a:r>
            <a:r>
              <a:rPr lang="en-US" altLang="zh-CN"/>
              <a:t>&gt;</a:t>
            </a:r>
            <a:r>
              <a:rPr lang="zh-CN">
                <a:ea typeface="等线"/>
              </a:rPr>
              <a:t> </a:t>
            </a:r>
            <a:r>
              <a:rPr lang="en-US" altLang="zh-CN"/>
              <a:t>"passing_file"</a:t>
            </a:r>
            <a:r>
              <a:rPr lang="zh-CN">
                <a:ea typeface="等线"/>
              </a:rPr>
              <a:t> </a:t>
            </a:r>
            <a:r>
              <a:rPr lang="en-US" altLang="zh-CN"/>
              <a:t>}'</a:t>
            </a:r>
            <a:r>
              <a:rPr lang="zh-CN">
                <a:ea typeface="等线"/>
              </a:rPr>
              <a:t> </a:t>
            </a:r>
            <a:r>
              <a:rPr lang="en-US" altLang="zh-CN"/>
              <a:t>filename</a:t>
            </a:r>
            <a:endParaRPr lang="zh-CN" altLang="en-US"/>
          </a:p>
        </p:txBody>
      </p:sp>
    </p:spTree>
    <p:extLst>
      <p:ext uri="{BB962C8B-B14F-4D97-AF65-F5344CB8AC3E}">
        <p14:creationId xmlns:p14="http://schemas.microsoft.com/office/powerpoint/2010/main" val="336915919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tr</a:t>
            </a:r>
            <a:r>
              <a:rPr lang="en-US" altLang="zh-CN" dirty="0"/>
              <a:t>—Transliterate or Delete Characters</a:t>
            </a:r>
            <a:endParaRPr lang="zh-CN" altLang="en-US" dirty="0"/>
          </a:p>
        </p:txBody>
      </p:sp>
      <p:sp>
        <p:nvSpPr>
          <p:cNvPr id="3" name="内容占位符 2"/>
          <p:cNvSpPr>
            <a:spLocks noGrp="1"/>
          </p:cNvSpPr>
          <p:nvPr>
            <p:ph idx="1"/>
          </p:nvPr>
        </p:nvSpPr>
        <p:spPr/>
        <p:txBody>
          <a:bodyPr vert="horz" lIns="91440" tIns="45720" rIns="91440" bIns="45720" rtlCol="0" anchor="t">
            <a:normAutofit/>
          </a:bodyPr>
          <a:lstStyle/>
          <a:p>
            <a:r>
              <a:rPr lang="en-US" altLang="zh-CN" dirty="0">
                <a:ea typeface="等线"/>
              </a:rPr>
              <a:t>tr </a:t>
            </a:r>
            <a:r>
              <a:rPr lang="zh-CN" altLang="en-US">
                <a:ea typeface="等线"/>
              </a:rPr>
              <a:t>是 </a:t>
            </a:r>
            <a:r>
              <a:rPr lang="en-US" altLang="zh-CN" dirty="0">
                <a:ea typeface="等线"/>
              </a:rPr>
              <a:t>Linux </a:t>
            </a:r>
            <a:r>
              <a:rPr lang="zh-CN" altLang="en-US">
                <a:ea typeface="等线"/>
              </a:rPr>
              <a:t>和 </a:t>
            </a:r>
            <a:r>
              <a:rPr lang="en-US" altLang="zh-CN" dirty="0">
                <a:ea typeface="等线"/>
              </a:rPr>
              <a:t>Unix </a:t>
            </a:r>
            <a:r>
              <a:rPr lang="zh-CN" altLang="en-US" dirty="0">
                <a:ea typeface="等线"/>
              </a:rPr>
              <a:t>系统中的一种命令行工具，用于 </a:t>
            </a:r>
            <a:r>
              <a:rPr lang="en-US" altLang="zh-CN" dirty="0">
                <a:ea typeface="等线"/>
              </a:rPr>
              <a:t>translates</a:t>
            </a:r>
            <a:r>
              <a:rPr lang="zh-CN" altLang="en-US" dirty="0">
                <a:ea typeface="等线"/>
              </a:rPr>
              <a:t>、删除和挤压标准输入中的字符，并将结果写入标准输出</a:t>
            </a:r>
            <a:endParaRPr lang="en-US" altLang="zh-CN" dirty="0">
              <a:ea typeface="等线"/>
            </a:endParaRPr>
          </a:p>
          <a:p>
            <a:r>
              <a:rPr lang="en-US" altLang="zh-CN" dirty="0">
                <a:ea typeface="等线"/>
              </a:rPr>
              <a:t>tr </a:t>
            </a:r>
            <a:r>
              <a:rPr lang="zh-CN" altLang="en-US">
                <a:ea typeface="等线"/>
              </a:rPr>
              <a:t>命令的语法如下：</a:t>
            </a:r>
          </a:p>
          <a:p>
            <a:pPr marL="0" indent="0">
              <a:buNone/>
            </a:pPr>
            <a:r>
              <a:rPr lang="en-US" altLang="zh-CN" dirty="0">
                <a:ea typeface="等线"/>
              </a:rPr>
              <a:t>   tr OPTION... SET1 [SET2</a:t>
            </a:r>
            <a:r>
              <a:rPr lang="zh-CN" altLang="en-US" dirty="0">
                <a:ea typeface="等线"/>
              </a:rPr>
              <a:t>］</a:t>
            </a:r>
            <a:endParaRPr lang="en-US" altLang="zh-CN" dirty="0">
              <a:ea typeface="等线"/>
            </a:endParaRPr>
          </a:p>
          <a:p>
            <a:pPr marL="0" indent="0">
              <a:buNone/>
            </a:pPr>
            <a:r>
              <a:rPr lang="en-US" altLang="zh-CN" dirty="0">
                <a:ea typeface="等线"/>
              </a:rPr>
              <a:t>   </a:t>
            </a:r>
            <a:endParaRPr lang="en-US" altLang="zh-CN">
              <a:ea typeface="等线" panose="02010600030101010101" pitchFamily="2" charset="-122"/>
            </a:endParaRPr>
          </a:p>
          <a:p>
            <a:pPr marL="0" indent="0">
              <a:buNone/>
            </a:pPr>
            <a:r>
              <a:rPr lang="en-US" altLang="zh-CN" dirty="0">
                <a:ea typeface="等线"/>
              </a:rPr>
              <a:t>tr</a:t>
            </a:r>
            <a:r>
              <a:rPr lang="zh-CN" altLang="en-US">
                <a:ea typeface="等线"/>
              </a:rPr>
              <a:t>接受两组字符（通常长度相同），并用第二组中的相应字符替</a:t>
            </a:r>
            <a:endParaRPr lang="en-US" altLang="zh-CN">
              <a:ea typeface="等线" panose="02010600030101010101" pitchFamily="2" charset="-122"/>
            </a:endParaRPr>
          </a:p>
          <a:p>
            <a:pPr marL="0" indent="0">
              <a:buNone/>
            </a:pPr>
            <a:r>
              <a:rPr lang="zh-CN" altLang="en-US">
                <a:ea typeface="等线"/>
              </a:rPr>
              <a:t>换第一组中的字符</a:t>
            </a:r>
            <a:endParaRPr lang="en-US" altLang="zh-CN">
              <a:ea typeface="等线" panose="02010600030101010101" pitchFamily="2" charset="-122"/>
            </a:endParaRPr>
          </a:p>
        </p:txBody>
      </p:sp>
    </p:spTree>
    <p:extLst>
      <p:ext uri="{BB962C8B-B14F-4D97-AF65-F5344CB8AC3E}">
        <p14:creationId xmlns:p14="http://schemas.microsoft.com/office/powerpoint/2010/main" val="299682945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OPTION</a:t>
            </a:r>
            <a:endParaRPr lang="zh-CN" altLang="en-US" dirty="0"/>
          </a:p>
        </p:txBody>
      </p:sp>
      <p:pic>
        <p:nvPicPr>
          <p:cNvPr id="4"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7841" y="2427133"/>
            <a:ext cx="7076178" cy="2208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5903240"/>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endParaRPr lang="zh-CN" altLang="en-US"/>
          </a:p>
        </p:txBody>
      </p:sp>
      <p:sp>
        <p:nvSpPr>
          <p:cNvPr id="28675" name="内容占位符 2"/>
          <p:cNvSpPr>
            <a:spLocks noGrp="1"/>
          </p:cNvSpPr>
          <p:nvPr>
            <p:ph idx="1"/>
          </p:nvPr>
        </p:nvSpPr>
        <p:spPr/>
        <p:txBody>
          <a:bodyPr/>
          <a:lstStyle/>
          <a:p>
            <a:r>
              <a:rPr lang="en-US" altLang="zh-CN" b="1"/>
              <a:t>$ tr -d 'A-Z' &lt; tr.txt</a:t>
            </a:r>
          </a:p>
          <a:p>
            <a:endParaRPr lang="en-US" altLang="zh-CN" b="1"/>
          </a:p>
          <a:p>
            <a:r>
              <a:rPr lang="en-US" altLang="zh-CN" b="1"/>
              <a:t>$ tr -s ' ' &lt; tr1.txt </a:t>
            </a:r>
          </a:p>
          <a:p>
            <a:endParaRPr lang="en-US" altLang="zh-CN" b="1"/>
          </a:p>
          <a:p>
            <a:r>
              <a:rPr lang="pt-BR" altLang="zh-CN" b="1"/>
              <a:t>tr -cd '[:alnum:] \n' &lt; tr2.txt </a:t>
            </a:r>
          </a:p>
          <a:p>
            <a:endParaRPr lang="pt-BR" altLang="zh-CN" b="1"/>
          </a:p>
          <a:p>
            <a:r>
              <a:rPr lang="en-US" altLang="zh-CN" b="1"/>
              <a:t> </a:t>
            </a:r>
            <a:endParaRPr lang="zh-CN" altLang="en-US"/>
          </a:p>
        </p:txBody>
      </p:sp>
    </p:spTree>
    <p:extLst>
      <p:ext uri="{BB962C8B-B14F-4D97-AF65-F5344CB8AC3E}">
        <p14:creationId xmlns:p14="http://schemas.microsoft.com/office/powerpoint/2010/main" val="6075279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当前工作目录</a:t>
            </a:r>
          </a:p>
        </p:txBody>
      </p:sp>
      <p:sp>
        <p:nvSpPr>
          <p:cNvPr id="3" name="内容占位符 2"/>
          <p:cNvSpPr>
            <a:spLocks noGrp="1"/>
          </p:cNvSpPr>
          <p:nvPr>
            <p:ph idx="1"/>
          </p:nvPr>
        </p:nvSpPr>
        <p:spPr>
          <a:xfrm>
            <a:off x="1083891" y="1451864"/>
            <a:ext cx="8229600" cy="4790157"/>
          </a:xfrm>
        </p:spPr>
        <p:txBody>
          <a:bodyPr/>
          <a:lstStyle/>
          <a:p>
            <a:r>
              <a:rPr lang="zh-CN" altLang="en-US" dirty="0"/>
              <a:t>用户目前所处的目录</a:t>
            </a:r>
          </a:p>
          <a:p>
            <a:r>
              <a:rPr lang="zh-CN" altLang="en-US" dirty="0"/>
              <a:t>用户登录后进入的目录通常是自己的主目录</a:t>
            </a:r>
          </a:p>
          <a:p>
            <a:r>
              <a:rPr lang="zh-CN" altLang="en-US" dirty="0"/>
              <a:t>可用  </a:t>
            </a:r>
            <a:r>
              <a:rPr lang="en-US" altLang="zh-CN" dirty="0" err="1"/>
              <a:t>pwd</a:t>
            </a:r>
            <a:r>
              <a:rPr lang="en-US" altLang="zh-CN" dirty="0"/>
              <a:t>  </a:t>
            </a:r>
            <a:r>
              <a:rPr lang="zh-CN" altLang="en-US" dirty="0"/>
              <a:t>命令查看用户的当前目录</a:t>
            </a:r>
          </a:p>
          <a:p>
            <a:r>
              <a:rPr lang="zh-CN" altLang="en-US" dirty="0"/>
              <a:t>可用 </a:t>
            </a:r>
            <a:r>
              <a:rPr lang="en-US" altLang="zh-CN" dirty="0" err="1"/>
              <a:t>cd</a:t>
            </a:r>
            <a:r>
              <a:rPr lang="en-US" altLang="zh-CN" dirty="0"/>
              <a:t> </a:t>
            </a:r>
            <a:r>
              <a:rPr lang="zh-CN" altLang="en-US" dirty="0"/>
              <a:t>命令来切换目录</a:t>
            </a:r>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15</a:t>
            </a:fld>
            <a:endParaRPr lang="en-US" altLang="zh-CN" dirty="0"/>
          </a:p>
        </p:txBody>
      </p:sp>
    </p:spTree>
    <p:extLst>
      <p:ext uri="{BB962C8B-B14F-4D97-AF65-F5344CB8AC3E}">
        <p14:creationId xmlns:p14="http://schemas.microsoft.com/office/powerpoint/2010/main" val="1333589952"/>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输出重定向与空设备</a:t>
            </a:r>
          </a:p>
        </p:txBody>
      </p:sp>
      <p:sp>
        <p:nvSpPr>
          <p:cNvPr id="3" name="内容占位符 2"/>
          <p:cNvSpPr>
            <a:spLocks noGrp="1"/>
          </p:cNvSpPr>
          <p:nvPr>
            <p:ph idx="1"/>
          </p:nvPr>
        </p:nvSpPr>
        <p:spPr>
          <a:xfrm>
            <a:off x="1204957" y="1777525"/>
            <a:ext cx="9005843" cy="4353401"/>
          </a:xfrm>
        </p:spPr>
        <p:txBody>
          <a:bodyPr vert="horz" lIns="91440" tIns="45720" rIns="91440" bIns="45720" rtlCol="0" anchor="t">
            <a:normAutofit/>
          </a:bodyPr>
          <a:lstStyle/>
          <a:p>
            <a:r>
              <a:rPr lang="zh-CN" altLang="en-US" dirty="0"/>
              <a:t>空设备（</a:t>
            </a:r>
            <a:r>
              <a:rPr lang="en-US" altLang="zh-CN" dirty="0"/>
              <a:t>/dev/null</a:t>
            </a:r>
            <a:r>
              <a:rPr lang="zh-CN" altLang="en-US" dirty="0"/>
              <a:t>）</a:t>
            </a:r>
            <a:endParaRPr lang="en-US" altLang="zh-CN" dirty="0"/>
          </a:p>
          <a:p>
            <a:pPr lvl="1"/>
            <a:r>
              <a:rPr lang="zh-CN" altLang="en-US" dirty="0"/>
              <a:t>空设备是个黑洞，发往它的任何内容都将不复存在</a:t>
            </a:r>
            <a:endParaRPr lang="en-US" altLang="zh-CN" dirty="0"/>
          </a:p>
          <a:p>
            <a:pPr lvl="1"/>
            <a:r>
              <a:rPr lang="zh-CN" altLang="en-US" dirty="0"/>
              <a:t>经常用于屏蔽命令的输出或错误输出，尤其用于</a:t>
            </a:r>
            <a:r>
              <a:rPr lang="en-US" altLang="zh-CN" dirty="0"/>
              <a:t>Shell</a:t>
            </a:r>
            <a:r>
              <a:rPr lang="zh-CN" altLang="en-US" dirty="0"/>
              <a:t>脚本中</a:t>
            </a:r>
            <a:endParaRPr lang="en-US" altLang="zh-CN" dirty="0"/>
          </a:p>
          <a:p>
            <a:r>
              <a:rPr lang="zh-CN" altLang="en-US" dirty="0"/>
              <a:t>空设备使用举例</a:t>
            </a:r>
            <a:endParaRPr lang="en-US" altLang="zh-CN" dirty="0"/>
          </a:p>
          <a:p>
            <a:pPr lvl="1"/>
            <a:r>
              <a:rPr lang="zh-CN" altLang="en-US" dirty="0"/>
              <a:t>屏蔽命令的输出和错误输出</a:t>
            </a:r>
            <a:endParaRPr lang="en-US" altLang="zh-CN" dirty="0"/>
          </a:p>
          <a:p>
            <a:pPr lvl="2">
              <a:buNone/>
            </a:pPr>
            <a:r>
              <a:rPr lang="en-US" altLang="zh-CN" sz="2400" dirty="0">
                <a:solidFill>
                  <a:schemeClr val="accent6">
                    <a:lumMod val="75000"/>
                  </a:schemeClr>
                </a:solidFill>
              </a:rPr>
              <a:t>$ </a:t>
            </a:r>
            <a:r>
              <a:rPr lang="en-US" altLang="zh-CN" sz="2400" dirty="0" err="1">
                <a:solidFill>
                  <a:schemeClr val="accent6">
                    <a:lumMod val="75000"/>
                  </a:schemeClr>
                </a:solidFill>
              </a:rPr>
              <a:t>myprogram</a:t>
            </a:r>
            <a:r>
              <a:rPr lang="en-US" altLang="zh-CN" sz="2400" dirty="0">
                <a:solidFill>
                  <a:schemeClr val="accent6">
                    <a:lumMod val="75000"/>
                  </a:schemeClr>
                </a:solidFill>
              </a:rPr>
              <a:t> </a:t>
            </a:r>
            <a:r>
              <a:rPr lang="en-US" altLang="zh-CN" sz="2400" dirty="0">
                <a:solidFill>
                  <a:srgbClr val="002060"/>
                </a:solidFill>
              </a:rPr>
              <a:t>&amp;&gt; /dev/null</a:t>
            </a:r>
          </a:p>
          <a:p>
            <a:pPr lvl="2">
              <a:buNone/>
            </a:pPr>
            <a:r>
              <a:rPr lang="en-US" altLang="zh-CN" sz="2400" dirty="0">
                <a:solidFill>
                  <a:schemeClr val="accent6">
                    <a:lumMod val="75000"/>
                  </a:schemeClr>
                </a:solidFill>
              </a:rPr>
              <a:t>$ </a:t>
            </a:r>
            <a:r>
              <a:rPr lang="en-US" altLang="zh-CN" sz="2400" dirty="0" err="1">
                <a:solidFill>
                  <a:schemeClr val="accent6">
                    <a:lumMod val="75000"/>
                  </a:schemeClr>
                </a:solidFill>
              </a:rPr>
              <a:t>myprogram</a:t>
            </a:r>
            <a:r>
              <a:rPr lang="en-US" altLang="zh-CN" sz="2400" dirty="0">
                <a:solidFill>
                  <a:schemeClr val="accent6">
                    <a:lumMod val="75000"/>
                  </a:schemeClr>
                </a:solidFill>
              </a:rPr>
              <a:t> </a:t>
            </a:r>
            <a:r>
              <a:rPr lang="en-US" altLang="zh-CN" sz="2400" dirty="0">
                <a:solidFill>
                  <a:srgbClr val="002060"/>
                </a:solidFill>
              </a:rPr>
              <a:t>&gt;/dev/null 2&gt;&amp;1</a:t>
            </a:r>
            <a:endParaRPr lang="en-US" altLang="zh-CN" dirty="0">
              <a:solidFill>
                <a:srgbClr val="002060"/>
              </a:solidFill>
            </a:endParaRPr>
          </a:p>
          <a:p>
            <a:pPr lvl="1"/>
            <a:r>
              <a:rPr lang="zh-CN" altLang="en-US" dirty="0">
                <a:ea typeface="等线"/>
              </a:rPr>
              <a:t>清空文件内容</a:t>
            </a:r>
            <a:endParaRPr lang="en-US" altLang="zh-CN">
              <a:ea typeface="等线"/>
            </a:endParaRPr>
          </a:p>
          <a:p>
            <a:pPr lvl="2">
              <a:buNone/>
            </a:pPr>
            <a:r>
              <a:rPr lang="en-US" altLang="zh-CN" dirty="0">
                <a:solidFill>
                  <a:schemeClr val="accent6">
                    <a:lumMod val="75000"/>
                  </a:schemeClr>
                </a:solidFill>
              </a:rPr>
              <a:t>$ cp /dev/null  </a:t>
            </a:r>
            <a:r>
              <a:rPr lang="en-US" altLang="zh-CN" dirty="0" err="1">
                <a:solidFill>
                  <a:schemeClr val="accent6">
                    <a:lumMod val="75000"/>
                  </a:schemeClr>
                </a:solidFill>
              </a:rPr>
              <a:t>myfile</a:t>
            </a:r>
            <a:endParaRPr lang="en-US" altLang="zh-CN" dirty="0">
              <a:solidFill>
                <a:schemeClr val="accent6">
                  <a:lumMod val="75000"/>
                </a:schemeClr>
              </a:solidFill>
            </a:endParaRPr>
          </a:p>
          <a:p>
            <a:pPr lvl="2">
              <a:buNone/>
            </a:pPr>
            <a:r>
              <a:rPr lang="en-US" altLang="zh-CN" dirty="0">
                <a:solidFill>
                  <a:schemeClr val="accent6">
                    <a:lumMod val="75000"/>
                  </a:schemeClr>
                </a:solidFill>
              </a:rPr>
              <a:t>$ &gt; </a:t>
            </a:r>
            <a:r>
              <a:rPr lang="en-US" altLang="zh-CN" dirty="0" err="1">
                <a:solidFill>
                  <a:schemeClr val="accent6">
                    <a:lumMod val="75000"/>
                  </a:schemeClr>
                </a:solidFill>
              </a:rPr>
              <a:t>myfile</a:t>
            </a:r>
            <a:endParaRPr lang="zh-CN" altLang="en-US" dirty="0">
              <a:solidFill>
                <a:schemeClr val="accent6">
                  <a:lumMod val="75000"/>
                </a:schemeClr>
              </a:solidFill>
            </a:endParaRPr>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150</a:t>
            </a:fld>
            <a:endParaRPr lang="en-US" altLang="zh-CN" dirty="0"/>
          </a:p>
        </p:txBody>
      </p:sp>
    </p:spTree>
    <p:extLst>
      <p:ext uri="{BB962C8B-B14F-4D97-AF65-F5344CB8AC3E}">
        <p14:creationId xmlns:p14="http://schemas.microsoft.com/office/powerpoint/2010/main" val="231347449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管道的引入</a:t>
            </a:r>
          </a:p>
        </p:txBody>
      </p:sp>
      <p:sp>
        <p:nvSpPr>
          <p:cNvPr id="3" name="内容占位符 2"/>
          <p:cNvSpPr>
            <a:spLocks noGrp="1"/>
          </p:cNvSpPr>
          <p:nvPr>
            <p:ph idx="1"/>
          </p:nvPr>
        </p:nvSpPr>
        <p:spPr/>
        <p:txBody>
          <a:bodyPr/>
          <a:lstStyle/>
          <a:p>
            <a:r>
              <a:rPr lang="en-US" altLang="zh-CN" dirty="0">
                <a:ea typeface="黑体" pitchFamily="49" charset="-122"/>
              </a:rPr>
              <a:t> UNIX </a:t>
            </a:r>
            <a:r>
              <a:rPr lang="zh-CN" altLang="en-US" dirty="0">
                <a:ea typeface="黑体" pitchFamily="49" charset="-122"/>
              </a:rPr>
              <a:t>系统的一个基本哲学是：</a:t>
            </a:r>
            <a:r>
              <a:rPr lang="zh-CN" altLang="en-US" dirty="0">
                <a:solidFill>
                  <a:schemeClr val="accent6">
                    <a:lumMod val="75000"/>
                  </a:schemeClr>
                </a:solidFill>
                <a:ea typeface="黑体" pitchFamily="49" charset="-122"/>
              </a:rPr>
              <a:t>一连串的小命令能够解决大问题</a:t>
            </a:r>
            <a:r>
              <a:rPr lang="zh-CN" altLang="en-US" dirty="0">
                <a:ea typeface="黑体" pitchFamily="49" charset="-122"/>
              </a:rPr>
              <a:t>。其中每个小命令都能够很好地完成一项单一的工作。现在需要有一些东西能够将这些简单的命令连接起来，这样管道就应运而生。</a:t>
            </a:r>
            <a:endParaRPr lang="en-US" altLang="zh-CN" dirty="0">
              <a:ea typeface="黑体" pitchFamily="49" charset="-122"/>
            </a:endParaRPr>
          </a:p>
          <a:p>
            <a:r>
              <a:rPr lang="zh-CN" altLang="en-US" dirty="0"/>
              <a:t>许多</a:t>
            </a:r>
            <a:r>
              <a:rPr lang="en-US" altLang="zh-CN" dirty="0"/>
              <a:t>Linux</a:t>
            </a:r>
            <a:r>
              <a:rPr lang="zh-CN" altLang="en-US" dirty="0"/>
              <a:t>命令具有过滤特性，即一条命令通过标准输入端口接受一个文件中的数据，命令执行后产生的结果数据又通过标准输出端口送给后一条命令，作为该命令的输入数据。后一条命令也是通过标准输入端口而接受输入数据。 </a:t>
            </a:r>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151</a:t>
            </a:fld>
            <a:endParaRPr lang="en-US" altLang="zh-CN" dirty="0"/>
          </a:p>
        </p:txBody>
      </p:sp>
    </p:spTree>
    <p:extLst>
      <p:ext uri="{BB962C8B-B14F-4D97-AF65-F5344CB8AC3E}">
        <p14:creationId xmlns:p14="http://schemas.microsoft.com/office/powerpoint/2010/main" val="4278264741"/>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管道（</a:t>
            </a:r>
            <a:r>
              <a:rPr lang="en-US" altLang="zh-CN" dirty="0"/>
              <a:t> Pipe </a:t>
            </a:r>
            <a:r>
              <a:rPr lang="zh-CN" altLang="en-US" dirty="0"/>
              <a:t>）</a:t>
            </a:r>
          </a:p>
        </p:txBody>
      </p:sp>
      <p:sp>
        <p:nvSpPr>
          <p:cNvPr id="3" name="内容占位符 2"/>
          <p:cNvSpPr>
            <a:spLocks noGrp="1"/>
          </p:cNvSpPr>
          <p:nvPr>
            <p:ph idx="1"/>
          </p:nvPr>
        </p:nvSpPr>
        <p:spPr>
          <a:xfrm>
            <a:off x="1104900" y="1700437"/>
            <a:ext cx="9105900" cy="4430489"/>
          </a:xfrm>
        </p:spPr>
        <p:txBody>
          <a:bodyPr/>
          <a:lstStyle/>
          <a:p>
            <a:r>
              <a:rPr lang="zh-CN" altLang="en-US" dirty="0"/>
              <a:t>管道（使用符号“</a:t>
            </a:r>
            <a:r>
              <a:rPr lang="en-US" altLang="zh-CN" dirty="0"/>
              <a:t>|”</a:t>
            </a:r>
            <a:r>
              <a:rPr lang="zh-CN" altLang="en-US" dirty="0"/>
              <a:t>表示）用来连接命令 </a:t>
            </a:r>
          </a:p>
          <a:p>
            <a:pPr lvl="1"/>
            <a:r>
              <a:rPr lang="zh-CN" altLang="en-US" dirty="0"/>
              <a:t>命令</a:t>
            </a:r>
            <a:r>
              <a:rPr lang="en-US" altLang="zh-CN" dirty="0"/>
              <a:t>1 | </a:t>
            </a:r>
            <a:r>
              <a:rPr lang="zh-CN" altLang="en-US" dirty="0"/>
              <a:t>命令</a:t>
            </a:r>
            <a:r>
              <a:rPr lang="en-US" altLang="zh-CN" dirty="0"/>
              <a:t>2 </a:t>
            </a:r>
          </a:p>
          <a:p>
            <a:pPr lvl="1"/>
            <a:r>
              <a:rPr lang="zh-CN" altLang="en-US" dirty="0"/>
              <a:t>将命令</a:t>
            </a:r>
            <a:r>
              <a:rPr lang="en-US" altLang="zh-CN" dirty="0"/>
              <a:t>1</a:t>
            </a:r>
            <a:r>
              <a:rPr lang="zh-CN" altLang="en-US" dirty="0"/>
              <a:t>的</a:t>
            </a:r>
            <a:r>
              <a:rPr lang="en-US" altLang="zh-CN" dirty="0"/>
              <a:t>STDOUT</a:t>
            </a:r>
            <a:r>
              <a:rPr lang="zh-CN" altLang="en-US" dirty="0"/>
              <a:t>发送给命令</a:t>
            </a:r>
            <a:r>
              <a:rPr lang="en-US" altLang="zh-CN" dirty="0"/>
              <a:t>2</a:t>
            </a:r>
            <a:r>
              <a:rPr lang="zh-CN" altLang="en-US" dirty="0"/>
              <a:t>的</a:t>
            </a:r>
            <a:r>
              <a:rPr lang="en-US" altLang="zh-CN" dirty="0"/>
              <a:t>STDIN </a:t>
            </a:r>
          </a:p>
          <a:p>
            <a:pPr lvl="1"/>
            <a:r>
              <a:rPr lang="en-US" altLang="zh-CN" dirty="0"/>
              <a:t>STDERR</a:t>
            </a:r>
            <a:r>
              <a:rPr lang="zh-CN" altLang="en-US" dirty="0"/>
              <a:t>不能通过管道转发 </a:t>
            </a:r>
          </a:p>
          <a:p>
            <a:r>
              <a:rPr lang="zh-CN" altLang="en-US" dirty="0"/>
              <a:t>用来组合多种工具的功能 </a:t>
            </a:r>
          </a:p>
          <a:p>
            <a:pPr lvl="1"/>
            <a:r>
              <a:rPr lang="zh-CN" altLang="en-US" b="1" dirty="0">
                <a:solidFill>
                  <a:srgbClr val="002060"/>
                </a:solidFill>
                <a:latin typeface="黑体" pitchFamily="49" charset="-122"/>
                <a:ea typeface="黑体" pitchFamily="49" charset="-122"/>
              </a:rPr>
              <a:t>命令</a:t>
            </a:r>
            <a:r>
              <a:rPr lang="en-US" altLang="zh-CN" b="1" dirty="0">
                <a:solidFill>
                  <a:srgbClr val="002060"/>
                </a:solidFill>
                <a:latin typeface="黑体" pitchFamily="49" charset="-122"/>
                <a:ea typeface="黑体" pitchFamily="49" charset="-122"/>
              </a:rPr>
              <a:t>1 | </a:t>
            </a:r>
            <a:r>
              <a:rPr lang="zh-CN" altLang="en-US" b="1" dirty="0">
                <a:solidFill>
                  <a:srgbClr val="002060"/>
                </a:solidFill>
                <a:latin typeface="黑体" pitchFamily="49" charset="-122"/>
                <a:ea typeface="黑体" pitchFamily="49" charset="-122"/>
              </a:rPr>
              <a:t>命令</a:t>
            </a:r>
            <a:r>
              <a:rPr lang="en-US" altLang="zh-CN" b="1" dirty="0">
                <a:solidFill>
                  <a:srgbClr val="002060"/>
                </a:solidFill>
                <a:latin typeface="黑体" pitchFamily="49" charset="-122"/>
                <a:ea typeface="黑体" pitchFamily="49" charset="-122"/>
              </a:rPr>
              <a:t>2 | </a:t>
            </a:r>
            <a:r>
              <a:rPr lang="zh-CN" altLang="en-US" b="1" dirty="0">
                <a:solidFill>
                  <a:srgbClr val="002060"/>
                </a:solidFill>
                <a:latin typeface="黑体" pitchFamily="49" charset="-122"/>
                <a:ea typeface="黑体" pitchFamily="49" charset="-122"/>
              </a:rPr>
              <a:t>命令</a:t>
            </a:r>
            <a:r>
              <a:rPr lang="en-US" altLang="zh-CN" b="1" dirty="0">
                <a:solidFill>
                  <a:srgbClr val="002060"/>
                </a:solidFill>
                <a:latin typeface="黑体" pitchFamily="49" charset="-122"/>
                <a:ea typeface="黑体" pitchFamily="49" charset="-122"/>
              </a:rPr>
              <a:t>3 |…… </a:t>
            </a:r>
          </a:p>
          <a:p>
            <a:pPr lvl="2"/>
            <a:r>
              <a:rPr lang="en-US" altLang="zh-CN" dirty="0" err="1"/>
              <a:t>ls</a:t>
            </a:r>
            <a:r>
              <a:rPr lang="en-US" altLang="zh-CN" dirty="0"/>
              <a:t> -C | </a:t>
            </a:r>
            <a:r>
              <a:rPr lang="en-US" altLang="zh-CN" dirty="0" err="1"/>
              <a:t>tr</a:t>
            </a:r>
            <a:r>
              <a:rPr lang="en-US" altLang="zh-CN" dirty="0"/>
              <a:t> 'a-z' 'A-Z‘ | </a:t>
            </a:r>
            <a:r>
              <a:rPr lang="en-US" altLang="zh-CN" dirty="0" err="1"/>
              <a:t>wc</a:t>
            </a:r>
            <a:endParaRPr lang="en-US" altLang="zh-CN" dirty="0"/>
          </a:p>
          <a:p>
            <a:pPr lvl="1"/>
            <a:r>
              <a:rPr lang="zh-CN" altLang="en-US" dirty="0"/>
              <a:t>管道线中的每一条命令都作为一个单独的进程运行，每一条命令的输出作为下一条命令的输入。</a:t>
            </a:r>
          </a:p>
          <a:p>
            <a:pPr lvl="1"/>
            <a:r>
              <a:rPr lang="zh-CN" altLang="en-US" dirty="0"/>
              <a:t>由于管道线中的命令总是从左到右顺序执行的，因此管道线是单向的。</a:t>
            </a:r>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152</a:t>
            </a:fld>
            <a:endParaRPr lang="en-US" altLang="zh-CN" dirty="0"/>
          </a:p>
        </p:txBody>
      </p:sp>
    </p:spTree>
    <p:extLst>
      <p:ext uri="{BB962C8B-B14F-4D97-AF65-F5344CB8AC3E}">
        <p14:creationId xmlns:p14="http://schemas.microsoft.com/office/powerpoint/2010/main" val="2116998207"/>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管道应用举例（</a:t>
            </a:r>
            <a:r>
              <a:rPr lang="en-US" altLang="zh-CN" dirty="0"/>
              <a:t>1</a:t>
            </a:r>
            <a:r>
              <a:rPr lang="zh-CN" altLang="en-US" dirty="0"/>
              <a:t>）</a:t>
            </a:r>
          </a:p>
        </p:txBody>
      </p:sp>
      <p:sp>
        <p:nvSpPr>
          <p:cNvPr id="3" name="内容占位符 2"/>
          <p:cNvSpPr>
            <a:spLocks noGrp="1"/>
          </p:cNvSpPr>
          <p:nvPr>
            <p:ph idx="1"/>
          </p:nvPr>
        </p:nvSpPr>
        <p:spPr>
          <a:xfrm>
            <a:off x="1981200" y="1268761"/>
            <a:ext cx="8229600" cy="4862165"/>
          </a:xfrm>
        </p:spPr>
        <p:txBody>
          <a:bodyPr vert="horz" lIns="91440" tIns="45720" rIns="91440" bIns="45720" rtlCol="0" anchor="t">
            <a:normAutofit/>
          </a:bodyPr>
          <a:lstStyle/>
          <a:p>
            <a:pPr>
              <a:buNone/>
            </a:pPr>
            <a:r>
              <a:rPr lang="en-US" altLang="zh-CN" sz="2400" b="1" dirty="0">
                <a:solidFill>
                  <a:schemeClr val="accent6">
                    <a:lumMod val="75000"/>
                  </a:schemeClr>
                </a:solidFill>
                <a:ea typeface="等线"/>
              </a:rPr>
              <a:t>$ ls -</a:t>
            </a:r>
            <a:r>
              <a:rPr lang="en-US" altLang="zh-CN" sz="2400" b="1" dirty="0" err="1">
                <a:solidFill>
                  <a:schemeClr val="accent6">
                    <a:lumMod val="75000"/>
                  </a:schemeClr>
                </a:solidFill>
                <a:ea typeface="等线"/>
              </a:rPr>
              <a:t>lR</a:t>
            </a:r>
            <a:r>
              <a:rPr lang="en-US" altLang="zh-CN" sz="2400" b="1" dirty="0">
                <a:solidFill>
                  <a:schemeClr val="accent6">
                    <a:lumMod val="75000"/>
                  </a:schemeClr>
                </a:solidFill>
                <a:ea typeface="等线"/>
              </a:rPr>
              <a:t> /</a:t>
            </a:r>
            <a:r>
              <a:rPr lang="en-US" altLang="zh-CN" sz="2400" b="1" dirty="0" err="1">
                <a:solidFill>
                  <a:schemeClr val="accent6">
                    <a:lumMod val="75000"/>
                  </a:schemeClr>
                </a:solidFill>
                <a:ea typeface="等线"/>
              </a:rPr>
              <a:t>etc</a:t>
            </a:r>
            <a:r>
              <a:rPr lang="en-US" altLang="zh-CN" sz="2400" b="1" dirty="0">
                <a:solidFill>
                  <a:schemeClr val="accent6">
                    <a:lumMod val="75000"/>
                  </a:schemeClr>
                </a:solidFill>
                <a:ea typeface="等线"/>
              </a:rPr>
              <a:t> | less</a:t>
            </a:r>
          </a:p>
          <a:p>
            <a:pPr>
              <a:buNone/>
            </a:pPr>
            <a:r>
              <a:rPr lang="en-US" altLang="zh-CN" sz="2400" b="1" dirty="0">
                <a:solidFill>
                  <a:schemeClr val="accent6">
                    <a:lumMod val="75000"/>
                  </a:schemeClr>
                </a:solidFill>
                <a:ea typeface="等线"/>
              </a:rPr>
              <a:t>$ tail n +15 </a:t>
            </a:r>
            <a:r>
              <a:rPr lang="en-US" altLang="zh-CN" sz="2400" b="1" dirty="0" err="1">
                <a:solidFill>
                  <a:schemeClr val="accent6">
                    <a:lumMod val="75000"/>
                  </a:schemeClr>
                </a:solidFill>
                <a:ea typeface="等线"/>
              </a:rPr>
              <a:t>myfile</a:t>
            </a:r>
            <a:r>
              <a:rPr lang="en-US" altLang="zh-CN" sz="2400" b="1" dirty="0">
                <a:solidFill>
                  <a:schemeClr val="accent6">
                    <a:lumMod val="75000"/>
                  </a:schemeClr>
                </a:solidFill>
                <a:ea typeface="等线"/>
              </a:rPr>
              <a:t> | head -3</a:t>
            </a:r>
          </a:p>
          <a:p>
            <a:pPr>
              <a:buNone/>
            </a:pPr>
            <a:r>
              <a:rPr lang="en-US" altLang="zh-CN" sz="2400" b="1" dirty="0">
                <a:solidFill>
                  <a:schemeClr val="accent6">
                    <a:lumMod val="75000"/>
                  </a:schemeClr>
                </a:solidFill>
                <a:ea typeface="等线"/>
              </a:rPr>
              <a:t># echo "p4ssW0rd" | passwd --stdin user1</a:t>
            </a:r>
          </a:p>
          <a:p>
            <a:pPr>
              <a:buNone/>
            </a:pPr>
            <a:endParaRPr lang="en-US" altLang="zh-CN" sz="1000" b="1" dirty="0">
              <a:solidFill>
                <a:schemeClr val="accent6">
                  <a:lumMod val="75000"/>
                </a:schemeClr>
              </a:solidFill>
            </a:endParaRPr>
          </a:p>
          <a:p>
            <a:pPr>
              <a:buNone/>
            </a:pPr>
            <a:r>
              <a:rPr lang="en-US" altLang="zh-CN" sz="2400" b="1" dirty="0">
                <a:solidFill>
                  <a:schemeClr val="accent6">
                    <a:lumMod val="75000"/>
                  </a:schemeClr>
                </a:solidFill>
                <a:ea typeface="等线"/>
              </a:rPr>
              <a:t>$ ls -l | grep "^d"</a:t>
            </a:r>
          </a:p>
          <a:p>
            <a:pPr>
              <a:buNone/>
            </a:pPr>
            <a:r>
              <a:rPr lang="en-US" altLang="zh-CN" sz="2400" b="1" dirty="0">
                <a:solidFill>
                  <a:schemeClr val="accent6">
                    <a:lumMod val="75000"/>
                  </a:schemeClr>
                </a:solidFill>
                <a:ea typeface="等线"/>
              </a:rPr>
              <a:t>$ cat /etc/passwd | grep username</a:t>
            </a:r>
          </a:p>
          <a:p>
            <a:pPr>
              <a:buNone/>
            </a:pPr>
            <a:r>
              <a:rPr lang="en-US" sz="2400">
                <a:solidFill>
                  <a:schemeClr val="accent6">
                    <a:lumMod val="75000"/>
                  </a:schemeClr>
                </a:solidFill>
                <a:ea typeface="+mn-lt"/>
                <a:cs typeface="+mn-lt"/>
              </a:rPr>
              <a:t>$who | </a:t>
            </a:r>
            <a:r>
              <a:rPr lang="en-US" sz="2400" dirty="0" err="1">
                <a:solidFill>
                  <a:schemeClr val="accent6">
                    <a:lumMod val="75000"/>
                  </a:schemeClr>
                </a:solidFill>
                <a:ea typeface="+mn-lt"/>
                <a:cs typeface="+mn-lt"/>
              </a:rPr>
              <a:t>wc</a:t>
            </a:r>
            <a:endParaRPr lang="en-US" dirty="0" err="1">
              <a:solidFill>
                <a:schemeClr val="accent6">
                  <a:lumMod val="75000"/>
                </a:schemeClr>
              </a:solidFill>
            </a:endParaRPr>
          </a:p>
          <a:p>
            <a:pPr>
              <a:buNone/>
            </a:pPr>
            <a:endParaRPr lang="en-US" altLang="zh-CN" sz="1000" b="1" dirty="0">
              <a:solidFill>
                <a:schemeClr val="accent6">
                  <a:lumMod val="75000"/>
                </a:schemeClr>
              </a:solidFill>
            </a:endParaRPr>
          </a:p>
          <a:p>
            <a:pPr>
              <a:buNone/>
            </a:pPr>
            <a:r>
              <a:rPr lang="en-US" altLang="zh-CN" sz="2400" b="1" dirty="0">
                <a:solidFill>
                  <a:schemeClr val="accent6">
                    <a:lumMod val="75000"/>
                  </a:schemeClr>
                </a:solidFill>
              </a:rPr>
              <a:t>$ echo "test email" | mail -s "test" user@example.com</a:t>
            </a:r>
          </a:p>
          <a:p>
            <a:pPr>
              <a:buNone/>
            </a:pPr>
            <a:endParaRPr lang="en-US" altLang="zh-CN" sz="2400" b="1" dirty="0">
              <a:solidFill>
                <a:schemeClr val="accent6">
                  <a:lumMod val="75000"/>
                </a:schemeClr>
              </a:solidFill>
              <a:ea typeface="等线"/>
            </a:endParaRPr>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153</a:t>
            </a:fld>
            <a:endParaRPr lang="en-US" altLang="zh-CN" dirty="0"/>
          </a:p>
        </p:txBody>
      </p:sp>
    </p:spTree>
    <p:extLst>
      <p:ext uri="{BB962C8B-B14F-4D97-AF65-F5344CB8AC3E}">
        <p14:creationId xmlns:p14="http://schemas.microsoft.com/office/powerpoint/2010/main" val="522862156"/>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管道应用举例（</a:t>
            </a:r>
            <a:r>
              <a:rPr lang="en-US" altLang="zh-CN" dirty="0"/>
              <a:t>2</a:t>
            </a:r>
            <a:r>
              <a:rPr lang="zh-CN" altLang="en-US" dirty="0"/>
              <a:t>）</a:t>
            </a:r>
          </a:p>
        </p:txBody>
      </p:sp>
      <p:sp>
        <p:nvSpPr>
          <p:cNvPr id="3" name="内容占位符 2"/>
          <p:cNvSpPr>
            <a:spLocks noGrp="1"/>
          </p:cNvSpPr>
          <p:nvPr>
            <p:ph idx="1"/>
          </p:nvPr>
        </p:nvSpPr>
        <p:spPr/>
        <p:txBody>
          <a:bodyPr/>
          <a:lstStyle/>
          <a:p>
            <a:r>
              <a:rPr lang="zh-CN" altLang="en-US" dirty="0"/>
              <a:t>统计</a:t>
            </a:r>
            <a:r>
              <a:rPr lang="zh-CN" altLang="zh-CN" dirty="0"/>
              <a:t>磁盘占</a:t>
            </a:r>
            <a:r>
              <a:rPr lang="zh-CN" altLang="en-US" dirty="0"/>
              <a:t>用</a:t>
            </a:r>
            <a:r>
              <a:rPr lang="zh-CN" altLang="zh-CN" dirty="0"/>
              <a:t>情况</a:t>
            </a:r>
            <a:endParaRPr lang="en-US" altLang="zh-CN" dirty="0"/>
          </a:p>
          <a:p>
            <a:pPr lvl="1"/>
            <a:r>
              <a:rPr lang="zh-CN" altLang="en-US" dirty="0"/>
              <a:t>统计当前目录下磁盘占用最多的</a:t>
            </a:r>
            <a:r>
              <a:rPr lang="en-US" altLang="zh-CN" dirty="0"/>
              <a:t>10</a:t>
            </a:r>
            <a:r>
              <a:rPr lang="zh-CN" altLang="en-US" dirty="0"/>
              <a:t>个一级子目录</a:t>
            </a:r>
          </a:p>
          <a:p>
            <a:pPr lvl="1">
              <a:buNone/>
            </a:pPr>
            <a:r>
              <a:rPr lang="en-US" altLang="zh-CN" b="1" dirty="0">
                <a:solidFill>
                  <a:schemeClr val="accent6">
                    <a:lumMod val="75000"/>
                  </a:schemeClr>
                </a:solidFill>
              </a:rPr>
              <a:t>$ du . --max-depth=1 | sort -</a:t>
            </a:r>
            <a:r>
              <a:rPr lang="en-US" altLang="zh-CN" b="1" dirty="0" err="1">
                <a:solidFill>
                  <a:schemeClr val="accent6">
                    <a:lumMod val="75000"/>
                  </a:schemeClr>
                </a:solidFill>
              </a:rPr>
              <a:t>rn</a:t>
            </a:r>
            <a:r>
              <a:rPr lang="en-US" altLang="zh-CN" b="1" dirty="0">
                <a:solidFill>
                  <a:schemeClr val="accent6">
                    <a:lumMod val="75000"/>
                  </a:schemeClr>
                </a:solidFill>
              </a:rPr>
              <a:t> | head -11</a:t>
            </a:r>
          </a:p>
          <a:p>
            <a:pPr lvl="1"/>
            <a:r>
              <a:rPr lang="zh-CN" altLang="en-US" dirty="0"/>
              <a:t>以降序方式显示使用磁盘空间最多的普通用户的前十名</a:t>
            </a:r>
          </a:p>
          <a:p>
            <a:pPr lvl="1">
              <a:buNone/>
            </a:pPr>
            <a:r>
              <a:rPr lang="en-US" altLang="zh-CN" b="1" dirty="0">
                <a:solidFill>
                  <a:schemeClr val="accent6">
                    <a:lumMod val="75000"/>
                  </a:schemeClr>
                </a:solidFill>
              </a:rPr>
              <a:t>$ du * -</a:t>
            </a:r>
            <a:r>
              <a:rPr lang="en-US" altLang="zh-CN" b="1" dirty="0" err="1">
                <a:solidFill>
                  <a:schemeClr val="accent6">
                    <a:lumMod val="75000"/>
                  </a:schemeClr>
                </a:solidFill>
              </a:rPr>
              <a:t>cks</a:t>
            </a:r>
            <a:r>
              <a:rPr lang="en-US" altLang="zh-CN" b="1" dirty="0">
                <a:solidFill>
                  <a:schemeClr val="accent6">
                    <a:lumMod val="75000"/>
                  </a:schemeClr>
                </a:solidFill>
              </a:rPr>
              <a:t> | sort -</a:t>
            </a:r>
            <a:r>
              <a:rPr lang="en-US" altLang="zh-CN" b="1" dirty="0" err="1">
                <a:solidFill>
                  <a:schemeClr val="accent6">
                    <a:lumMod val="75000"/>
                  </a:schemeClr>
                </a:solidFill>
              </a:rPr>
              <a:t>rn</a:t>
            </a:r>
            <a:r>
              <a:rPr lang="en-US" altLang="zh-CN" b="1" dirty="0">
                <a:solidFill>
                  <a:schemeClr val="accent6">
                    <a:lumMod val="75000"/>
                  </a:schemeClr>
                </a:solidFill>
              </a:rPr>
              <a:t> | head -11</a:t>
            </a:r>
          </a:p>
          <a:p>
            <a:pPr lvl="1"/>
            <a:r>
              <a:rPr lang="zh-CN" altLang="en-US" dirty="0"/>
              <a:t>以排序方式查看当前目录（不包含子目录）的磁盘占据情况。</a:t>
            </a:r>
          </a:p>
          <a:p>
            <a:pPr lvl="1">
              <a:buNone/>
            </a:pPr>
            <a:r>
              <a:rPr lang="en-US" altLang="zh-CN" b="1" dirty="0">
                <a:solidFill>
                  <a:schemeClr val="accent6">
                    <a:lumMod val="75000"/>
                  </a:schemeClr>
                </a:solidFill>
              </a:rPr>
              <a:t>$ du -S | sort -</a:t>
            </a:r>
            <a:r>
              <a:rPr lang="en-US" altLang="zh-CN" b="1" dirty="0" err="1">
                <a:solidFill>
                  <a:schemeClr val="accent6">
                    <a:lumMod val="75000"/>
                  </a:schemeClr>
                </a:solidFill>
              </a:rPr>
              <a:t>rn</a:t>
            </a:r>
            <a:r>
              <a:rPr lang="en-US" altLang="zh-CN" b="1" dirty="0">
                <a:solidFill>
                  <a:schemeClr val="accent6">
                    <a:lumMod val="75000"/>
                  </a:schemeClr>
                </a:solidFill>
              </a:rPr>
              <a:t> | head -11</a:t>
            </a:r>
          </a:p>
          <a:p>
            <a:endParaRPr lang="zh-CN" altLang="en-US"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154</a:t>
            </a:fld>
            <a:endParaRPr lang="en-US" altLang="zh-CN" dirty="0"/>
          </a:p>
        </p:txBody>
      </p:sp>
    </p:spTree>
    <p:extLst>
      <p:ext uri="{BB962C8B-B14F-4D97-AF65-F5344CB8AC3E}">
        <p14:creationId xmlns:p14="http://schemas.microsoft.com/office/powerpoint/2010/main" val="444492768"/>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45C587-544B-1FE6-96D0-C61F40B043A6}"/>
              </a:ext>
            </a:extLst>
          </p:cNvPr>
          <p:cNvSpPr>
            <a:spLocks noGrp="1"/>
          </p:cNvSpPr>
          <p:nvPr>
            <p:ph type="title"/>
          </p:nvPr>
        </p:nvSpPr>
        <p:spPr/>
        <p:txBody>
          <a:bodyPr/>
          <a:lstStyle/>
          <a:p>
            <a:r>
              <a:rPr lang="zh-CN" sz="4200">
                <a:ea typeface="等线 Light"/>
              </a:rPr>
              <a:t>管道应用举例（</a:t>
            </a:r>
            <a:r>
              <a:rPr lang="en-US" altLang="zh-CN" sz="4200" dirty="0">
                <a:ea typeface="等线 Light"/>
              </a:rPr>
              <a:t>3</a:t>
            </a:r>
            <a:r>
              <a:rPr lang="zh-CN" sz="4200">
                <a:ea typeface="等线 Light"/>
              </a:rPr>
              <a:t>）</a:t>
            </a:r>
          </a:p>
        </p:txBody>
      </p:sp>
      <p:sp>
        <p:nvSpPr>
          <p:cNvPr id="3" name="内容占位符 2">
            <a:extLst>
              <a:ext uri="{FF2B5EF4-FFF2-40B4-BE49-F238E27FC236}">
                <a16:creationId xmlns:a16="http://schemas.microsoft.com/office/drawing/2014/main" id="{8EE80282-8265-DE29-2551-5F7EF208D91D}"/>
              </a:ext>
            </a:extLst>
          </p:cNvPr>
          <p:cNvSpPr>
            <a:spLocks noGrp="1"/>
          </p:cNvSpPr>
          <p:nvPr>
            <p:ph idx="1"/>
          </p:nvPr>
        </p:nvSpPr>
        <p:spPr/>
        <p:txBody>
          <a:bodyPr vert="horz" lIns="91440" tIns="45720" rIns="91440" bIns="45720" rtlCol="0" anchor="t">
            <a:normAutofit/>
          </a:bodyPr>
          <a:lstStyle/>
          <a:p>
            <a:pPr marL="0" indent="0">
              <a:buNone/>
            </a:pPr>
            <a:r>
              <a:rPr lang="zh-CN">
                <a:ea typeface="+mn-lt"/>
                <a:cs typeface="+mn-lt"/>
              </a:rPr>
              <a:t>df | nawk '$4 &gt; 75000'</a:t>
            </a:r>
            <a:endParaRPr lang="zh-CN" altLang="en-US"/>
          </a:p>
          <a:p>
            <a:pPr marL="0" indent="0">
              <a:buNone/>
            </a:pPr>
            <a:r>
              <a:rPr lang="zh-CN">
                <a:ea typeface="+mn-lt"/>
                <a:cs typeface="+mn-lt"/>
              </a:rPr>
              <a:t>date | nawk '{ print "Month: " $2 "\nYear: " , $6 }'</a:t>
            </a:r>
            <a:endParaRPr lang="zh-CN"/>
          </a:p>
          <a:p>
            <a:pPr marL="0" indent="0">
              <a:buNone/>
            </a:pPr>
            <a:r>
              <a:rPr lang="zh-CN">
                <a:ea typeface="+mn-lt"/>
                <a:cs typeface="+mn-lt"/>
              </a:rPr>
              <a:t>echo "my phone is 123-456-7890" | tr -cd [:digit:]</a:t>
            </a:r>
            <a:endParaRPr lang="zh-CN"/>
          </a:p>
          <a:p>
            <a:pPr marL="0" indent="0">
              <a:buNone/>
            </a:pPr>
            <a:r>
              <a:rPr lang="zh-CN">
                <a:ea typeface="+mn-lt"/>
                <a:cs typeface="+mn-lt"/>
              </a:rPr>
              <a:t>ls -l | grep '^d'</a:t>
            </a:r>
            <a:endParaRPr lang="zh-CN"/>
          </a:p>
          <a:p>
            <a:pPr marL="0" indent="0">
              <a:buNone/>
            </a:pPr>
            <a:r>
              <a:rPr lang="zh-CN">
                <a:latin typeface="等线" panose="020F0502020204030204"/>
                <a:ea typeface="等线"/>
                <a:cs typeface="Arial"/>
              </a:rPr>
              <a:t>ls -l ~ | tr -s ' ' |cut -f 6-9 -d ' ' </a:t>
            </a:r>
            <a:endParaRPr lang="zh-CN"/>
          </a:p>
          <a:p>
            <a:pPr marL="0" indent="0">
              <a:buNone/>
            </a:pPr>
            <a:r>
              <a:rPr lang="en-US" dirty="0">
                <a:latin typeface="等线"/>
                <a:ea typeface="+mn-lt"/>
                <a:cs typeface="Arial"/>
              </a:rPr>
              <a:t>date | cut -c1-3 </a:t>
            </a:r>
            <a:endParaRPr lang="en-US" dirty="0"/>
          </a:p>
          <a:p>
            <a:pPr marL="0" indent="0">
              <a:buNone/>
            </a:pPr>
            <a:endParaRPr lang="en-US" altLang="zh-CN" dirty="0">
              <a:ea typeface="+mn-lt"/>
            </a:endParaRPr>
          </a:p>
          <a:p>
            <a:pPr marL="0" indent="0">
              <a:buNone/>
            </a:pPr>
            <a:r>
              <a:rPr lang="zh-CN">
                <a:ea typeface="等线"/>
              </a:rPr>
              <a:t>ps –ef | grep ’^ *user1’</a:t>
            </a:r>
          </a:p>
        </p:txBody>
      </p:sp>
    </p:spTree>
    <p:extLst>
      <p:ext uri="{BB962C8B-B14F-4D97-AF65-F5344CB8AC3E}">
        <p14:creationId xmlns:p14="http://schemas.microsoft.com/office/powerpoint/2010/main" val="1357536910"/>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管道应用举例（</a:t>
            </a:r>
            <a:r>
              <a:rPr lang="en-US" altLang="zh-CN" dirty="0"/>
              <a:t>3</a:t>
            </a:r>
            <a:r>
              <a:rPr lang="zh-CN" altLang="en-US" dirty="0"/>
              <a:t>）</a:t>
            </a:r>
          </a:p>
        </p:txBody>
      </p:sp>
      <p:sp>
        <p:nvSpPr>
          <p:cNvPr id="3" name="内容占位符 2"/>
          <p:cNvSpPr>
            <a:spLocks noGrp="1"/>
          </p:cNvSpPr>
          <p:nvPr>
            <p:ph idx="1"/>
          </p:nvPr>
        </p:nvSpPr>
        <p:spPr/>
        <p:txBody>
          <a:bodyPr/>
          <a:lstStyle/>
          <a:p>
            <a:r>
              <a:rPr lang="zh-CN" altLang="en-US" dirty="0"/>
              <a:t>统计进程</a:t>
            </a:r>
            <a:endParaRPr lang="en-US" altLang="zh-CN" dirty="0"/>
          </a:p>
          <a:p>
            <a:pPr lvl="1"/>
            <a:r>
              <a:rPr lang="zh-CN" altLang="en-US" dirty="0"/>
              <a:t>按内存使用从大到小排列输出进程。</a:t>
            </a:r>
          </a:p>
          <a:p>
            <a:pPr lvl="1">
              <a:buNone/>
            </a:pPr>
            <a:r>
              <a:rPr lang="en-US" altLang="zh-CN" b="1" dirty="0">
                <a:solidFill>
                  <a:schemeClr val="accent6">
                    <a:lumMod val="75000"/>
                  </a:schemeClr>
                </a:solidFill>
              </a:rPr>
              <a:t># </a:t>
            </a:r>
            <a:r>
              <a:rPr lang="en-US" altLang="zh-CN" b="1" dirty="0" err="1">
                <a:solidFill>
                  <a:schemeClr val="accent6">
                    <a:lumMod val="75000"/>
                  </a:schemeClr>
                </a:solidFill>
              </a:rPr>
              <a:t>ps</a:t>
            </a:r>
            <a:r>
              <a:rPr lang="en-US" altLang="zh-CN" b="1" dirty="0">
                <a:solidFill>
                  <a:schemeClr val="accent6">
                    <a:lumMod val="75000"/>
                  </a:schemeClr>
                </a:solidFill>
              </a:rPr>
              <a:t> -e -o "%C : %p : %z : %a"|sort -k5 -nr</a:t>
            </a:r>
          </a:p>
          <a:p>
            <a:pPr lvl="1"/>
            <a:r>
              <a:rPr lang="zh-CN" altLang="en-US" dirty="0"/>
              <a:t>按</a:t>
            </a:r>
            <a:r>
              <a:rPr lang="en-US" altLang="zh-CN" dirty="0"/>
              <a:t>CPU</a:t>
            </a:r>
            <a:r>
              <a:rPr lang="zh-CN" altLang="en-US" dirty="0"/>
              <a:t>使用从大到小排列输出进程。</a:t>
            </a:r>
          </a:p>
          <a:p>
            <a:pPr lvl="1">
              <a:buNone/>
            </a:pPr>
            <a:r>
              <a:rPr lang="en-US" altLang="zh-CN" b="1" dirty="0">
                <a:solidFill>
                  <a:schemeClr val="accent6">
                    <a:lumMod val="75000"/>
                  </a:schemeClr>
                </a:solidFill>
              </a:rPr>
              <a:t># </a:t>
            </a:r>
            <a:r>
              <a:rPr lang="en-US" altLang="zh-CN" b="1" dirty="0" err="1">
                <a:solidFill>
                  <a:schemeClr val="accent6">
                    <a:lumMod val="75000"/>
                  </a:schemeClr>
                </a:solidFill>
              </a:rPr>
              <a:t>ps</a:t>
            </a:r>
            <a:r>
              <a:rPr lang="en-US" altLang="zh-CN" b="1" dirty="0">
                <a:solidFill>
                  <a:schemeClr val="accent6">
                    <a:lumMod val="75000"/>
                  </a:schemeClr>
                </a:solidFill>
              </a:rPr>
              <a:t> -e -o "%C : %p : %z : %a"|sort -nr</a:t>
            </a:r>
            <a:endParaRPr lang="zh-CN" altLang="en-US" b="1" dirty="0">
              <a:solidFill>
                <a:schemeClr val="accent6">
                  <a:lumMod val="75000"/>
                </a:schemeClr>
              </a:solidFill>
            </a:endParaRPr>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156</a:t>
            </a:fld>
            <a:endParaRPr lang="en-US" altLang="zh-CN" dirty="0"/>
          </a:p>
        </p:txBody>
      </p:sp>
    </p:spTree>
    <p:extLst>
      <p:ext uri="{BB962C8B-B14F-4D97-AF65-F5344CB8AC3E}">
        <p14:creationId xmlns:p14="http://schemas.microsoft.com/office/powerpoint/2010/main" val="3124611899"/>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a:t>
            </a:r>
            <a:r>
              <a:rPr lang="zh-CN" altLang="en-US" dirty="0"/>
              <a:t>型管道（</a:t>
            </a:r>
            <a:r>
              <a:rPr lang="en-US" altLang="zh-CN" dirty="0"/>
              <a:t>tee</a:t>
            </a:r>
            <a:r>
              <a:rPr lang="zh-CN" altLang="en-US" dirty="0"/>
              <a:t>）</a:t>
            </a:r>
          </a:p>
        </p:txBody>
      </p:sp>
      <p:sp>
        <p:nvSpPr>
          <p:cNvPr id="3" name="内容占位符 2"/>
          <p:cNvSpPr>
            <a:spLocks noGrp="1"/>
          </p:cNvSpPr>
          <p:nvPr>
            <p:ph idx="1"/>
          </p:nvPr>
        </p:nvSpPr>
        <p:spPr/>
        <p:txBody>
          <a:bodyPr/>
          <a:lstStyle/>
          <a:p>
            <a:r>
              <a:rPr lang="zh-CN" altLang="en-US" dirty="0"/>
              <a:t>格式</a:t>
            </a:r>
            <a:endParaRPr lang="en-US" altLang="zh-CN" dirty="0"/>
          </a:p>
          <a:p>
            <a:pPr lvl="1"/>
            <a:r>
              <a:rPr lang="zh-CN" altLang="en-US" dirty="0">
                <a:solidFill>
                  <a:schemeClr val="accent6">
                    <a:lumMod val="75000"/>
                  </a:schemeClr>
                </a:solidFill>
              </a:rPr>
              <a:t>命令</a:t>
            </a:r>
            <a:r>
              <a:rPr lang="en-US" altLang="zh-CN" dirty="0">
                <a:solidFill>
                  <a:schemeClr val="accent6">
                    <a:lumMod val="75000"/>
                  </a:schemeClr>
                </a:solidFill>
              </a:rPr>
              <a:t>1 | tee</a:t>
            </a:r>
            <a:r>
              <a:rPr lang="zh-CN" altLang="en-US" dirty="0">
                <a:solidFill>
                  <a:schemeClr val="accent6">
                    <a:lumMod val="75000"/>
                  </a:schemeClr>
                </a:solidFill>
              </a:rPr>
              <a:t>　文件名 </a:t>
            </a:r>
            <a:r>
              <a:rPr lang="en-US" altLang="zh-CN" dirty="0">
                <a:solidFill>
                  <a:schemeClr val="accent6">
                    <a:lumMod val="75000"/>
                  </a:schemeClr>
                </a:solidFill>
              </a:rPr>
              <a:t>| </a:t>
            </a:r>
            <a:r>
              <a:rPr lang="zh-CN" altLang="en-US" dirty="0">
                <a:solidFill>
                  <a:schemeClr val="accent6">
                    <a:lumMod val="75000"/>
                  </a:schemeClr>
                </a:solidFill>
              </a:rPr>
              <a:t>命令</a:t>
            </a:r>
            <a:r>
              <a:rPr lang="en-US" altLang="zh-CN" dirty="0">
                <a:solidFill>
                  <a:schemeClr val="accent6">
                    <a:lumMod val="75000"/>
                  </a:schemeClr>
                </a:solidFill>
              </a:rPr>
              <a:t>2 </a:t>
            </a:r>
          </a:p>
          <a:p>
            <a:r>
              <a:rPr lang="zh-CN" altLang="en-US" dirty="0"/>
              <a:t>功能</a:t>
            </a:r>
            <a:endParaRPr lang="en-US" altLang="zh-CN" dirty="0"/>
          </a:p>
          <a:p>
            <a:pPr lvl="1"/>
            <a:r>
              <a:rPr lang="zh-CN" altLang="en-US" dirty="0"/>
              <a:t>将命令</a:t>
            </a:r>
            <a:r>
              <a:rPr lang="en-US" altLang="zh-CN" dirty="0"/>
              <a:t>1</a:t>
            </a:r>
            <a:r>
              <a:rPr lang="zh-CN" altLang="en-US" dirty="0"/>
              <a:t>的</a:t>
            </a:r>
            <a:r>
              <a:rPr lang="en-US" altLang="zh-CN" dirty="0"/>
              <a:t>STDOUT</a:t>
            </a:r>
            <a:r>
              <a:rPr lang="zh-CN" altLang="en-US" dirty="0"/>
              <a:t>保存在文件名中，然后管道输入给命令</a:t>
            </a:r>
            <a:r>
              <a:rPr lang="en-US" altLang="zh-CN" dirty="0"/>
              <a:t>2</a:t>
            </a:r>
          </a:p>
          <a:p>
            <a:r>
              <a:rPr lang="zh-CN" altLang="en-US" dirty="0"/>
              <a:t>用于</a:t>
            </a:r>
            <a:endParaRPr lang="en-US" altLang="zh-CN" dirty="0"/>
          </a:p>
          <a:p>
            <a:pPr lvl="1"/>
            <a:r>
              <a:rPr lang="zh-CN" altLang="en-US" dirty="0"/>
              <a:t>保存不同阶段的输出 </a:t>
            </a:r>
          </a:p>
          <a:p>
            <a:pPr lvl="1"/>
            <a:r>
              <a:rPr lang="zh-CN" altLang="en-US" dirty="0"/>
              <a:t>复杂管道的故障排除 </a:t>
            </a:r>
          </a:p>
          <a:p>
            <a:pPr lvl="1"/>
            <a:r>
              <a:rPr lang="zh-CN" altLang="en-US" dirty="0"/>
              <a:t>同时查看和记录输出</a:t>
            </a:r>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157</a:t>
            </a:fld>
            <a:endParaRPr lang="en-US" altLang="zh-CN" dirty="0"/>
          </a:p>
        </p:txBody>
      </p:sp>
    </p:spTree>
    <p:extLst>
      <p:ext uri="{BB962C8B-B14F-4D97-AF65-F5344CB8AC3E}">
        <p14:creationId xmlns:p14="http://schemas.microsoft.com/office/powerpoint/2010/main" val="3163345931"/>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命令替换</a:t>
            </a:r>
            <a:r>
              <a:rPr lang="en-US" altLang="zh-CN" dirty="0"/>
              <a:t/>
            </a:r>
            <a:br>
              <a:rPr lang="en-US" altLang="zh-CN" dirty="0"/>
            </a:br>
            <a:r>
              <a:rPr lang="zh-CN" altLang="en-US" dirty="0"/>
              <a:t>（</a:t>
            </a:r>
            <a:r>
              <a:rPr lang="en-US" altLang="zh-CN" b="1" dirty="0"/>
              <a:t> </a:t>
            </a:r>
            <a:r>
              <a:rPr lang="en-US" altLang="zh-CN" sz="4000" b="1" dirty="0"/>
              <a:t>Command Substitution </a:t>
            </a:r>
            <a:r>
              <a:rPr lang="zh-CN" altLang="en-US" dirty="0"/>
              <a:t>）</a:t>
            </a:r>
          </a:p>
        </p:txBody>
      </p:sp>
      <p:sp>
        <p:nvSpPr>
          <p:cNvPr id="3" name="内容占位符 2"/>
          <p:cNvSpPr>
            <a:spLocks noGrp="1"/>
          </p:cNvSpPr>
          <p:nvPr>
            <p:ph idx="1"/>
          </p:nvPr>
        </p:nvSpPr>
        <p:spPr/>
        <p:txBody>
          <a:bodyPr/>
          <a:lstStyle/>
          <a:p>
            <a:r>
              <a:rPr lang="zh-CN" altLang="en-US" dirty="0"/>
              <a:t>使用命令的输出，常用于</a:t>
            </a:r>
            <a:endParaRPr lang="en-US" altLang="zh-CN" dirty="0"/>
          </a:p>
          <a:p>
            <a:pPr lvl="1"/>
            <a:r>
              <a:rPr lang="zh-CN" altLang="en-US" dirty="0"/>
              <a:t>在文本中嵌入命令的执行结果</a:t>
            </a:r>
            <a:endParaRPr lang="en-US" altLang="zh-CN" dirty="0"/>
          </a:p>
          <a:p>
            <a:pPr lvl="1"/>
            <a:r>
              <a:rPr lang="zh-CN" altLang="zh-CN" dirty="0"/>
              <a:t>命令参数</a:t>
            </a:r>
            <a:r>
              <a:rPr lang="zh-CN" altLang="en-US" dirty="0"/>
              <a:t>是</a:t>
            </a:r>
            <a:r>
              <a:rPr lang="zh-CN" altLang="zh-CN" dirty="0"/>
              <a:t>另一个命令执行的结果</a:t>
            </a:r>
            <a:endParaRPr lang="en-US" altLang="zh-CN" dirty="0"/>
          </a:p>
          <a:p>
            <a:r>
              <a:rPr lang="zh-CN" altLang="en-US" dirty="0"/>
              <a:t>使用方法</a:t>
            </a:r>
          </a:p>
          <a:p>
            <a:pPr lvl="1">
              <a:buNone/>
            </a:pPr>
            <a:r>
              <a:rPr lang="en-US" altLang="zh-CN" dirty="0"/>
              <a:t>$(command)           </a:t>
            </a:r>
            <a:r>
              <a:rPr lang="zh-CN" altLang="en-US" dirty="0"/>
              <a:t>或     </a:t>
            </a:r>
            <a:r>
              <a:rPr lang="en-US" altLang="zh-CN" dirty="0"/>
              <a:t>`command` </a:t>
            </a:r>
          </a:p>
          <a:p>
            <a:pPr lvl="1">
              <a:buNone/>
            </a:pPr>
            <a:r>
              <a:rPr lang="en-US" altLang="zh-CN" dirty="0"/>
              <a:t>cmd1 $(cmd2)        </a:t>
            </a:r>
            <a:r>
              <a:rPr lang="zh-CN" altLang="en-US" dirty="0"/>
              <a:t>或</a:t>
            </a:r>
            <a:r>
              <a:rPr lang="en-US" altLang="zh-CN" dirty="0"/>
              <a:t>      cmd1 `cmd2`</a:t>
            </a:r>
          </a:p>
          <a:p>
            <a:r>
              <a:rPr lang="zh-CN" altLang="en-US" dirty="0"/>
              <a:t>使用举例</a:t>
            </a:r>
          </a:p>
          <a:p>
            <a:pPr lvl="1">
              <a:buNone/>
            </a:pPr>
            <a:r>
              <a:rPr lang="en-US" altLang="zh-CN" b="1" dirty="0">
                <a:solidFill>
                  <a:schemeClr val="accent6">
                    <a:lumMod val="75000"/>
                  </a:schemeClr>
                </a:solidFill>
              </a:rPr>
              <a:t>$ echo The present time is `date`</a:t>
            </a:r>
          </a:p>
          <a:p>
            <a:pPr lvl="1">
              <a:buNone/>
            </a:pPr>
            <a:r>
              <a:rPr lang="en-US" altLang="zh-CN" b="1" dirty="0">
                <a:solidFill>
                  <a:schemeClr val="accent6">
                    <a:lumMod val="75000"/>
                  </a:schemeClr>
                </a:solidFill>
              </a:rPr>
              <a:t>$ rpm -</a:t>
            </a:r>
            <a:r>
              <a:rPr lang="en-US" altLang="zh-CN" b="1" dirty="0" err="1">
                <a:solidFill>
                  <a:schemeClr val="accent6">
                    <a:lumMod val="75000"/>
                  </a:schemeClr>
                </a:solidFill>
              </a:rPr>
              <a:t>qi</a:t>
            </a:r>
            <a:r>
              <a:rPr lang="en-US" altLang="zh-CN" b="1" dirty="0">
                <a:solidFill>
                  <a:schemeClr val="accent6">
                    <a:lumMod val="75000"/>
                  </a:schemeClr>
                </a:solidFill>
              </a:rPr>
              <a:t> $(rpm -</a:t>
            </a:r>
            <a:r>
              <a:rPr lang="en-US" altLang="zh-CN" b="1" dirty="0" err="1">
                <a:solidFill>
                  <a:schemeClr val="accent6">
                    <a:lumMod val="75000"/>
                  </a:schemeClr>
                </a:solidFill>
              </a:rPr>
              <a:t>qf</a:t>
            </a:r>
            <a:r>
              <a:rPr lang="en-US" altLang="zh-CN" b="1" dirty="0">
                <a:solidFill>
                  <a:schemeClr val="accent6">
                    <a:lumMod val="75000"/>
                  </a:schemeClr>
                </a:solidFill>
              </a:rPr>
              <a:t> $(which date))        </a:t>
            </a:r>
            <a:r>
              <a:rPr lang="en-US" altLang="zh-CN" dirty="0">
                <a:solidFill>
                  <a:schemeClr val="accent6">
                    <a:lumMod val="75000"/>
                  </a:schemeClr>
                </a:solidFill>
              </a:rPr>
              <a:t># </a:t>
            </a:r>
            <a:r>
              <a:rPr lang="zh-CN" altLang="en-US" dirty="0">
                <a:solidFill>
                  <a:schemeClr val="accent6">
                    <a:lumMod val="75000"/>
                  </a:schemeClr>
                </a:solidFill>
              </a:rPr>
              <a:t>嵌套</a:t>
            </a:r>
            <a:endParaRPr lang="zh-CN" altLang="en-US"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158</a:t>
            </a:fld>
            <a:endParaRPr lang="en-US" altLang="zh-CN" dirty="0"/>
          </a:p>
        </p:txBody>
      </p:sp>
    </p:spTree>
    <p:extLst>
      <p:ext uri="{BB962C8B-B14F-4D97-AF65-F5344CB8AC3E}">
        <p14:creationId xmlns:p14="http://schemas.microsoft.com/office/powerpoint/2010/main" val="1710515792"/>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命令组合</a:t>
            </a:r>
          </a:p>
        </p:txBody>
      </p:sp>
      <p:graphicFrame>
        <p:nvGraphicFramePr>
          <p:cNvPr id="7" name="内容占位符 6"/>
          <p:cNvGraphicFramePr>
            <a:graphicFrameLocks noGrp="1"/>
          </p:cNvGraphicFramePr>
          <p:nvPr>
            <p:ph idx="1"/>
            <p:extLst>
              <p:ext uri="{D42A27DB-BD31-4B8C-83A1-F6EECF244321}">
                <p14:modId xmlns:p14="http://schemas.microsoft.com/office/powerpoint/2010/main" val="932090787"/>
              </p:ext>
            </p:extLst>
          </p:nvPr>
        </p:nvGraphicFramePr>
        <p:xfrm>
          <a:off x="1285875" y="1438275"/>
          <a:ext cx="8924938" cy="4895802"/>
        </p:xfrm>
        <a:graphic>
          <a:graphicData uri="http://schemas.openxmlformats.org/drawingml/2006/table">
            <a:tbl>
              <a:tblPr firstRow="1" bandRow="1">
                <a:tableStyleId>{21E4AEA4-8DFA-4A89-87EB-49C32662AFE0}</a:tableStyleId>
              </a:tblPr>
              <a:tblGrid>
                <a:gridCol w="2822534">
                  <a:extLst>
                    <a:ext uri="{9D8B030D-6E8A-4147-A177-3AD203B41FA5}">
                      <a16:colId xmlns:a16="http://schemas.microsoft.com/office/drawing/2014/main" val="20000"/>
                    </a:ext>
                  </a:extLst>
                </a:gridCol>
                <a:gridCol w="3127425">
                  <a:extLst>
                    <a:ext uri="{9D8B030D-6E8A-4147-A177-3AD203B41FA5}">
                      <a16:colId xmlns:a16="http://schemas.microsoft.com/office/drawing/2014/main" val="20001"/>
                    </a:ext>
                  </a:extLst>
                </a:gridCol>
                <a:gridCol w="2974979">
                  <a:extLst>
                    <a:ext uri="{9D8B030D-6E8A-4147-A177-3AD203B41FA5}">
                      <a16:colId xmlns:a16="http://schemas.microsoft.com/office/drawing/2014/main" val="20002"/>
                    </a:ext>
                  </a:extLst>
                </a:gridCol>
              </a:tblGrid>
              <a:tr h="481607">
                <a:tc>
                  <a:txBody>
                    <a:bodyPr/>
                    <a:lstStyle/>
                    <a:p>
                      <a:r>
                        <a:rPr lang="zh-CN" altLang="en-US" sz="2800" dirty="0"/>
                        <a:t>命令行形式</a:t>
                      </a:r>
                    </a:p>
                  </a:txBody>
                  <a:tcPr/>
                </a:tc>
                <a:tc>
                  <a:txBody>
                    <a:bodyPr/>
                    <a:lstStyle/>
                    <a:p>
                      <a:r>
                        <a:rPr lang="zh-CN" altLang="en-US" sz="2800" dirty="0"/>
                        <a:t>说明</a:t>
                      </a:r>
                    </a:p>
                  </a:txBody>
                  <a:tcPr/>
                </a:tc>
                <a:tc>
                  <a:txBody>
                    <a:bodyPr/>
                    <a:lstStyle/>
                    <a:p>
                      <a:r>
                        <a:rPr lang="zh-CN" altLang="en-US" sz="2800" dirty="0"/>
                        <a:t>举例</a:t>
                      </a:r>
                    </a:p>
                  </a:txBody>
                  <a:tcPr/>
                </a:tc>
                <a:extLst>
                  <a:ext uri="{0D108BD9-81ED-4DB2-BD59-A6C34878D82A}">
                    <a16:rowId xmlns:a16="http://schemas.microsoft.com/office/drawing/2014/main" val="10000"/>
                  </a:ext>
                </a:extLst>
              </a:tr>
              <a:tr h="420312">
                <a:tc>
                  <a:txBody>
                    <a:bodyPr/>
                    <a:lstStyle/>
                    <a:p>
                      <a:r>
                        <a:rPr lang="en-US" altLang="zh-CN" sz="2400" dirty="0"/>
                        <a:t>CMD1 ; CMD2</a:t>
                      </a:r>
                      <a:endParaRPr lang="zh-CN" altLang="en-US" sz="2400" dirty="0"/>
                    </a:p>
                  </a:txBody>
                  <a:tcPr/>
                </a:tc>
                <a:tc>
                  <a:txBody>
                    <a:bodyPr/>
                    <a:lstStyle/>
                    <a:p>
                      <a:r>
                        <a:rPr lang="zh-CN" altLang="en-US" sz="2400" dirty="0"/>
                        <a:t>顺序执行若干命令</a:t>
                      </a:r>
                    </a:p>
                  </a:txBody>
                  <a:tcPr/>
                </a:tc>
                <a:tc>
                  <a:txBody>
                    <a:bodyPr/>
                    <a:lstStyle/>
                    <a:p>
                      <a:r>
                        <a:rPr lang="en-US" altLang="zh-CN" sz="2400" dirty="0" err="1">
                          <a:solidFill>
                            <a:srgbClr val="C00000"/>
                          </a:solidFill>
                        </a:rPr>
                        <a:t>pwd;date;ls</a:t>
                      </a:r>
                      <a:endParaRPr lang="zh-CN" altLang="en-US" sz="2400" dirty="0">
                        <a:solidFill>
                          <a:srgbClr val="C00000"/>
                        </a:solidFill>
                      </a:endParaRPr>
                    </a:p>
                  </a:txBody>
                  <a:tcPr/>
                </a:tc>
                <a:extLst>
                  <a:ext uri="{0D108BD9-81ED-4DB2-BD59-A6C34878D82A}">
                    <a16:rowId xmlns:a16="http://schemas.microsoft.com/office/drawing/2014/main" val="10001"/>
                  </a:ext>
                </a:extLst>
              </a:tr>
              <a:tr h="753059">
                <a:tc>
                  <a:txBody>
                    <a:bodyPr/>
                    <a:lstStyle/>
                    <a:p>
                      <a:r>
                        <a:rPr lang="en-US" altLang="zh-CN" sz="2400" dirty="0"/>
                        <a:t>CMD1 &amp;&amp; CMD2</a:t>
                      </a:r>
                      <a:endParaRPr lang="zh-CN" altLang="en-US" sz="2400" dirty="0"/>
                    </a:p>
                  </a:txBody>
                  <a:tcPr/>
                </a:tc>
                <a:tc>
                  <a:txBody>
                    <a:bodyPr/>
                    <a:lstStyle/>
                    <a:p>
                      <a:r>
                        <a:rPr lang="zh-CN" altLang="en-US" sz="2400" dirty="0"/>
                        <a:t>当</a:t>
                      </a:r>
                      <a:r>
                        <a:rPr lang="en-US" altLang="zh-CN" sz="2400" dirty="0"/>
                        <a:t>CMD1</a:t>
                      </a:r>
                      <a:r>
                        <a:rPr lang="zh-CN" altLang="en-US" sz="2400" dirty="0"/>
                        <a:t>运行成功时才运行</a:t>
                      </a:r>
                      <a:r>
                        <a:rPr lang="en-US" altLang="zh-CN" sz="2400" dirty="0"/>
                        <a:t>CMD2</a:t>
                      </a:r>
                      <a:endParaRPr lang="zh-CN" altLang="en-US" sz="2400" dirty="0"/>
                    </a:p>
                  </a:txBody>
                  <a:tcPr/>
                </a:tc>
                <a:tc>
                  <a:txBody>
                    <a:bodyPr/>
                    <a:lstStyle/>
                    <a:p>
                      <a:r>
                        <a:rPr lang="en-US" altLang="zh-CN" sz="2400" err="1">
                          <a:solidFill>
                            <a:srgbClr val="C00000"/>
                          </a:solidFill>
                        </a:rPr>
                        <a:t>gzip</a:t>
                      </a:r>
                      <a:r>
                        <a:rPr lang="en-US" altLang="zh-CN" sz="2400" dirty="0">
                          <a:solidFill>
                            <a:srgbClr val="C00000"/>
                          </a:solidFill>
                        </a:rPr>
                        <a:t> </a:t>
                      </a:r>
                      <a:r>
                        <a:rPr lang="en-US" altLang="zh-CN" sz="2400" err="1">
                          <a:solidFill>
                            <a:srgbClr val="C00000"/>
                          </a:solidFill>
                        </a:rPr>
                        <a:t>mylargefile</a:t>
                      </a:r>
                      <a:r>
                        <a:rPr lang="en-US" altLang="zh-CN" sz="2400" dirty="0">
                          <a:solidFill>
                            <a:srgbClr val="C00000"/>
                          </a:solidFill>
                        </a:rPr>
                        <a:t> &amp;&amp; echo “OK.”</a:t>
                      </a:r>
                      <a:endParaRPr lang="zh-CN" altLang="en-US" sz="2400" dirty="0">
                        <a:solidFill>
                          <a:srgbClr val="C00000"/>
                        </a:solidFill>
                      </a:endParaRPr>
                    </a:p>
                  </a:txBody>
                  <a:tcPr/>
                </a:tc>
                <a:extLst>
                  <a:ext uri="{0D108BD9-81ED-4DB2-BD59-A6C34878D82A}">
                    <a16:rowId xmlns:a16="http://schemas.microsoft.com/office/drawing/2014/main" val="10002"/>
                  </a:ext>
                </a:extLst>
              </a:tr>
              <a:tr h="1085802">
                <a:tc>
                  <a:txBody>
                    <a:bodyPr/>
                    <a:lstStyle/>
                    <a:p>
                      <a:r>
                        <a:rPr lang="en-US" altLang="zh-CN" sz="2400" dirty="0"/>
                        <a:t>CMD1 || CMD2</a:t>
                      </a:r>
                      <a:endParaRPr lang="zh-CN" altLang="en-US" sz="2400" dirty="0"/>
                    </a:p>
                  </a:txBody>
                  <a:tcPr/>
                </a:tc>
                <a:tc>
                  <a:txBody>
                    <a:bodyPr/>
                    <a:lstStyle/>
                    <a:p>
                      <a:r>
                        <a:rPr lang="zh-CN" altLang="en-US" sz="2400" dirty="0"/>
                        <a:t>当</a:t>
                      </a:r>
                      <a:r>
                        <a:rPr lang="en-US" altLang="zh-CN" sz="2400" dirty="0"/>
                        <a:t>CMD1</a:t>
                      </a:r>
                      <a:r>
                        <a:rPr lang="zh-CN" altLang="en-US" sz="2400" dirty="0"/>
                        <a:t>运行失败时才运行</a:t>
                      </a:r>
                      <a:r>
                        <a:rPr lang="en-US" altLang="zh-CN" sz="2400" dirty="0"/>
                        <a:t>CMD2</a:t>
                      </a:r>
                      <a:endParaRPr lang="zh-CN" altLang="en-US" sz="2400" dirty="0"/>
                    </a:p>
                  </a:txBody>
                  <a:tcPr/>
                </a:tc>
                <a:tc>
                  <a:txBody>
                    <a:bodyPr/>
                    <a:lstStyle/>
                    <a:p>
                      <a:r>
                        <a:rPr lang="en-US" altLang="zh-CN" sz="2400" dirty="0">
                          <a:solidFill>
                            <a:srgbClr val="C00000"/>
                          </a:solidFill>
                        </a:rPr>
                        <a:t>write </a:t>
                      </a:r>
                      <a:r>
                        <a:rPr lang="en-US" altLang="zh-CN" sz="2400" err="1">
                          <a:solidFill>
                            <a:srgbClr val="C00000"/>
                          </a:solidFill>
                        </a:rPr>
                        <a:t>osmond</a:t>
                      </a:r>
                      <a:r>
                        <a:rPr lang="en-US" altLang="zh-CN" sz="2400" dirty="0">
                          <a:solidFill>
                            <a:srgbClr val="C00000"/>
                          </a:solidFill>
                        </a:rPr>
                        <a:t> || mail -s test </a:t>
                      </a:r>
                      <a:r>
                        <a:rPr lang="en-US" altLang="zh-CN" sz="2400" err="1">
                          <a:solidFill>
                            <a:srgbClr val="C00000"/>
                          </a:solidFill>
                        </a:rPr>
                        <a:t>osmond</a:t>
                      </a:r>
                      <a:r>
                        <a:rPr lang="en-US" altLang="zh-CN" sz="2400" dirty="0">
                          <a:solidFill>
                            <a:srgbClr val="C00000"/>
                          </a:solidFill>
                        </a:rPr>
                        <a:t> &lt; my.log</a:t>
                      </a:r>
                      <a:endParaRPr lang="zh-CN" altLang="en-US" sz="2400" dirty="0">
                        <a:solidFill>
                          <a:srgbClr val="C00000"/>
                        </a:solidFill>
                      </a:endParaRPr>
                    </a:p>
                  </a:txBody>
                  <a:tcPr/>
                </a:tc>
                <a:extLst>
                  <a:ext uri="{0D108BD9-81ED-4DB2-BD59-A6C34878D82A}">
                    <a16:rowId xmlns:a16="http://schemas.microsoft.com/office/drawing/2014/main" val="10003"/>
                  </a:ext>
                </a:extLst>
              </a:tr>
              <a:tr h="1085802">
                <a:tc>
                  <a:txBody>
                    <a:bodyPr/>
                    <a:lstStyle/>
                    <a:p>
                      <a:r>
                        <a:rPr lang="en-US" altLang="zh-CN" sz="2400" dirty="0"/>
                        <a:t>(CMDLIST)</a:t>
                      </a:r>
                      <a:endParaRPr lang="zh-CN" altLang="en-US" sz="2400" dirty="0"/>
                    </a:p>
                  </a:txBody>
                  <a:tcPr/>
                </a:tc>
                <a:tc>
                  <a:txBody>
                    <a:bodyPr/>
                    <a:lstStyle/>
                    <a:p>
                      <a:r>
                        <a:rPr lang="zh-CN" altLang="en-US" sz="2400" dirty="0"/>
                        <a:t>在子</a:t>
                      </a:r>
                      <a:r>
                        <a:rPr lang="en-US" altLang="zh-CN" sz="2400" dirty="0"/>
                        <a:t>Shell</a:t>
                      </a:r>
                      <a:r>
                        <a:rPr lang="zh-CN" altLang="en-US" sz="2400" dirty="0"/>
                        <a:t>中执行命令序列</a:t>
                      </a:r>
                    </a:p>
                  </a:txBody>
                  <a:tcPr/>
                </a:tc>
                <a:tc>
                  <a:txBody>
                    <a:bodyPr/>
                    <a:lstStyle/>
                    <a:p>
                      <a:r>
                        <a:rPr lang="en-US" altLang="zh-CN" sz="2400" dirty="0">
                          <a:solidFill>
                            <a:srgbClr val="C00000"/>
                          </a:solidFill>
                        </a:rPr>
                        <a:t>(date; who | </a:t>
                      </a:r>
                      <a:r>
                        <a:rPr lang="en-US" altLang="zh-CN" sz="2400" err="1">
                          <a:solidFill>
                            <a:srgbClr val="C00000"/>
                          </a:solidFill>
                        </a:rPr>
                        <a:t>wc</a:t>
                      </a:r>
                      <a:r>
                        <a:rPr lang="en-US" altLang="zh-CN" sz="2400" dirty="0">
                          <a:solidFill>
                            <a:srgbClr val="C00000"/>
                          </a:solidFill>
                        </a:rPr>
                        <a:t> -l ) &gt; ~/login-users.log</a:t>
                      </a:r>
                      <a:endParaRPr lang="zh-CN" altLang="en-US" sz="2400" dirty="0">
                        <a:solidFill>
                          <a:srgbClr val="C00000"/>
                        </a:solidFill>
                      </a:endParaRPr>
                    </a:p>
                  </a:txBody>
                  <a:tcPr/>
                </a:tc>
                <a:extLst>
                  <a:ext uri="{0D108BD9-81ED-4DB2-BD59-A6C34878D82A}">
                    <a16:rowId xmlns:a16="http://schemas.microsoft.com/office/drawing/2014/main" val="10004"/>
                  </a:ext>
                </a:extLst>
              </a:tr>
              <a:tr h="753059">
                <a:tc>
                  <a:txBody>
                    <a:bodyPr/>
                    <a:lstStyle/>
                    <a:p>
                      <a:r>
                        <a:rPr lang="en-US" altLang="zh-CN" sz="2400" dirty="0"/>
                        <a:t>{CMDLIST}</a:t>
                      </a:r>
                      <a:endParaRPr lang="zh-CN" altLang="en-US" sz="2400" dirty="0"/>
                    </a:p>
                  </a:txBody>
                  <a:tcPr/>
                </a:tc>
                <a:tc>
                  <a:txBody>
                    <a:bodyPr/>
                    <a:lstStyle/>
                    <a:p>
                      <a:r>
                        <a:rPr lang="zh-CN" altLang="en-US" sz="2400" dirty="0"/>
                        <a:t>在当前</a:t>
                      </a:r>
                      <a:r>
                        <a:rPr lang="en-US" altLang="zh-CN" sz="2400" dirty="0"/>
                        <a:t>Shell</a:t>
                      </a:r>
                      <a:r>
                        <a:rPr lang="zh-CN" altLang="en-US" sz="2400" dirty="0"/>
                        <a:t>中执行命令序列</a:t>
                      </a:r>
                    </a:p>
                  </a:txBody>
                  <a:tcPr/>
                </a:tc>
                <a:tc>
                  <a:txBody>
                    <a:bodyPr/>
                    <a:lstStyle/>
                    <a:p>
                      <a:r>
                        <a:rPr lang="en-US" altLang="zh-CN" sz="2400" dirty="0">
                          <a:solidFill>
                            <a:srgbClr val="C00000"/>
                          </a:solidFill>
                        </a:rPr>
                        <a:t>{ cd /home/</a:t>
                      </a:r>
                      <a:r>
                        <a:rPr lang="en-US" altLang="zh-CN" sz="2400" dirty="0" err="1">
                          <a:solidFill>
                            <a:srgbClr val="C00000"/>
                          </a:solidFill>
                        </a:rPr>
                        <a:t>jjh</a:t>
                      </a:r>
                      <a:r>
                        <a:rPr lang="en-US" altLang="zh-CN" sz="2400" dirty="0">
                          <a:solidFill>
                            <a:srgbClr val="C00000"/>
                          </a:solidFill>
                        </a:rPr>
                        <a:t>; </a:t>
                      </a:r>
                      <a:r>
                        <a:rPr lang="en-US" altLang="zh-CN" sz="2400" dirty="0" err="1">
                          <a:solidFill>
                            <a:srgbClr val="C00000"/>
                          </a:solidFill>
                        </a:rPr>
                        <a:t>chown</a:t>
                      </a:r>
                      <a:r>
                        <a:rPr lang="en-US" altLang="zh-CN" sz="2400" dirty="0">
                          <a:solidFill>
                            <a:srgbClr val="C00000"/>
                          </a:solidFill>
                        </a:rPr>
                        <a:t> </a:t>
                      </a:r>
                      <a:r>
                        <a:rPr lang="en-US" altLang="zh-CN" sz="2400" dirty="0" err="1">
                          <a:solidFill>
                            <a:srgbClr val="C00000"/>
                          </a:solidFill>
                        </a:rPr>
                        <a:t>jjh:bin</a:t>
                      </a:r>
                      <a:r>
                        <a:rPr lang="en-US" altLang="zh-CN" sz="2400" dirty="0">
                          <a:solidFill>
                            <a:srgbClr val="C00000"/>
                          </a:solidFill>
                        </a:rPr>
                        <a:t> s* ;}</a:t>
                      </a:r>
                      <a:endParaRPr lang="zh-CN" altLang="en-US" sz="2400" dirty="0">
                        <a:solidFill>
                          <a:srgbClr val="C00000"/>
                        </a:solidFill>
                      </a:endParaRPr>
                    </a:p>
                  </a:txBody>
                  <a:tcPr/>
                </a:tc>
                <a:extLst>
                  <a:ext uri="{0D108BD9-81ED-4DB2-BD59-A6C34878D82A}">
                    <a16:rowId xmlns:a16="http://schemas.microsoft.com/office/drawing/2014/main" val="10005"/>
                  </a:ext>
                </a:extLst>
              </a:tr>
            </a:tbl>
          </a:graphicData>
        </a:graphic>
      </p:graphicFrame>
      <p:sp>
        <p:nvSpPr>
          <p:cNvPr id="6" name="灯片编号占位符 5"/>
          <p:cNvSpPr>
            <a:spLocks noGrp="1"/>
          </p:cNvSpPr>
          <p:nvPr>
            <p:ph type="sldNum" sz="quarter" idx="12"/>
          </p:nvPr>
        </p:nvSpPr>
        <p:spPr/>
        <p:txBody>
          <a:bodyPr/>
          <a:lstStyle/>
          <a:p>
            <a:fld id="{1D884F6B-D068-45E9-B250-41F0C46488DC}" type="slidenum">
              <a:rPr lang="en-US" altLang="zh-CN" smtClean="0"/>
              <a:pPr/>
              <a:t>159</a:t>
            </a:fld>
            <a:endParaRPr lang="en-US" altLang="zh-CN" dirty="0"/>
          </a:p>
        </p:txBody>
      </p:sp>
    </p:spTree>
    <p:extLst>
      <p:ext uri="{BB962C8B-B14F-4D97-AF65-F5344CB8AC3E}">
        <p14:creationId xmlns:p14="http://schemas.microsoft.com/office/powerpoint/2010/main" val="29873917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路径 </a:t>
            </a:r>
            <a:r>
              <a:rPr lang="en-US" altLang="zh-CN" dirty="0"/>
              <a:t>(path)</a:t>
            </a:r>
            <a:endParaRPr lang="zh-CN" altLang="en-US" dirty="0"/>
          </a:p>
        </p:txBody>
      </p:sp>
      <p:sp>
        <p:nvSpPr>
          <p:cNvPr id="3" name="内容占位符 2"/>
          <p:cNvSpPr>
            <a:spLocks noGrp="1"/>
          </p:cNvSpPr>
          <p:nvPr>
            <p:ph idx="1"/>
          </p:nvPr>
        </p:nvSpPr>
        <p:spPr/>
        <p:txBody>
          <a:bodyPr/>
          <a:lstStyle/>
          <a:p>
            <a:r>
              <a:rPr lang="zh-CN" altLang="en-US" dirty="0"/>
              <a:t>路径是指文件或目录在文件系统中所处的位置</a:t>
            </a:r>
            <a:endParaRPr lang="en-US" altLang="zh-CN" dirty="0"/>
          </a:p>
          <a:p>
            <a:r>
              <a:rPr lang="zh-CN" altLang="en-US" dirty="0"/>
              <a:t>绝对路径 </a:t>
            </a:r>
          </a:p>
          <a:p>
            <a:pPr lvl="1"/>
            <a:r>
              <a:rPr lang="zh-CN" altLang="en-US" dirty="0"/>
              <a:t>以斜线（</a:t>
            </a:r>
            <a:r>
              <a:rPr lang="en-US" altLang="zh-CN" dirty="0"/>
              <a:t>/</a:t>
            </a:r>
            <a:r>
              <a:rPr lang="zh-CN" altLang="en-US" dirty="0"/>
              <a:t>）开头 </a:t>
            </a:r>
          </a:p>
          <a:p>
            <a:pPr lvl="1"/>
            <a:r>
              <a:rPr lang="zh-CN" altLang="en-US" dirty="0"/>
              <a:t>描述到文件位置的完整说明 </a:t>
            </a:r>
          </a:p>
          <a:p>
            <a:pPr lvl="1"/>
            <a:r>
              <a:rPr lang="zh-CN" altLang="en-US" dirty="0"/>
              <a:t>任何时候你想指定文件名的时候都可以使用 </a:t>
            </a:r>
          </a:p>
          <a:p>
            <a:r>
              <a:rPr lang="zh-CN" altLang="en-US" dirty="0"/>
              <a:t>相对路径 </a:t>
            </a:r>
          </a:p>
          <a:p>
            <a:pPr lvl="1"/>
            <a:r>
              <a:rPr lang="zh-CN" altLang="en-US" dirty="0"/>
              <a:t>不以斜线（</a:t>
            </a:r>
            <a:r>
              <a:rPr lang="en-US" altLang="zh-CN" dirty="0"/>
              <a:t>/</a:t>
            </a:r>
            <a:r>
              <a:rPr lang="zh-CN" altLang="en-US" dirty="0"/>
              <a:t>）开头 </a:t>
            </a:r>
          </a:p>
          <a:p>
            <a:pPr lvl="1"/>
            <a:r>
              <a:rPr lang="zh-CN" altLang="en-US" dirty="0"/>
              <a:t>指定相对于你的当前工作目录而言的位置 </a:t>
            </a:r>
          </a:p>
          <a:p>
            <a:pPr lvl="1"/>
            <a:r>
              <a:rPr lang="zh-CN" altLang="en-US" dirty="0"/>
              <a:t>可以被用作指定文件名的简捷方式</a:t>
            </a:r>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16</a:t>
            </a:fld>
            <a:endParaRPr lang="en-US" altLang="zh-CN" dirty="0"/>
          </a:p>
        </p:txBody>
      </p:sp>
    </p:spTree>
    <p:extLst>
      <p:ext uri="{BB962C8B-B14F-4D97-AF65-F5344CB8AC3E}">
        <p14:creationId xmlns:p14="http://schemas.microsoft.com/office/powerpoint/2010/main" val="1359135868"/>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A3D617-FD49-3AFA-1835-6C7ED4BF0DCB}"/>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9FE4FC6F-0D9F-C07C-C6E8-E377A8CDDAB5}"/>
              </a:ext>
            </a:extLst>
          </p:cNvPr>
          <p:cNvSpPr>
            <a:spLocks noGrp="1"/>
          </p:cNvSpPr>
          <p:nvPr>
            <p:ph idx="1"/>
          </p:nvPr>
        </p:nvSpPr>
        <p:spPr/>
        <p:txBody>
          <a:bodyPr vert="horz" lIns="91440" tIns="45720" rIns="91440" bIns="45720" rtlCol="0" anchor="t">
            <a:normAutofit/>
          </a:bodyPr>
          <a:lstStyle/>
          <a:p>
            <a:pPr marL="0" indent="0">
              <a:buNone/>
            </a:pPr>
            <a:r>
              <a:rPr lang="en-US" altLang="zh-CN" sz="2000" dirty="0">
                <a:solidFill>
                  <a:schemeClr val="accent6">
                    <a:lumMod val="75000"/>
                  </a:schemeClr>
                </a:solidFill>
                <a:ea typeface="+mn-lt"/>
              </a:rPr>
              <a:t>$echo "I finished the project on $(date)" &gt;&gt; ~/</a:t>
            </a:r>
            <a:r>
              <a:rPr lang="en-US" altLang="zh-CN" sz="2000" dirty="0" smtClean="0">
                <a:solidFill>
                  <a:schemeClr val="accent6">
                    <a:lumMod val="75000"/>
                  </a:schemeClr>
                </a:solidFill>
                <a:ea typeface="+mn-lt"/>
              </a:rPr>
              <a:t>projects</a:t>
            </a:r>
          </a:p>
          <a:p>
            <a:pPr marL="0" indent="0">
              <a:buNone/>
            </a:pPr>
            <a:endParaRPr lang="en-US" altLang="zh-CN" sz="2000" dirty="0">
              <a:solidFill>
                <a:schemeClr val="accent6">
                  <a:lumMod val="75000"/>
                </a:schemeClr>
              </a:solidFill>
              <a:ea typeface="+mn-lt"/>
            </a:endParaRPr>
          </a:p>
          <a:p>
            <a:pPr marL="0" indent="0">
              <a:buNone/>
            </a:pPr>
            <a:endParaRPr lang="en-US" altLang="zh-CN" sz="2000" dirty="0">
              <a:solidFill>
                <a:schemeClr val="accent6">
                  <a:lumMod val="75000"/>
                </a:schemeClr>
              </a:solidFill>
              <a:ea typeface="+mn-lt"/>
            </a:endParaRPr>
          </a:p>
          <a:p>
            <a:pPr marL="0" indent="0">
              <a:buNone/>
            </a:pPr>
            <a:r>
              <a:rPr lang="en-US" sz="2000" dirty="0" err="1">
                <a:solidFill>
                  <a:schemeClr val="accent6">
                    <a:lumMod val="75000"/>
                  </a:schemeClr>
                </a:solidFill>
                <a:ea typeface="等线"/>
              </a:rPr>
              <a:t>file_owner</a:t>
            </a:r>
            <a:r>
              <a:rPr lang="en-US" sz="2000" dirty="0">
                <a:solidFill>
                  <a:schemeClr val="accent6">
                    <a:lumMod val="75000"/>
                  </a:schemeClr>
                </a:solidFill>
                <a:ea typeface="等线"/>
              </a:rPr>
              <a:t>=$(ls -l /path/to/your/file | </a:t>
            </a:r>
            <a:r>
              <a:rPr lang="en-US" sz="2000" dirty="0" err="1">
                <a:solidFill>
                  <a:schemeClr val="accent6">
                    <a:lumMod val="75000"/>
                  </a:schemeClr>
                </a:solidFill>
                <a:ea typeface="等线"/>
              </a:rPr>
              <a:t>awk</a:t>
            </a:r>
            <a:r>
              <a:rPr lang="en-US" sz="2000" dirty="0">
                <a:solidFill>
                  <a:schemeClr val="accent6">
                    <a:lumMod val="75000"/>
                  </a:schemeClr>
                </a:solidFill>
                <a:ea typeface="等线"/>
              </a:rPr>
              <a:t> '{print $3}')</a:t>
            </a:r>
          </a:p>
          <a:p>
            <a:pPr marL="0" indent="0">
              <a:buNone/>
            </a:pPr>
            <a:r>
              <a:rPr lang="en-US" sz="2000" dirty="0">
                <a:solidFill>
                  <a:schemeClr val="accent6">
                    <a:lumMod val="75000"/>
                  </a:schemeClr>
                </a:solidFill>
                <a:ea typeface="等线"/>
              </a:rPr>
              <a:t>echo "The file is owned by $</a:t>
            </a:r>
            <a:r>
              <a:rPr lang="en-US" sz="2000" dirty="0" err="1">
                <a:solidFill>
                  <a:schemeClr val="accent6">
                    <a:lumMod val="75000"/>
                  </a:schemeClr>
                </a:solidFill>
                <a:ea typeface="等线"/>
              </a:rPr>
              <a:t>file_owner</a:t>
            </a:r>
            <a:r>
              <a:rPr lang="en-US" sz="2000" dirty="0">
                <a:solidFill>
                  <a:schemeClr val="accent6">
                    <a:lumMod val="75000"/>
                  </a:schemeClr>
                </a:solidFill>
                <a:ea typeface="等线"/>
              </a:rPr>
              <a:t>"</a:t>
            </a:r>
            <a:endParaRPr lang="en-US" sz="2000" dirty="0" smtClean="0">
              <a:solidFill>
                <a:schemeClr val="accent6">
                  <a:lumMod val="75000"/>
                </a:schemeClr>
              </a:solidFill>
              <a:ea typeface="等线"/>
            </a:endParaRPr>
          </a:p>
          <a:p>
            <a:pPr marL="0" indent="0">
              <a:buNone/>
            </a:pPr>
            <a:endParaRPr lang="en-US" sz="2000" dirty="0">
              <a:solidFill>
                <a:schemeClr val="accent6">
                  <a:lumMod val="75000"/>
                </a:schemeClr>
              </a:solidFill>
              <a:ea typeface="等线"/>
            </a:endParaRPr>
          </a:p>
          <a:p>
            <a:pPr marL="0" indent="0">
              <a:buNone/>
            </a:pPr>
            <a:r>
              <a:rPr lang="en-US" sz="2000" dirty="0" smtClean="0">
                <a:solidFill>
                  <a:schemeClr val="accent6">
                    <a:lumMod val="75000"/>
                  </a:schemeClr>
                </a:solidFill>
                <a:ea typeface="等线"/>
              </a:rPr>
              <a:t>$</a:t>
            </a:r>
            <a:r>
              <a:rPr lang="en-US" sz="2000" dirty="0">
                <a:solidFill>
                  <a:schemeClr val="accent6">
                    <a:lumMod val="75000"/>
                  </a:schemeClr>
                </a:solidFill>
                <a:ea typeface="等线"/>
              </a:rPr>
              <a:t>file $(ls -d /</a:t>
            </a:r>
            <a:r>
              <a:rPr lang="en-US" sz="2000" dirty="0" err="1">
                <a:solidFill>
                  <a:schemeClr val="accent6">
                    <a:lumMod val="75000"/>
                  </a:schemeClr>
                </a:solidFill>
                <a:ea typeface="等线"/>
              </a:rPr>
              <a:t>usr</a:t>
            </a:r>
            <a:r>
              <a:rPr lang="en-US" sz="2000" dirty="0">
                <a:solidFill>
                  <a:schemeClr val="accent6">
                    <a:lumMod val="75000"/>
                  </a:schemeClr>
                </a:solidFill>
                <a:ea typeface="等线"/>
              </a:rPr>
              <a:t>/bin/* | grep zip)</a:t>
            </a:r>
            <a:endParaRPr lang="en-US" dirty="0">
              <a:solidFill>
                <a:schemeClr val="accent6">
                  <a:lumMod val="75000"/>
                </a:schemeClr>
              </a:solidFill>
            </a:endParaRPr>
          </a:p>
          <a:p>
            <a:pPr marL="0" indent="0">
              <a:buNone/>
            </a:pPr>
            <a:endParaRPr lang="en-US" sz="2000" dirty="0" smtClean="0">
              <a:solidFill>
                <a:schemeClr val="accent6">
                  <a:lumMod val="75000"/>
                </a:schemeClr>
              </a:solidFill>
              <a:ea typeface="+mn-lt"/>
              <a:cs typeface="Arial"/>
            </a:endParaRPr>
          </a:p>
          <a:p>
            <a:pPr marL="0" indent="0">
              <a:buNone/>
            </a:pPr>
            <a:r>
              <a:rPr lang="en-US" sz="2000" dirty="0" smtClean="0">
                <a:solidFill>
                  <a:schemeClr val="accent6">
                    <a:lumMod val="75000"/>
                  </a:schemeClr>
                </a:solidFill>
                <a:ea typeface="+mn-lt"/>
                <a:cs typeface="Arial"/>
              </a:rPr>
              <a:t>$(</a:t>
            </a:r>
            <a:r>
              <a:rPr lang="en-US" sz="2000" dirty="0">
                <a:solidFill>
                  <a:schemeClr val="accent6">
                    <a:lumMod val="75000"/>
                  </a:schemeClr>
                </a:solidFill>
                <a:latin typeface="等线"/>
                <a:ea typeface="等线"/>
                <a:cs typeface="Arial"/>
              </a:rPr>
              <a:t>cd /source/directory &amp;&amp; tar </a:t>
            </a:r>
            <a:r>
              <a:rPr lang="en-US" sz="2000" dirty="0" err="1">
                <a:solidFill>
                  <a:schemeClr val="accent6">
                    <a:lumMod val="75000"/>
                  </a:schemeClr>
                </a:solidFill>
                <a:latin typeface="等线"/>
                <a:ea typeface="等线"/>
                <a:cs typeface="Arial"/>
              </a:rPr>
              <a:t>cf</a:t>
            </a:r>
            <a:r>
              <a:rPr lang="en-US" sz="2000" dirty="0">
                <a:solidFill>
                  <a:schemeClr val="accent6">
                    <a:lumMod val="75000"/>
                  </a:schemeClr>
                </a:solidFill>
                <a:latin typeface="等线"/>
                <a:ea typeface="等线"/>
                <a:cs typeface="Arial"/>
              </a:rPr>
              <a:t> - . ) </a:t>
            </a:r>
            <a:r>
              <a:rPr lang="en-US" sz="2000" dirty="0" smtClean="0">
                <a:solidFill>
                  <a:schemeClr val="accent6">
                    <a:lumMod val="75000"/>
                  </a:schemeClr>
                </a:solidFill>
                <a:latin typeface="等线"/>
                <a:ea typeface="等线"/>
                <a:cs typeface="Arial"/>
              </a:rPr>
              <a:t>|</a:t>
            </a:r>
            <a:r>
              <a:rPr lang="en-US" altLang="zh-CN" sz="2000" dirty="0">
                <a:solidFill>
                  <a:schemeClr val="accent6">
                    <a:lumMod val="75000"/>
                  </a:schemeClr>
                </a:solidFill>
                <a:ea typeface="等线"/>
                <a:cs typeface="Arial"/>
              </a:rPr>
              <a:t> |</a:t>
            </a:r>
            <a:r>
              <a:rPr lang="en-US" sz="2000" dirty="0" smtClean="0">
                <a:solidFill>
                  <a:schemeClr val="accent6">
                    <a:lumMod val="75000"/>
                  </a:schemeClr>
                </a:solidFill>
                <a:latin typeface="等线"/>
                <a:ea typeface="等线"/>
                <a:cs typeface="Arial"/>
              </a:rPr>
              <a:t> </a:t>
            </a:r>
            <a:r>
              <a:rPr lang="en-US" sz="2000" dirty="0">
                <a:solidFill>
                  <a:schemeClr val="accent6">
                    <a:lumMod val="75000"/>
                  </a:schemeClr>
                </a:solidFill>
                <a:latin typeface="等线"/>
                <a:ea typeface="等线"/>
                <a:cs typeface="Arial"/>
              </a:rPr>
              <a:t>(cd /</a:t>
            </a:r>
            <a:r>
              <a:rPr lang="en-US" sz="2000" dirty="0" err="1">
                <a:solidFill>
                  <a:schemeClr val="accent6">
                    <a:lumMod val="75000"/>
                  </a:schemeClr>
                </a:solidFill>
                <a:latin typeface="等线"/>
                <a:ea typeface="等线"/>
                <a:cs typeface="Arial"/>
              </a:rPr>
              <a:t>dest</a:t>
            </a:r>
            <a:r>
              <a:rPr lang="en-US" sz="2000" dirty="0">
                <a:solidFill>
                  <a:schemeClr val="accent6">
                    <a:lumMod val="75000"/>
                  </a:schemeClr>
                </a:solidFill>
                <a:latin typeface="等线"/>
                <a:ea typeface="等线"/>
                <a:cs typeface="Arial"/>
              </a:rPr>
              <a:t>/directory &amp;&amp; tar </a:t>
            </a:r>
            <a:r>
              <a:rPr lang="en-US" sz="2000" dirty="0" err="1">
                <a:solidFill>
                  <a:schemeClr val="accent6">
                    <a:lumMod val="75000"/>
                  </a:schemeClr>
                </a:solidFill>
                <a:latin typeface="等线"/>
                <a:ea typeface="等线"/>
                <a:cs typeface="Arial"/>
              </a:rPr>
              <a:t>xvfp</a:t>
            </a:r>
            <a:r>
              <a:rPr lang="en-US" sz="2000" dirty="0">
                <a:solidFill>
                  <a:schemeClr val="accent6">
                    <a:lumMod val="75000"/>
                  </a:schemeClr>
                </a:solidFill>
                <a:latin typeface="等线"/>
                <a:ea typeface="等线"/>
                <a:cs typeface="Arial"/>
              </a:rPr>
              <a:t> -)</a:t>
            </a:r>
            <a:endParaRPr lang="en-US" sz="2000" dirty="0">
              <a:solidFill>
                <a:schemeClr val="accent6">
                  <a:lumMod val="75000"/>
                </a:schemeClr>
              </a:solidFill>
              <a:latin typeface="等线"/>
            </a:endParaRPr>
          </a:p>
          <a:p>
            <a:pPr marL="0" indent="0">
              <a:buNone/>
            </a:pPr>
            <a:endParaRPr lang="en-US" sz="2000" dirty="0">
              <a:solidFill>
                <a:schemeClr val="accent6">
                  <a:lumMod val="75000"/>
                </a:schemeClr>
              </a:solidFill>
              <a:ea typeface="等线"/>
            </a:endParaRPr>
          </a:p>
          <a:p>
            <a:pPr marL="0" indent="0">
              <a:buNone/>
            </a:pPr>
            <a:endParaRPr lang="en-US" altLang="zh-CN" sz="2000" dirty="0">
              <a:solidFill>
                <a:schemeClr val="accent6">
                  <a:lumMod val="75000"/>
                </a:schemeClr>
              </a:solidFill>
              <a:ea typeface="等线"/>
            </a:endParaRPr>
          </a:p>
        </p:txBody>
      </p:sp>
      <p:sp>
        <p:nvSpPr>
          <p:cNvPr id="5" name="Rectangle 1"/>
          <p:cNvSpPr>
            <a:spLocks noChangeArrowheads="1"/>
          </p:cNvSpPr>
          <p:nvPr/>
        </p:nvSpPr>
        <p:spPr bwMode="auto">
          <a:xfrm>
            <a:off x="989135" y="216449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anose="020B0604020202020204" pitchFamily="34" charset="0"/>
              </a:rPr>
              <a:t/>
            </a:r>
            <a:br>
              <a:rPr kumimoji="0" lang="zh-CN" altLang="zh-CN" sz="1800" b="0" i="0" u="none" strike="noStrike" cap="none" normalizeH="0" baseline="0" smtClean="0">
                <a:ln>
                  <a:noFill/>
                </a:ln>
                <a:solidFill>
                  <a:schemeClr val="tx1"/>
                </a:solidFill>
                <a:effectLst/>
                <a:latin typeface="Arial" panose="020B0604020202020204" pitchFamily="34" charset="0"/>
              </a:rPr>
            </a:b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16601450"/>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Shell</a:t>
            </a:r>
            <a:r>
              <a:rPr lang="zh-CN" altLang="en-US" dirty="0" smtClean="0"/>
              <a:t>变量 和 </a:t>
            </a:r>
            <a:r>
              <a:rPr lang="en-US" altLang="zh-CN" dirty="0" smtClean="0"/>
              <a:t>Shell</a:t>
            </a:r>
            <a:r>
              <a:rPr lang="zh-CN" altLang="en-US" dirty="0" smtClean="0"/>
              <a:t>环境</a:t>
            </a:r>
            <a:endParaRPr lang="zh-CN" altLang="en-US" dirty="0"/>
          </a:p>
        </p:txBody>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630909080"/>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Shell </a:t>
            </a:r>
            <a:r>
              <a:rPr lang="zh-CN" altLang="en-US" dirty="0" smtClean="0"/>
              <a:t>变量</a:t>
            </a:r>
            <a:endParaRPr lang="zh-CN" altLang="en-US" dirty="0"/>
          </a:p>
        </p:txBody>
      </p:sp>
      <p:sp>
        <p:nvSpPr>
          <p:cNvPr id="3" name="内容占位符 2"/>
          <p:cNvSpPr>
            <a:spLocks noGrp="1"/>
          </p:cNvSpPr>
          <p:nvPr>
            <p:ph idx="1"/>
          </p:nvPr>
        </p:nvSpPr>
        <p:spPr/>
        <p:txBody>
          <a:bodyPr/>
          <a:lstStyle/>
          <a:p>
            <a:r>
              <a:rPr lang="en-US" altLang="zh-CN" dirty="0" smtClean="0"/>
              <a:t>Shell </a:t>
            </a:r>
            <a:r>
              <a:rPr lang="zh-CN" altLang="en-US" dirty="0" smtClean="0"/>
              <a:t>变量大致可以分为三类</a:t>
            </a:r>
            <a:endParaRPr lang="en-US" altLang="zh-CN" dirty="0" smtClean="0"/>
          </a:p>
          <a:p>
            <a:pPr lvl="1"/>
            <a:r>
              <a:rPr lang="zh-CN" altLang="en-US" b="1" dirty="0" smtClean="0">
                <a:solidFill>
                  <a:srgbClr val="002060"/>
                </a:solidFill>
              </a:rPr>
              <a:t>内部变量</a:t>
            </a:r>
            <a:r>
              <a:rPr lang="zh-CN" altLang="en-US" dirty="0" smtClean="0"/>
              <a:t>：由系统提供，用户只能使用</a:t>
            </a:r>
            <a:r>
              <a:rPr lang="zh-CN" altLang="en-US" dirty="0" smtClean="0">
                <a:solidFill>
                  <a:srgbClr val="C00000"/>
                </a:solidFill>
              </a:rPr>
              <a:t>不能修改</a:t>
            </a:r>
            <a:r>
              <a:rPr lang="zh-CN" altLang="en-US" dirty="0" smtClean="0"/>
              <a:t>。</a:t>
            </a:r>
          </a:p>
          <a:p>
            <a:pPr lvl="1"/>
            <a:r>
              <a:rPr lang="zh-CN" altLang="en-US" b="1" dirty="0" smtClean="0">
                <a:solidFill>
                  <a:srgbClr val="002060"/>
                </a:solidFill>
              </a:rPr>
              <a:t>用户变量</a:t>
            </a:r>
            <a:r>
              <a:rPr lang="zh-CN" altLang="en-US" dirty="0" smtClean="0"/>
              <a:t>：由用户建立和修改，在 </a:t>
            </a:r>
            <a:r>
              <a:rPr lang="en-US" altLang="zh-CN" dirty="0" smtClean="0"/>
              <a:t>shell </a:t>
            </a:r>
            <a:r>
              <a:rPr lang="zh-CN" altLang="en-US" dirty="0" smtClean="0"/>
              <a:t>脚本编写中会经常用到。</a:t>
            </a:r>
          </a:p>
          <a:p>
            <a:pPr lvl="1"/>
            <a:r>
              <a:rPr lang="zh-CN" altLang="en-US" b="1" dirty="0" smtClean="0">
                <a:solidFill>
                  <a:srgbClr val="002060"/>
                </a:solidFill>
              </a:rPr>
              <a:t>环境变量</a:t>
            </a:r>
            <a:r>
              <a:rPr lang="zh-CN" altLang="en-US" dirty="0" smtClean="0"/>
              <a:t>：这些变量决定了用户工作的环境，它们不需要用户去定义，可以直接在 </a:t>
            </a:r>
            <a:r>
              <a:rPr lang="en-US" altLang="zh-CN" dirty="0" smtClean="0"/>
              <a:t>shell </a:t>
            </a:r>
            <a:r>
              <a:rPr lang="zh-CN" altLang="en-US" dirty="0" smtClean="0"/>
              <a:t>中使用，其中某些变量用户可以修改</a:t>
            </a:r>
            <a:endParaRPr lang="en-US" altLang="zh-CN" dirty="0" smtClean="0"/>
          </a:p>
          <a:p>
            <a:r>
              <a:rPr lang="zh-CN" altLang="en-US" dirty="0" smtClean="0"/>
              <a:t>作用域</a:t>
            </a:r>
            <a:endParaRPr lang="en-US" altLang="zh-CN" dirty="0" smtClean="0"/>
          </a:p>
          <a:p>
            <a:pPr lvl="1"/>
            <a:r>
              <a:rPr lang="zh-CN" altLang="en-US" dirty="0" smtClean="0"/>
              <a:t>全局变量</a:t>
            </a:r>
            <a:endParaRPr lang="en-US" altLang="zh-CN" dirty="0"/>
          </a:p>
          <a:p>
            <a:pPr lvl="1"/>
            <a:r>
              <a:rPr lang="zh-CN" altLang="en-US" dirty="0" smtClean="0"/>
              <a:t>局部变量</a:t>
            </a:r>
            <a:endParaRPr lang="en-US" altLang="zh-CN" dirty="0" smtClean="0"/>
          </a:p>
          <a:p>
            <a:pPr lvl="1"/>
            <a:endParaRPr lang="en-US" altLang="zh-CN" dirty="0" smtClean="0"/>
          </a:p>
          <a:p>
            <a:endParaRPr lang="zh-CN" altLang="en-US"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162</a:t>
            </a:fld>
            <a:endParaRPr lang="en-US" altLang="zh-CN" dirty="0"/>
          </a:p>
        </p:txBody>
      </p:sp>
    </p:spTree>
    <p:extLst>
      <p:ext uri="{BB962C8B-B14F-4D97-AF65-F5344CB8AC3E}">
        <p14:creationId xmlns:p14="http://schemas.microsoft.com/office/powerpoint/2010/main" val="3745149837"/>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1BB867FF-FC45-48F7-8104-F89BE54909F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9">
            <a:extLst>
              <a:ext uri="{FF2B5EF4-FFF2-40B4-BE49-F238E27FC236}">
                <a16:creationId xmlns:a16="http://schemas.microsoft.com/office/drawing/2014/main" id="{8BB56887-D0D5-4F0C-9E19-7247EB83C8B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标题 1">
            <a:extLst>
              <a:ext uri="{FF2B5EF4-FFF2-40B4-BE49-F238E27FC236}">
                <a16:creationId xmlns:a16="http://schemas.microsoft.com/office/drawing/2014/main" id="{7B387862-9DE5-22FC-BF0A-D35CC7F6EFB6}"/>
              </a:ext>
            </a:extLst>
          </p:cNvPr>
          <p:cNvSpPr>
            <a:spLocks noGrp="1"/>
          </p:cNvSpPr>
          <p:nvPr>
            <p:ph type="title"/>
          </p:nvPr>
        </p:nvSpPr>
        <p:spPr>
          <a:xfrm>
            <a:off x="838200" y="365125"/>
            <a:ext cx="10515600" cy="1325563"/>
          </a:xfrm>
        </p:spPr>
        <p:txBody>
          <a:bodyPr>
            <a:normAutofit/>
          </a:bodyPr>
          <a:lstStyle/>
          <a:p>
            <a:r>
              <a:rPr lang="zh-CN">
                <a:ea typeface="+mj-lt"/>
                <a:cs typeface="+mj-lt"/>
              </a:rPr>
              <a:t>环境变量</a:t>
            </a:r>
            <a:endParaRPr lang="zh-CN"/>
          </a:p>
        </p:txBody>
      </p:sp>
      <p:sp>
        <p:nvSpPr>
          <p:cNvPr id="18" name="Arc 11">
            <a:extLst>
              <a:ext uri="{FF2B5EF4-FFF2-40B4-BE49-F238E27FC236}">
                <a16:creationId xmlns:a16="http://schemas.microsoft.com/office/drawing/2014/main" id="{081E4A58-353D-44AE-B2FC-2A74E2E400F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内容占位符 2">
            <a:extLst>
              <a:ext uri="{FF2B5EF4-FFF2-40B4-BE49-F238E27FC236}">
                <a16:creationId xmlns:a16="http://schemas.microsoft.com/office/drawing/2014/main" id="{96F05CA8-528C-0B50-A8E9-E0308B3C4E67}"/>
              </a:ext>
            </a:extLst>
          </p:cNvPr>
          <p:cNvSpPr>
            <a:spLocks noGrp="1"/>
          </p:cNvSpPr>
          <p:nvPr>
            <p:ph idx="1"/>
          </p:nvPr>
        </p:nvSpPr>
        <p:spPr>
          <a:xfrm>
            <a:off x="838200" y="1825625"/>
            <a:ext cx="10515600" cy="4351338"/>
          </a:xfrm>
        </p:spPr>
        <p:txBody>
          <a:bodyPr vert="horz" lIns="91440" tIns="45720" rIns="91440" bIns="45720" rtlCol="0" anchor="t">
            <a:normAutofit/>
          </a:bodyPr>
          <a:lstStyle/>
          <a:p>
            <a:r>
              <a:rPr lang="zh-CN" altLang="zh-CN" dirty="0">
                <a:ea typeface="+mn-lt"/>
                <a:cs typeface="+mn-lt"/>
              </a:rPr>
              <a:t>shell </a:t>
            </a:r>
            <a:r>
              <a:rPr lang="zh-CN" altLang="zh-CN" dirty="0" smtClean="0">
                <a:ea typeface="+mn-lt"/>
                <a:cs typeface="+mn-lt"/>
              </a:rPr>
              <a:t>使用</a:t>
            </a:r>
            <a:r>
              <a:rPr lang="zh-CN" altLang="en-US" dirty="0" smtClean="0">
                <a:ea typeface="+mn-lt"/>
                <a:cs typeface="+mn-lt"/>
              </a:rPr>
              <a:t>环境</a:t>
            </a:r>
            <a:r>
              <a:rPr lang="zh-CN" altLang="zh-CN" dirty="0" smtClean="0">
                <a:ea typeface="+mn-lt"/>
                <a:cs typeface="+mn-lt"/>
              </a:rPr>
              <a:t>变量</a:t>
            </a:r>
            <a:r>
              <a:rPr lang="zh-CN" altLang="zh-CN" dirty="0">
                <a:ea typeface="+mn-lt"/>
                <a:cs typeface="+mn-lt"/>
              </a:rPr>
              <a:t>来存储有关 shel</a:t>
            </a:r>
            <a:r>
              <a:rPr lang="en-US" altLang="zh-CN" dirty="0">
                <a:ea typeface="+mn-lt"/>
                <a:cs typeface="+mn-lt"/>
              </a:rPr>
              <a:t>l</a:t>
            </a:r>
            <a:r>
              <a:rPr lang="zh-CN" altLang="en-US" dirty="0">
                <a:ea typeface="+mn-lt"/>
                <a:cs typeface="+mn-lt"/>
              </a:rPr>
              <a:t> 会话和</a:t>
            </a:r>
            <a:r>
              <a:rPr lang="zh-CN" altLang="zh-CN" dirty="0">
                <a:ea typeface="+mn-lt"/>
                <a:cs typeface="+mn-lt"/>
              </a:rPr>
              <a:t>工作环境的</a:t>
            </a:r>
            <a:r>
              <a:rPr lang="zh-CN" altLang="zh-CN" dirty="0" smtClean="0">
                <a:ea typeface="+mn-lt"/>
                <a:cs typeface="+mn-lt"/>
              </a:rPr>
              <a:t>信息</a:t>
            </a:r>
            <a:endParaRPr lang="zh-CN" altLang="zh-CN" dirty="0">
              <a:ea typeface="等线"/>
            </a:endParaRPr>
          </a:p>
          <a:p>
            <a:r>
              <a:rPr lang="zh-CN" dirty="0" smtClean="0">
                <a:ea typeface="+mn-lt"/>
                <a:cs typeface="+mn-lt"/>
              </a:rPr>
              <a:t>环境</a:t>
            </a:r>
            <a:r>
              <a:rPr lang="zh-CN" dirty="0">
                <a:ea typeface="+mn-lt"/>
                <a:cs typeface="+mn-lt"/>
              </a:rPr>
              <a:t>变量在</a:t>
            </a:r>
            <a:r>
              <a:rPr lang="zh-CN" altLang="en-US" dirty="0">
                <a:ea typeface="+mn-lt"/>
                <a:cs typeface="+mn-lt"/>
              </a:rPr>
              <a:t>当前</a:t>
            </a:r>
            <a:r>
              <a:rPr lang="zh-CN" dirty="0">
                <a:ea typeface="+mn-lt"/>
                <a:cs typeface="+mn-lt"/>
              </a:rPr>
              <a:t>shell 会话和任何生成的子shell 都可见</a:t>
            </a:r>
            <a:endParaRPr lang="zh-CN" altLang="en-US" dirty="0">
              <a:ea typeface="+mn-lt"/>
              <a:cs typeface="+mn-lt"/>
            </a:endParaRPr>
          </a:p>
          <a:p>
            <a:r>
              <a:rPr lang="zh-CN" altLang="en-US" dirty="0">
                <a:ea typeface="+mn-lt"/>
                <a:cs typeface="+mn-lt"/>
              </a:rPr>
              <a:t>要查看环境变量，使用 </a:t>
            </a:r>
            <a:r>
              <a:rPr lang="en-US" altLang="zh-CN" dirty="0">
                <a:ea typeface="+mn-lt"/>
                <a:cs typeface="+mn-lt"/>
              </a:rPr>
              <a:t>env</a:t>
            </a:r>
            <a:r>
              <a:rPr lang="zh-CN" altLang="en-US" dirty="0">
                <a:ea typeface="+mn-lt"/>
                <a:cs typeface="+mn-lt"/>
              </a:rPr>
              <a:t> 或 </a:t>
            </a:r>
            <a:r>
              <a:rPr lang="en-US" altLang="zh-CN" dirty="0" err="1">
                <a:ea typeface="+mn-lt"/>
                <a:cs typeface="+mn-lt"/>
              </a:rPr>
              <a:t>printenv</a:t>
            </a:r>
            <a:r>
              <a:rPr lang="zh-CN" altLang="en-US" dirty="0">
                <a:ea typeface="+mn-lt"/>
                <a:cs typeface="+mn-lt"/>
              </a:rPr>
              <a:t> 命令：</a:t>
            </a:r>
            <a:endParaRPr lang="zh-CN" dirty="0">
              <a:ea typeface="+mn-lt"/>
              <a:cs typeface="+mn-lt"/>
            </a:endParaRPr>
          </a:p>
          <a:p>
            <a:pPr marL="0" indent="0">
              <a:buNone/>
            </a:pPr>
            <a:r>
              <a:rPr lang="en-US" altLang="zh-CN" dirty="0">
                <a:ea typeface="+mn-lt"/>
                <a:cs typeface="+mn-lt"/>
              </a:rPr>
              <a:t>   </a:t>
            </a:r>
            <a:r>
              <a:rPr lang="en-US" altLang="zh-CN" b="1" dirty="0">
                <a:ea typeface="+mn-lt"/>
                <a:cs typeface="+mn-lt"/>
              </a:rPr>
              <a:t>$</a:t>
            </a:r>
            <a:r>
              <a:rPr lang="zh-CN" altLang="en-US" b="1" dirty="0">
                <a:ea typeface="+mn-lt"/>
                <a:cs typeface="+mn-lt"/>
              </a:rPr>
              <a:t> </a:t>
            </a:r>
            <a:r>
              <a:rPr lang="en-US" altLang="zh-CN" b="1" dirty="0" err="1">
                <a:ea typeface="+mn-lt"/>
                <a:cs typeface="+mn-lt"/>
              </a:rPr>
              <a:t>printenv</a:t>
            </a:r>
            <a:endParaRPr lang="en-US" altLang="zh-CN" b="1" dirty="0">
              <a:ea typeface="+mn-lt"/>
              <a:cs typeface="+mn-lt"/>
            </a:endParaRPr>
          </a:p>
          <a:p>
            <a:r>
              <a:rPr lang="en-US" dirty="0" err="1">
                <a:ea typeface="+mn-lt"/>
                <a:cs typeface="+mn-lt"/>
              </a:rPr>
              <a:t>要显示单个环境变量的值，可以使用</a:t>
            </a:r>
            <a:r>
              <a:rPr lang="en-US" dirty="0">
                <a:ea typeface="+mn-lt"/>
                <a:cs typeface="+mn-lt"/>
              </a:rPr>
              <a:t> </a:t>
            </a:r>
            <a:r>
              <a:rPr lang="en-US" dirty="0" err="1">
                <a:ea typeface="+mn-lt"/>
                <a:cs typeface="+mn-lt"/>
              </a:rPr>
              <a:t>printenv</a:t>
            </a:r>
            <a:r>
              <a:rPr lang="en-US" dirty="0">
                <a:ea typeface="+mn-lt"/>
                <a:cs typeface="+mn-lt"/>
              </a:rPr>
              <a:t> </a:t>
            </a:r>
            <a:r>
              <a:rPr lang="en-US" dirty="0" err="1">
                <a:ea typeface="+mn-lt"/>
                <a:cs typeface="+mn-lt"/>
              </a:rPr>
              <a:t>命令</a:t>
            </a:r>
            <a:r>
              <a:rPr lang="en-US" dirty="0">
                <a:ea typeface="+mn-lt"/>
                <a:cs typeface="+mn-lt"/>
              </a:rPr>
              <a:t>，</a:t>
            </a:r>
            <a:r>
              <a:rPr lang="zh-CN" altLang="en-US" dirty="0">
                <a:ea typeface="+mn-lt"/>
                <a:cs typeface="+mn-lt"/>
              </a:rPr>
              <a:t>或</a:t>
            </a:r>
            <a:r>
              <a:rPr lang="zh-CN" dirty="0">
                <a:ea typeface="+mn-lt"/>
                <a:cs typeface="+mn-lt"/>
              </a:rPr>
              <a:t>使用 echo 命令，但</a:t>
            </a:r>
            <a:r>
              <a:rPr lang="zh-CN" altLang="en-US" dirty="0">
                <a:ea typeface="+mn-lt"/>
                <a:cs typeface="+mn-lt"/>
              </a:rPr>
              <a:t>不能使用</a:t>
            </a:r>
            <a:r>
              <a:rPr lang="en-US" dirty="0">
                <a:ea typeface="+mn-lt"/>
                <a:cs typeface="+mn-lt"/>
              </a:rPr>
              <a:t> </a:t>
            </a:r>
            <a:r>
              <a:rPr lang="en-US" dirty="0" err="1">
                <a:ea typeface="+mn-lt"/>
                <a:cs typeface="+mn-lt"/>
              </a:rPr>
              <a:t>env命令</a:t>
            </a:r>
            <a:endParaRPr lang="en-US" dirty="0">
              <a:ea typeface="+mn-lt"/>
              <a:cs typeface="+mn-lt"/>
            </a:endParaRPr>
          </a:p>
          <a:p>
            <a:pPr marL="0" indent="0">
              <a:buNone/>
            </a:pPr>
            <a:r>
              <a:rPr lang="en-US" dirty="0">
                <a:ea typeface="等线" panose="020F0502020204030204"/>
              </a:rPr>
              <a:t>  </a:t>
            </a:r>
            <a:r>
              <a:rPr lang="en-US" b="1" dirty="0">
                <a:ea typeface="+mn-lt"/>
                <a:cs typeface="+mn-lt"/>
              </a:rPr>
              <a:t>$ </a:t>
            </a:r>
            <a:r>
              <a:rPr lang="en-US" b="1" dirty="0" err="1">
                <a:ea typeface="+mn-lt"/>
                <a:cs typeface="+mn-lt"/>
              </a:rPr>
              <a:t>printenv</a:t>
            </a:r>
            <a:r>
              <a:rPr lang="en-US" b="1" dirty="0">
                <a:ea typeface="+mn-lt"/>
                <a:cs typeface="+mn-lt"/>
              </a:rPr>
              <a:t> HOME</a:t>
            </a:r>
          </a:p>
          <a:p>
            <a:pPr marL="0" indent="0">
              <a:buNone/>
            </a:pPr>
            <a:r>
              <a:rPr lang="en-US" b="1" dirty="0">
                <a:ea typeface="等线" panose="020F0502020204030204"/>
              </a:rPr>
              <a:t>  $ echo $HOME</a:t>
            </a:r>
            <a:endParaRPr lang="en-US" dirty="0"/>
          </a:p>
        </p:txBody>
      </p:sp>
    </p:spTree>
    <p:extLst>
      <p:ext uri="{BB962C8B-B14F-4D97-AF65-F5344CB8AC3E}">
        <p14:creationId xmlns:p14="http://schemas.microsoft.com/office/powerpoint/2010/main" val="3558341840"/>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常见的 </a:t>
            </a:r>
            <a:r>
              <a:rPr lang="en-US" altLang="zh-CN" dirty="0"/>
              <a:t>Shell </a:t>
            </a:r>
            <a:r>
              <a:rPr lang="zh-CN" altLang="en-US" dirty="0"/>
              <a:t>环境变量</a:t>
            </a:r>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164</a:t>
            </a:fld>
            <a:endParaRPr lang="en-US" altLang="zh-CN" dirty="0"/>
          </a:p>
        </p:txBody>
      </p:sp>
      <p:graphicFrame>
        <p:nvGraphicFramePr>
          <p:cNvPr id="7" name="Group 57"/>
          <p:cNvGraphicFramePr>
            <a:graphicFrameLocks noGrp="1"/>
          </p:cNvGraphicFramePr>
          <p:nvPr>
            <p:ph idx="1"/>
            <p:extLst>
              <p:ext uri="{D42A27DB-BD31-4B8C-83A1-F6EECF244321}">
                <p14:modId xmlns:p14="http://schemas.microsoft.com/office/powerpoint/2010/main" val="2174583464"/>
              </p:ext>
            </p:extLst>
          </p:nvPr>
        </p:nvGraphicFramePr>
        <p:xfrm>
          <a:off x="1095364" y="1601470"/>
          <a:ext cx="8886836" cy="4754880"/>
        </p:xfrm>
        <a:graphic>
          <a:graphicData uri="http://schemas.openxmlformats.org/drawingml/2006/table">
            <a:tbl>
              <a:tblPr>
                <a:tableStyleId>{284E427A-3D55-4303-BF80-6455036E1DE7}</a:tableStyleId>
              </a:tblPr>
              <a:tblGrid>
                <a:gridCol w="2399994">
                  <a:extLst>
                    <a:ext uri="{9D8B030D-6E8A-4147-A177-3AD203B41FA5}">
                      <a16:colId xmlns:a16="http://schemas.microsoft.com/office/drawing/2014/main" val="20000"/>
                    </a:ext>
                  </a:extLst>
                </a:gridCol>
                <a:gridCol w="6486842">
                  <a:extLst>
                    <a:ext uri="{9D8B030D-6E8A-4147-A177-3AD203B41FA5}">
                      <a16:colId xmlns:a16="http://schemas.microsoft.com/office/drawing/2014/main" val="20001"/>
                    </a:ext>
                  </a:extLst>
                </a:gridCol>
              </a:tblGrid>
              <a:tr h="338529">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u="none" strike="noStrike" cap="none" normalizeH="0" baseline="0" dirty="0">
                          <a:ln>
                            <a:noFill/>
                          </a:ln>
                          <a:effectLst/>
                        </a:rPr>
                        <a:t>变量名</a:t>
                      </a:r>
                      <a:endParaRPr kumimoji="0" lang="zh-CN" altLang="en-US" sz="1800" b="0" i="0" u="none" strike="noStrike" cap="none" normalizeH="0" baseline="0" dirty="0">
                        <a:ln>
                          <a:noFill/>
                        </a:ln>
                        <a:solidFill>
                          <a:schemeClr val="tx1"/>
                        </a:solidFill>
                        <a:effectLst/>
                        <a:latin typeface="宋体" charset="-122"/>
                        <a:ea typeface="宋体" charset="-122"/>
                      </a:endParaRPr>
                    </a:p>
                  </a:txBody>
                  <a:tcPr horzOverflow="overflow"/>
                </a:tc>
                <a:tc>
                  <a:txBody>
                    <a:bodyPr/>
                    <a:lstStyle/>
                    <a:p>
                      <a:pPr marL="0" marR="0" lvl="0" indent="0" algn="l" rtl="0" eaLnBrk="1" fontAlgn="base" latinLnBrk="0" hangingPunct="1">
                        <a:lnSpc>
                          <a:spcPct val="100000"/>
                        </a:lnSpc>
                        <a:spcBef>
                          <a:spcPct val="20000"/>
                        </a:spcBef>
                        <a:spcAft>
                          <a:spcPct val="0"/>
                        </a:spcAft>
                        <a:buClr>
                          <a:schemeClr val="bg2"/>
                        </a:buClr>
                        <a:buSzPct val="75000"/>
                        <a:buFont typeface="Wingdings" pitchFamily="2" charset="2"/>
                        <a:buNone/>
                      </a:pPr>
                      <a:r>
                        <a:rPr lang="en-US" altLang="zh-CN" sz="1800" u="none" strike="noStrike" cap="none" normalizeH="0" baseline="0" dirty="0">
                          <a:ln>
                            <a:noFill/>
                          </a:ln>
                          <a:effectLst/>
                        </a:rPr>
                        <a:t> </a:t>
                      </a:r>
                      <a:r>
                        <a:rPr kumimoji="0" lang="zh-CN" altLang="en-US" sz="1800" u="none" strike="noStrike" cap="none" normalizeH="0" baseline="0">
                          <a:ln>
                            <a:noFill/>
                          </a:ln>
                          <a:effectLst/>
                        </a:rPr>
                        <a:t>含义</a:t>
                      </a:r>
                      <a:endParaRPr kumimoji="0" lang="zh-CN" altLang="en-US" sz="1800" b="0" i="0" u="none" strike="noStrike" cap="none" normalizeH="0" baseline="0">
                        <a:ln>
                          <a:noFill/>
                        </a:ln>
                        <a:solidFill>
                          <a:schemeClr val="tx1"/>
                        </a:solidFill>
                        <a:effectLst/>
                        <a:latin typeface="宋体" charset="-122"/>
                        <a:ea typeface="宋体" charset="-122"/>
                      </a:endParaRPr>
                    </a:p>
                  </a:txBody>
                  <a:tcPr horzOverflow="overflow"/>
                </a:tc>
                <a:extLst>
                  <a:ext uri="{0D108BD9-81ED-4DB2-BD59-A6C34878D82A}">
                    <a16:rowId xmlns:a16="http://schemas.microsoft.com/office/drawing/2014/main" val="10000"/>
                  </a:ext>
                </a:extLst>
              </a:tr>
              <a:tr h="338529">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rPr>
                        <a:t>HOME</a:t>
                      </a:r>
                      <a:endParaRPr kumimoji="0" lang="en-US" altLang="zh-CN" sz="1800" b="0" i="0" u="none" strike="noStrike" cap="none" normalizeH="0" baseline="0" dirty="0">
                        <a:ln>
                          <a:noFill/>
                        </a:ln>
                        <a:solidFill>
                          <a:schemeClr val="tx1"/>
                        </a:solidFill>
                        <a:effectLst/>
                        <a:latin typeface="Times New Roman" pitchFamily="18" charset="0"/>
                        <a:ea typeface="宋体"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u="none" strike="noStrike" cap="none" normalizeH="0" baseline="0">
                          <a:ln>
                            <a:noFill/>
                          </a:ln>
                          <a:effectLst/>
                        </a:rPr>
                        <a:t>用户主目录</a:t>
                      </a:r>
                      <a:endParaRPr kumimoji="0" lang="zh-CN" altLang="en-US" sz="1800" b="0" i="0" u="none" strike="noStrike" cap="none" normalizeH="0" baseline="0">
                        <a:ln>
                          <a:noFill/>
                        </a:ln>
                        <a:solidFill>
                          <a:srgbClr val="0033CC"/>
                        </a:solidFill>
                        <a:effectLst/>
                        <a:latin typeface="Times New Roman" pitchFamily="18" charset="0"/>
                        <a:ea typeface="黑体" pitchFamily="49" charset="-122"/>
                      </a:endParaRPr>
                    </a:p>
                  </a:txBody>
                  <a:tcPr horzOverflow="overflow"/>
                </a:tc>
                <a:extLst>
                  <a:ext uri="{0D108BD9-81ED-4DB2-BD59-A6C34878D82A}">
                    <a16:rowId xmlns:a16="http://schemas.microsoft.com/office/drawing/2014/main" val="10001"/>
                  </a:ext>
                </a:extLst>
              </a:tr>
              <a:tr h="338529">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rPr>
                        <a:t>LOGNAME</a:t>
                      </a:r>
                      <a:endParaRPr kumimoji="0" lang="en-US" altLang="zh-CN" sz="1800" b="0" i="0" u="none" strike="noStrike" cap="none" normalizeH="0" baseline="0" dirty="0">
                        <a:ln>
                          <a:noFill/>
                        </a:ln>
                        <a:solidFill>
                          <a:schemeClr val="tx1"/>
                        </a:solidFill>
                        <a:effectLst/>
                        <a:latin typeface="Times New Roman" pitchFamily="18" charset="0"/>
                        <a:ea typeface="宋体"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u="none" strike="noStrike" cap="none" normalizeH="0" baseline="0" dirty="0">
                          <a:ln>
                            <a:noFill/>
                          </a:ln>
                          <a:effectLst/>
                        </a:rPr>
                        <a:t>登录名</a:t>
                      </a:r>
                      <a:endParaRPr kumimoji="0" lang="zh-CN" altLang="en-US" sz="1800" b="0" i="0" u="none" strike="noStrike" cap="none" normalizeH="0" baseline="0" dirty="0">
                        <a:ln>
                          <a:noFill/>
                        </a:ln>
                        <a:solidFill>
                          <a:srgbClr val="0033CC"/>
                        </a:solidFill>
                        <a:effectLst/>
                        <a:latin typeface="Times New Roman" pitchFamily="18" charset="0"/>
                        <a:ea typeface="黑体" pitchFamily="49" charset="-122"/>
                      </a:endParaRPr>
                    </a:p>
                  </a:txBody>
                  <a:tcPr horzOverflow="overflow"/>
                </a:tc>
                <a:extLst>
                  <a:ext uri="{0D108BD9-81ED-4DB2-BD59-A6C34878D82A}">
                    <a16:rowId xmlns:a16="http://schemas.microsoft.com/office/drawing/2014/main" val="10002"/>
                  </a:ext>
                </a:extLst>
              </a:tr>
              <a:tr h="338529">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rPr>
                        <a:t>USER</a:t>
                      </a:r>
                      <a:endParaRPr kumimoji="0" lang="en-US" altLang="zh-CN" sz="1800" b="0" i="0" u="none" strike="noStrike" cap="none" normalizeH="0" baseline="0" dirty="0">
                        <a:ln>
                          <a:noFill/>
                        </a:ln>
                        <a:solidFill>
                          <a:schemeClr val="tx1"/>
                        </a:solidFill>
                        <a:effectLst/>
                        <a:latin typeface="Times New Roman" pitchFamily="18" charset="0"/>
                        <a:ea typeface="宋体"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u="none" strike="noStrike" cap="none" normalizeH="0" baseline="0">
                          <a:ln>
                            <a:noFill/>
                          </a:ln>
                          <a:effectLst/>
                        </a:rPr>
                        <a:t>用户名，与登录名相同</a:t>
                      </a:r>
                      <a:endParaRPr kumimoji="0" lang="zh-CN" altLang="en-US" sz="1800" b="0" i="0" u="none" strike="noStrike" cap="none" normalizeH="0" baseline="0">
                        <a:ln>
                          <a:noFill/>
                        </a:ln>
                        <a:solidFill>
                          <a:srgbClr val="0033CC"/>
                        </a:solidFill>
                        <a:effectLst/>
                        <a:latin typeface="Times New Roman" pitchFamily="18" charset="0"/>
                        <a:ea typeface="黑体" pitchFamily="49" charset="-122"/>
                      </a:endParaRPr>
                    </a:p>
                  </a:txBody>
                  <a:tcPr horzOverflow="overflow"/>
                </a:tc>
                <a:extLst>
                  <a:ext uri="{0D108BD9-81ED-4DB2-BD59-A6C34878D82A}">
                    <a16:rowId xmlns:a16="http://schemas.microsoft.com/office/drawing/2014/main" val="10003"/>
                  </a:ext>
                </a:extLst>
              </a:tr>
              <a:tr h="338529">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rPr>
                        <a:t>PWD</a:t>
                      </a:r>
                      <a:endParaRPr kumimoji="0" lang="en-US" altLang="zh-CN" sz="1800" b="0" i="0" u="none" strike="noStrike" cap="none" normalizeH="0" baseline="0" dirty="0">
                        <a:ln>
                          <a:noFill/>
                        </a:ln>
                        <a:solidFill>
                          <a:schemeClr val="tx1"/>
                        </a:solidFill>
                        <a:effectLst/>
                        <a:latin typeface="Times New Roman" pitchFamily="18" charset="0"/>
                        <a:ea typeface="宋体"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u="none" strike="noStrike" cap="none" normalizeH="0" baseline="0" dirty="0">
                          <a:ln>
                            <a:noFill/>
                          </a:ln>
                          <a:effectLst/>
                        </a:rPr>
                        <a:t>当前目录</a:t>
                      </a:r>
                      <a:r>
                        <a:rPr kumimoji="0" lang="en-US" altLang="zh-CN" sz="1800" u="none" strike="noStrike" cap="none" normalizeH="0" baseline="0" dirty="0">
                          <a:ln>
                            <a:noFill/>
                          </a:ln>
                          <a:effectLst/>
                        </a:rPr>
                        <a:t>/</a:t>
                      </a:r>
                      <a:r>
                        <a:rPr kumimoji="0" lang="zh-CN" altLang="en-US" sz="1800" u="none" strike="noStrike" cap="none" normalizeH="0" baseline="0" dirty="0">
                          <a:ln>
                            <a:noFill/>
                          </a:ln>
                          <a:effectLst/>
                        </a:rPr>
                        <a:t>工作目录名</a:t>
                      </a:r>
                      <a:endParaRPr kumimoji="0" lang="zh-CN" altLang="en-US" sz="1800" b="0" i="0" u="none" strike="noStrike" cap="none" normalizeH="0" baseline="0" dirty="0">
                        <a:ln>
                          <a:noFill/>
                        </a:ln>
                        <a:solidFill>
                          <a:srgbClr val="0033CC"/>
                        </a:solidFill>
                        <a:effectLst/>
                        <a:latin typeface="Times New Roman" pitchFamily="18" charset="0"/>
                        <a:ea typeface="黑体" pitchFamily="49" charset="-122"/>
                      </a:endParaRPr>
                    </a:p>
                  </a:txBody>
                  <a:tcPr horzOverflow="overflow"/>
                </a:tc>
                <a:extLst>
                  <a:ext uri="{0D108BD9-81ED-4DB2-BD59-A6C34878D82A}">
                    <a16:rowId xmlns:a16="http://schemas.microsoft.com/office/drawing/2014/main" val="10004"/>
                  </a:ext>
                </a:extLst>
              </a:tr>
              <a:tr h="338529">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rPr>
                        <a:t>MAIL</a:t>
                      </a:r>
                      <a:endParaRPr kumimoji="0" lang="en-US" altLang="zh-CN" sz="1800" b="0" i="0" u="none" strike="noStrike" cap="none" normalizeH="0" baseline="0" dirty="0">
                        <a:ln>
                          <a:noFill/>
                        </a:ln>
                        <a:solidFill>
                          <a:schemeClr val="tx1"/>
                        </a:solidFill>
                        <a:effectLst/>
                        <a:latin typeface="Times New Roman" pitchFamily="18" charset="0"/>
                        <a:ea typeface="宋体"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u="none" strike="noStrike" cap="none" normalizeH="0" baseline="0">
                          <a:ln>
                            <a:noFill/>
                          </a:ln>
                          <a:effectLst/>
                        </a:rPr>
                        <a:t>用户的邮箱路径名</a:t>
                      </a:r>
                      <a:endParaRPr kumimoji="0" lang="zh-CN" altLang="en-US" sz="1800" b="0" i="0" u="none" strike="noStrike" cap="none" normalizeH="0" baseline="0">
                        <a:ln>
                          <a:noFill/>
                        </a:ln>
                        <a:solidFill>
                          <a:srgbClr val="0033CC"/>
                        </a:solidFill>
                        <a:effectLst/>
                        <a:latin typeface="Times New Roman" pitchFamily="18" charset="0"/>
                        <a:ea typeface="黑体" pitchFamily="49" charset="-122"/>
                      </a:endParaRPr>
                    </a:p>
                  </a:txBody>
                  <a:tcPr horzOverflow="overflow"/>
                </a:tc>
                <a:extLst>
                  <a:ext uri="{0D108BD9-81ED-4DB2-BD59-A6C34878D82A}">
                    <a16:rowId xmlns:a16="http://schemas.microsoft.com/office/drawing/2014/main" val="10005"/>
                  </a:ext>
                </a:extLst>
              </a:tr>
              <a:tr h="338529">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rPr>
                        <a:t>HOSTNAME</a:t>
                      </a:r>
                      <a:endParaRPr kumimoji="0" lang="en-US" altLang="zh-CN" sz="1800" b="0" i="0" u="none" strike="noStrike" cap="none" normalizeH="0" baseline="0" dirty="0">
                        <a:ln>
                          <a:noFill/>
                        </a:ln>
                        <a:solidFill>
                          <a:schemeClr val="tx1"/>
                        </a:solidFill>
                        <a:effectLst/>
                        <a:latin typeface="Times New Roman" pitchFamily="18" charset="0"/>
                        <a:ea typeface="宋体"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u="none" strike="noStrike" cap="none" normalizeH="0" baseline="0">
                          <a:ln>
                            <a:noFill/>
                          </a:ln>
                          <a:effectLst/>
                        </a:rPr>
                        <a:t>计算机的主机名</a:t>
                      </a:r>
                      <a:endParaRPr kumimoji="0" lang="zh-CN" altLang="en-US" sz="1800" b="0" i="0" u="none" strike="noStrike" cap="none" normalizeH="0" baseline="0">
                        <a:ln>
                          <a:noFill/>
                        </a:ln>
                        <a:solidFill>
                          <a:srgbClr val="0033CC"/>
                        </a:solidFill>
                        <a:effectLst/>
                        <a:latin typeface="Times New Roman" pitchFamily="18" charset="0"/>
                        <a:ea typeface="黑体" pitchFamily="49" charset="-122"/>
                      </a:endParaRPr>
                    </a:p>
                  </a:txBody>
                  <a:tcPr horzOverflow="overflow"/>
                </a:tc>
                <a:extLst>
                  <a:ext uri="{0D108BD9-81ED-4DB2-BD59-A6C34878D82A}">
                    <a16:rowId xmlns:a16="http://schemas.microsoft.com/office/drawing/2014/main" val="10006"/>
                  </a:ext>
                </a:extLst>
              </a:tr>
              <a:tr h="338529">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rPr>
                        <a:t>INPUTRC</a:t>
                      </a:r>
                      <a:endParaRPr kumimoji="0" lang="en-US" altLang="zh-CN" sz="1800" b="0" i="0" u="none" strike="noStrike" cap="none" normalizeH="0" baseline="0" dirty="0">
                        <a:ln>
                          <a:noFill/>
                        </a:ln>
                        <a:solidFill>
                          <a:schemeClr val="tx1"/>
                        </a:solidFill>
                        <a:effectLst/>
                        <a:latin typeface="Times New Roman" pitchFamily="18" charset="0"/>
                        <a:ea typeface="宋体"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u="none" strike="noStrike" cap="none" normalizeH="0" baseline="0">
                          <a:ln>
                            <a:noFill/>
                          </a:ln>
                          <a:effectLst/>
                        </a:rPr>
                        <a:t>默认的键盘映像</a:t>
                      </a:r>
                      <a:endParaRPr kumimoji="0" lang="zh-CN" altLang="en-US" sz="1800" b="0" i="0" u="none" strike="noStrike" cap="none" normalizeH="0" baseline="0">
                        <a:ln>
                          <a:noFill/>
                        </a:ln>
                        <a:solidFill>
                          <a:srgbClr val="0033CC"/>
                        </a:solidFill>
                        <a:effectLst/>
                        <a:latin typeface="Times New Roman" pitchFamily="18" charset="0"/>
                        <a:ea typeface="黑体" pitchFamily="49" charset="-122"/>
                      </a:endParaRPr>
                    </a:p>
                  </a:txBody>
                  <a:tcPr horzOverflow="overflow"/>
                </a:tc>
                <a:extLst>
                  <a:ext uri="{0D108BD9-81ED-4DB2-BD59-A6C34878D82A}">
                    <a16:rowId xmlns:a16="http://schemas.microsoft.com/office/drawing/2014/main" val="10007"/>
                  </a:ext>
                </a:extLst>
              </a:tr>
              <a:tr h="338529">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rPr>
                        <a:t>SHELL</a:t>
                      </a:r>
                      <a:endParaRPr kumimoji="0" lang="en-US" altLang="zh-CN" sz="1800" b="0" i="0" u="none" strike="noStrike" cap="none" normalizeH="0" baseline="0" dirty="0">
                        <a:ln>
                          <a:noFill/>
                        </a:ln>
                        <a:solidFill>
                          <a:schemeClr val="tx1"/>
                        </a:solidFill>
                        <a:effectLst/>
                        <a:latin typeface="Times New Roman" pitchFamily="18" charset="0"/>
                        <a:ea typeface="宋体"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u="none" strike="noStrike" cap="none" normalizeH="0" baseline="0">
                          <a:ln>
                            <a:noFill/>
                          </a:ln>
                          <a:effectLst/>
                        </a:rPr>
                        <a:t>用户所使用的 </a:t>
                      </a:r>
                      <a:r>
                        <a:rPr kumimoji="0" lang="en-US" altLang="zh-CN" sz="1800" u="none" strike="noStrike" cap="none" normalizeH="0" baseline="0" dirty="0">
                          <a:ln>
                            <a:noFill/>
                          </a:ln>
                          <a:effectLst/>
                        </a:rPr>
                        <a:t>shell </a:t>
                      </a:r>
                      <a:r>
                        <a:rPr kumimoji="0" lang="zh-CN" altLang="en-US" sz="1800" u="none" strike="noStrike" cap="none" normalizeH="0" baseline="0">
                          <a:ln>
                            <a:noFill/>
                          </a:ln>
                          <a:effectLst/>
                        </a:rPr>
                        <a:t>的路径名</a:t>
                      </a:r>
                      <a:endParaRPr kumimoji="0" lang="zh-CN" altLang="en-US" sz="1800" b="0" i="0" u="none" strike="noStrike" cap="none" normalizeH="0" baseline="0">
                        <a:ln>
                          <a:noFill/>
                        </a:ln>
                        <a:solidFill>
                          <a:srgbClr val="0033CC"/>
                        </a:solidFill>
                        <a:effectLst/>
                        <a:latin typeface="Times New Roman" pitchFamily="18" charset="0"/>
                        <a:ea typeface="黑体" pitchFamily="49" charset="-122"/>
                      </a:endParaRPr>
                    </a:p>
                  </a:txBody>
                  <a:tcPr horzOverflow="overflow"/>
                </a:tc>
                <a:extLst>
                  <a:ext uri="{0D108BD9-81ED-4DB2-BD59-A6C34878D82A}">
                    <a16:rowId xmlns:a16="http://schemas.microsoft.com/office/drawing/2014/main" val="10008"/>
                  </a:ext>
                </a:extLst>
              </a:tr>
              <a:tr h="338529">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rPr>
                        <a:t>LANG</a:t>
                      </a:r>
                      <a:endParaRPr kumimoji="0" lang="en-US" altLang="zh-CN" sz="1800" b="0" i="0" u="none" strike="noStrike" cap="none" normalizeH="0" baseline="0" dirty="0">
                        <a:ln>
                          <a:noFill/>
                        </a:ln>
                        <a:solidFill>
                          <a:schemeClr val="tx1"/>
                        </a:solidFill>
                        <a:effectLst/>
                        <a:latin typeface="Times New Roman" pitchFamily="18" charset="0"/>
                        <a:ea typeface="宋体"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u="none" strike="noStrike" cap="none" normalizeH="0" baseline="0">
                          <a:ln>
                            <a:noFill/>
                          </a:ln>
                          <a:effectLst/>
                        </a:rPr>
                        <a:t>默认语言</a:t>
                      </a:r>
                      <a:endParaRPr kumimoji="0" lang="zh-CN" altLang="en-US" sz="1800" b="0" i="0" u="none" strike="noStrike" cap="none" normalizeH="0" baseline="0">
                        <a:ln>
                          <a:noFill/>
                        </a:ln>
                        <a:solidFill>
                          <a:srgbClr val="0033CC"/>
                        </a:solidFill>
                        <a:effectLst/>
                        <a:latin typeface="Times New Roman" pitchFamily="18" charset="0"/>
                        <a:ea typeface="黑体" pitchFamily="49" charset="-122"/>
                      </a:endParaRPr>
                    </a:p>
                  </a:txBody>
                  <a:tcPr horzOverflow="overflow"/>
                </a:tc>
                <a:extLst>
                  <a:ext uri="{0D108BD9-81ED-4DB2-BD59-A6C34878D82A}">
                    <a16:rowId xmlns:a16="http://schemas.microsoft.com/office/drawing/2014/main" val="10009"/>
                  </a:ext>
                </a:extLst>
              </a:tr>
              <a:tr h="338529">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rPr>
                        <a:t>HISTSIZE</a:t>
                      </a:r>
                      <a:endParaRPr kumimoji="0" lang="en-US" altLang="zh-CN" sz="1800" b="0" i="0" u="none" strike="noStrike" cap="none" normalizeH="0" baseline="0" dirty="0">
                        <a:ln>
                          <a:noFill/>
                        </a:ln>
                        <a:solidFill>
                          <a:srgbClr val="0000CC"/>
                        </a:solidFill>
                        <a:effectLst/>
                        <a:latin typeface="Times New Roman" pitchFamily="18" charset="0"/>
                        <a:ea typeface="宋体"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rPr>
                        <a:t>history </a:t>
                      </a:r>
                      <a:r>
                        <a:rPr kumimoji="0" lang="zh-CN" altLang="en-US" sz="1800" u="none" strike="noStrike" cap="none" normalizeH="0" baseline="0">
                          <a:ln>
                            <a:noFill/>
                          </a:ln>
                          <a:effectLst/>
                        </a:rPr>
                        <a:t>所能记住的命令的最多个数</a:t>
                      </a:r>
                      <a:endParaRPr kumimoji="0" lang="zh-CN" altLang="en-US" sz="1800" b="0" i="0" u="none" strike="noStrike" cap="none" normalizeH="0" baseline="0">
                        <a:ln>
                          <a:noFill/>
                        </a:ln>
                        <a:solidFill>
                          <a:srgbClr val="0033CC"/>
                        </a:solidFill>
                        <a:effectLst/>
                        <a:latin typeface="Times New Roman" pitchFamily="18" charset="0"/>
                        <a:ea typeface="黑体" pitchFamily="49" charset="-122"/>
                      </a:endParaRPr>
                    </a:p>
                  </a:txBody>
                  <a:tcPr horzOverflow="overflow"/>
                </a:tc>
                <a:extLst>
                  <a:ext uri="{0D108BD9-81ED-4DB2-BD59-A6C34878D82A}">
                    <a16:rowId xmlns:a16="http://schemas.microsoft.com/office/drawing/2014/main" val="10010"/>
                  </a:ext>
                </a:extLst>
              </a:tr>
              <a:tr h="338529">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rPr>
                        <a:t>PATH</a:t>
                      </a:r>
                      <a:endParaRPr kumimoji="0" lang="en-US" altLang="zh-CN" sz="1800" b="0" i="0" u="none" strike="noStrike" cap="none" normalizeH="0" baseline="0" dirty="0">
                        <a:ln>
                          <a:noFill/>
                        </a:ln>
                        <a:solidFill>
                          <a:srgbClr val="0000CC"/>
                        </a:solidFill>
                        <a:effectLst/>
                        <a:latin typeface="Times New Roman" pitchFamily="18" charset="0"/>
                        <a:ea typeface="宋体"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rPr>
                        <a:t>shell </a:t>
                      </a:r>
                      <a:r>
                        <a:rPr kumimoji="0" lang="zh-CN" altLang="en-US" sz="1800" u="none" strike="noStrike" cap="none" normalizeH="0" baseline="0">
                          <a:ln>
                            <a:noFill/>
                          </a:ln>
                          <a:effectLst/>
                        </a:rPr>
                        <a:t>查找用户输入命令的路径 </a:t>
                      </a:r>
                      <a:r>
                        <a:rPr kumimoji="0" lang="en-US" altLang="zh-CN" sz="1800" u="none" strike="noStrike" cap="none" normalizeH="0" baseline="0" dirty="0">
                          <a:ln>
                            <a:noFill/>
                          </a:ln>
                          <a:effectLst/>
                        </a:rPr>
                        <a:t>(</a:t>
                      </a:r>
                      <a:r>
                        <a:rPr kumimoji="0" lang="zh-CN" altLang="en-US" sz="1800" u="none" strike="noStrike" cap="none" normalizeH="0" baseline="0">
                          <a:ln>
                            <a:noFill/>
                          </a:ln>
                          <a:effectLst/>
                        </a:rPr>
                        <a:t>目录列表</a:t>
                      </a:r>
                      <a:r>
                        <a:rPr kumimoji="0" lang="en-US" altLang="zh-CN" sz="1800" u="none" strike="noStrike" cap="none" normalizeH="0" baseline="0" dirty="0">
                          <a:ln>
                            <a:noFill/>
                          </a:ln>
                          <a:effectLst/>
                        </a:rPr>
                        <a:t>)</a:t>
                      </a:r>
                      <a:endParaRPr kumimoji="0" lang="en-US" altLang="zh-CN" sz="1800" b="0" i="0" u="none" strike="noStrike" cap="none" normalizeH="0" baseline="0" dirty="0">
                        <a:ln>
                          <a:noFill/>
                        </a:ln>
                        <a:solidFill>
                          <a:srgbClr val="0033CC"/>
                        </a:solidFill>
                        <a:effectLst/>
                        <a:latin typeface="Times New Roman" pitchFamily="18" charset="0"/>
                        <a:ea typeface="黑体" pitchFamily="49" charset="-122"/>
                      </a:endParaRPr>
                    </a:p>
                  </a:txBody>
                  <a:tcPr horzOverflow="overflow"/>
                </a:tc>
                <a:extLst>
                  <a:ext uri="{0D108BD9-81ED-4DB2-BD59-A6C34878D82A}">
                    <a16:rowId xmlns:a16="http://schemas.microsoft.com/office/drawing/2014/main" val="10011"/>
                  </a:ext>
                </a:extLst>
              </a:tr>
              <a:tr h="338529">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rPr>
                        <a:t>PS1</a:t>
                      </a:r>
                      <a:r>
                        <a:rPr kumimoji="0" lang="zh-CN" altLang="en-US" sz="1800" u="none" strike="noStrike" cap="none" normalizeH="0" baseline="0">
                          <a:ln>
                            <a:noFill/>
                          </a:ln>
                          <a:effectLst/>
                        </a:rPr>
                        <a:t>、</a:t>
                      </a:r>
                      <a:r>
                        <a:rPr kumimoji="0" lang="en-US" altLang="zh-CN" sz="1800" u="none" strike="noStrike" cap="none" normalizeH="0" baseline="0" dirty="0">
                          <a:ln>
                            <a:noFill/>
                          </a:ln>
                          <a:effectLst/>
                        </a:rPr>
                        <a:t>PS2</a:t>
                      </a:r>
                      <a:endParaRPr kumimoji="0" lang="en-US" altLang="zh-CN" sz="1800" b="0" i="0" u="none" strike="noStrike" cap="none" normalizeH="0" baseline="0" dirty="0">
                        <a:ln>
                          <a:noFill/>
                        </a:ln>
                        <a:solidFill>
                          <a:srgbClr val="0000CC"/>
                        </a:solidFill>
                        <a:effectLst/>
                        <a:latin typeface="Times New Roman" pitchFamily="18" charset="0"/>
                        <a:ea typeface="宋体"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rPr>
                        <a:t>shell </a:t>
                      </a:r>
                      <a:r>
                        <a:rPr kumimoji="0" lang="zh-CN" altLang="en-US" sz="1800" u="none" strike="noStrike" cap="none" normalizeH="0" baseline="0" dirty="0">
                          <a:ln>
                            <a:noFill/>
                          </a:ln>
                          <a:effectLst/>
                        </a:rPr>
                        <a:t>一级、二级命令提示符</a:t>
                      </a:r>
                      <a:endParaRPr kumimoji="0" lang="zh-CN" altLang="en-US" sz="1800" b="0" i="0" u="none" strike="noStrike" cap="none" normalizeH="0" baseline="0" dirty="0">
                        <a:ln>
                          <a:noFill/>
                        </a:ln>
                        <a:solidFill>
                          <a:srgbClr val="0033CC"/>
                        </a:solidFill>
                        <a:effectLst/>
                        <a:latin typeface="Times New Roman" pitchFamily="18" charset="0"/>
                        <a:ea typeface="黑体" pitchFamily="49" charset="-122"/>
                      </a:endParaRPr>
                    </a:p>
                  </a:txBody>
                  <a:tcPr horzOverflow="overflow"/>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259151088"/>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C406D5-F6E3-217A-AE99-D74F0E2550EE}"/>
              </a:ext>
            </a:extLst>
          </p:cNvPr>
          <p:cNvSpPr>
            <a:spLocks noGrp="1"/>
          </p:cNvSpPr>
          <p:nvPr>
            <p:ph type="title"/>
          </p:nvPr>
        </p:nvSpPr>
        <p:spPr/>
        <p:txBody>
          <a:bodyPr/>
          <a:lstStyle/>
          <a:p>
            <a:r>
              <a:rPr lang="zh-CN">
                <a:ea typeface="+mj-lt"/>
                <a:cs typeface="+mj-lt"/>
              </a:rPr>
              <a:t>设置 PATH 环境变量</a:t>
            </a:r>
            <a:endParaRPr lang="zh-CN"/>
          </a:p>
        </p:txBody>
      </p:sp>
      <p:sp>
        <p:nvSpPr>
          <p:cNvPr id="3" name="内容占位符 2">
            <a:extLst>
              <a:ext uri="{FF2B5EF4-FFF2-40B4-BE49-F238E27FC236}">
                <a16:creationId xmlns:a16="http://schemas.microsoft.com/office/drawing/2014/main" id="{2476571E-3E62-6B79-8491-3CBB5CBC496D}"/>
              </a:ext>
            </a:extLst>
          </p:cNvPr>
          <p:cNvSpPr>
            <a:spLocks noGrp="1"/>
          </p:cNvSpPr>
          <p:nvPr>
            <p:ph idx="1"/>
          </p:nvPr>
        </p:nvSpPr>
        <p:spPr/>
        <p:txBody>
          <a:bodyPr vert="horz" lIns="91440" tIns="45720" rIns="91440" bIns="45720" rtlCol="0" anchor="t">
            <a:normAutofit/>
          </a:bodyPr>
          <a:lstStyle/>
          <a:p>
            <a:pPr marL="0" indent="0">
              <a:buNone/>
            </a:pPr>
            <a:r>
              <a:rPr lang="zh-CN">
                <a:ea typeface="+mn-lt"/>
                <a:cs typeface="+mn-lt"/>
              </a:rPr>
              <a:t>$ echo $PATH </a:t>
            </a:r>
            <a:endParaRPr lang="zh-CN" altLang="en-US">
              <a:ea typeface="等线" panose="02010600030101010101" pitchFamily="2" charset="-122"/>
              <a:cs typeface="+mn-lt"/>
            </a:endParaRPr>
          </a:p>
          <a:p>
            <a:pPr marL="0" indent="0">
              <a:buNone/>
            </a:pPr>
            <a:r>
              <a:rPr lang="zh-CN">
                <a:ea typeface="+mn-lt"/>
                <a:cs typeface="+mn-lt"/>
              </a:rPr>
              <a:t>/usr/local/sbin:/usr/local/bin:/usr/sbin:/usr/bin:/sbin:/bin:/usr/games:/usr/local/games</a:t>
            </a:r>
          </a:p>
          <a:p>
            <a:pPr marL="0" indent="0">
              <a:buNone/>
            </a:pPr>
            <a:endParaRPr lang="en-US" altLang="zh-CN" dirty="0">
              <a:ea typeface="+mn-lt"/>
              <a:cs typeface="+mn-lt"/>
            </a:endParaRPr>
          </a:p>
          <a:p>
            <a:pPr marL="0" indent="0">
              <a:buNone/>
            </a:pPr>
            <a:r>
              <a:rPr lang="en-US" altLang="zh-CN" dirty="0">
                <a:ea typeface="+mn-lt"/>
                <a:cs typeface="+mn-lt"/>
              </a:rPr>
              <a:t>$</a:t>
            </a:r>
            <a:r>
              <a:rPr lang="zh-CN" altLang="en-US" dirty="0">
                <a:ea typeface="+mn-lt"/>
                <a:cs typeface="+mn-lt"/>
              </a:rPr>
              <a:t> </a:t>
            </a:r>
            <a:r>
              <a:rPr lang="en-US" altLang="zh-CN">
                <a:ea typeface="+mn-lt"/>
                <a:cs typeface="+mn-lt"/>
              </a:rPr>
              <a:t>myprog</a:t>
            </a:r>
            <a:endParaRPr lang="zh-CN" altLang="en-US" dirty="0">
              <a:ea typeface="+mn-lt"/>
              <a:cs typeface="+mn-lt"/>
            </a:endParaRPr>
          </a:p>
          <a:p>
            <a:pPr marL="0" indent="0">
              <a:buNone/>
            </a:pPr>
            <a:r>
              <a:rPr lang="en-US" altLang="zh-CN" dirty="0">
                <a:ea typeface="+mn-lt"/>
                <a:cs typeface="+mn-lt"/>
              </a:rPr>
              <a:t>-bash:</a:t>
            </a:r>
            <a:r>
              <a:rPr lang="zh-CN" altLang="en-US" dirty="0">
                <a:ea typeface="+mn-lt"/>
                <a:cs typeface="+mn-lt"/>
              </a:rPr>
              <a:t> </a:t>
            </a:r>
            <a:r>
              <a:rPr lang="en-US" altLang="zh-CN" dirty="0" err="1">
                <a:ea typeface="+mn-lt"/>
                <a:cs typeface="+mn-lt"/>
              </a:rPr>
              <a:t>myprog</a:t>
            </a:r>
            <a:r>
              <a:rPr lang="en-US" altLang="zh-CN" dirty="0">
                <a:ea typeface="+mn-lt"/>
                <a:cs typeface="+mn-lt"/>
              </a:rPr>
              <a:t>:</a:t>
            </a:r>
            <a:r>
              <a:rPr lang="zh-CN" altLang="en-US" dirty="0">
                <a:ea typeface="+mn-lt"/>
                <a:cs typeface="+mn-lt"/>
              </a:rPr>
              <a:t> </a:t>
            </a:r>
            <a:r>
              <a:rPr lang="en-US" altLang="zh-CN" dirty="0">
                <a:ea typeface="+mn-lt"/>
                <a:cs typeface="+mn-lt"/>
              </a:rPr>
              <a:t>command</a:t>
            </a:r>
            <a:r>
              <a:rPr lang="zh-CN" altLang="en-US" dirty="0">
                <a:ea typeface="+mn-lt"/>
                <a:cs typeface="+mn-lt"/>
              </a:rPr>
              <a:t> </a:t>
            </a:r>
            <a:r>
              <a:rPr lang="en-US" altLang="zh-CN" dirty="0">
                <a:ea typeface="+mn-lt"/>
                <a:cs typeface="+mn-lt"/>
              </a:rPr>
              <a:t>not</a:t>
            </a:r>
            <a:r>
              <a:rPr lang="zh-CN" altLang="en-US" dirty="0">
                <a:ea typeface="+mn-lt"/>
                <a:cs typeface="+mn-lt"/>
              </a:rPr>
              <a:t> </a:t>
            </a:r>
            <a:r>
              <a:rPr lang="en-US" altLang="zh-CN" dirty="0">
                <a:ea typeface="+mn-lt"/>
                <a:cs typeface="+mn-lt"/>
              </a:rPr>
              <a:t>found</a:t>
            </a:r>
            <a:r>
              <a:rPr lang="zh-CN" altLang="en-US" dirty="0">
                <a:ea typeface="+mn-lt"/>
                <a:cs typeface="+mn-lt"/>
              </a:rPr>
              <a:t> </a:t>
            </a:r>
            <a:endParaRPr lang="zh-CN" altLang="en-US">
              <a:ea typeface="+mn-lt"/>
              <a:cs typeface="+mn-lt"/>
            </a:endParaRPr>
          </a:p>
          <a:p>
            <a:pPr marL="0" indent="0">
              <a:buNone/>
            </a:pPr>
            <a:endParaRPr lang="en-US" altLang="zh-CN" dirty="0">
              <a:ea typeface="+mn-lt"/>
              <a:cs typeface="+mn-lt"/>
            </a:endParaRPr>
          </a:p>
          <a:p>
            <a:pPr marL="0" indent="0">
              <a:buNone/>
            </a:pPr>
            <a:r>
              <a:rPr lang="en-US">
                <a:ea typeface="+mn-lt"/>
                <a:cs typeface="+mn-lt"/>
              </a:rPr>
              <a:t>$ PATH=$PATH:/home/christine/Scripts</a:t>
            </a:r>
            <a:endParaRPr lang="en-US"/>
          </a:p>
        </p:txBody>
      </p:sp>
    </p:spTree>
    <p:extLst>
      <p:ext uri="{BB962C8B-B14F-4D97-AF65-F5344CB8AC3E}">
        <p14:creationId xmlns:p14="http://schemas.microsoft.com/office/powerpoint/2010/main" val="41050313"/>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用户自定义变量</a:t>
            </a:r>
            <a:endParaRPr lang="zh-CN" altLang="en-US" dirty="0"/>
          </a:p>
        </p:txBody>
      </p:sp>
      <p:sp>
        <p:nvSpPr>
          <p:cNvPr id="3" name="内容占位符 2"/>
          <p:cNvSpPr>
            <a:spLocks noGrp="1"/>
          </p:cNvSpPr>
          <p:nvPr>
            <p:ph idx="1"/>
          </p:nvPr>
        </p:nvSpPr>
        <p:spPr>
          <a:xfrm>
            <a:off x="1280445" y="1906687"/>
            <a:ext cx="8229600" cy="2116832"/>
          </a:xfrm>
        </p:spPr>
        <p:txBody>
          <a:bodyPr/>
          <a:lstStyle/>
          <a:p>
            <a:r>
              <a:rPr lang="zh-CN" altLang="en-US" dirty="0" smtClean="0"/>
              <a:t>变量赋值（定义变量）</a:t>
            </a:r>
          </a:p>
          <a:p>
            <a:pPr lvl="1"/>
            <a:r>
              <a:rPr lang="en-GB" altLang="zh-CN" dirty="0" err="1" smtClean="0"/>
              <a:t>varName</a:t>
            </a:r>
            <a:r>
              <a:rPr lang="en-GB" altLang="zh-CN" dirty="0" smtClean="0"/>
              <a:t>=Value</a:t>
            </a:r>
          </a:p>
          <a:p>
            <a:pPr lvl="1"/>
            <a:r>
              <a:rPr lang="en-US" altLang="zh-CN" dirty="0" smtClean="0"/>
              <a:t>export  </a:t>
            </a:r>
            <a:r>
              <a:rPr lang="en-GB" altLang="zh-CN" dirty="0" err="1" smtClean="0"/>
              <a:t>varName</a:t>
            </a:r>
            <a:r>
              <a:rPr lang="en-GB" altLang="zh-CN" dirty="0" smtClean="0"/>
              <a:t>=Value</a:t>
            </a:r>
          </a:p>
          <a:p>
            <a:r>
              <a:rPr lang="zh-CN" altLang="en-US" dirty="0" smtClean="0"/>
              <a:t>引用变量  </a:t>
            </a:r>
            <a:r>
              <a:rPr lang="en-US" altLang="zh-CN" dirty="0" smtClean="0"/>
              <a:t>$</a:t>
            </a:r>
            <a:r>
              <a:rPr lang="en-GB" altLang="zh-CN" dirty="0" err="1" smtClean="0"/>
              <a:t>varName</a:t>
            </a:r>
            <a:endParaRPr lang="zh-CN" altLang="en-US"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166</a:t>
            </a:fld>
            <a:endParaRPr lang="en-US" altLang="zh-CN" dirty="0"/>
          </a:p>
        </p:txBody>
      </p:sp>
      <p:sp>
        <p:nvSpPr>
          <p:cNvPr id="9" name="矩形 8"/>
          <p:cNvSpPr/>
          <p:nvPr/>
        </p:nvSpPr>
        <p:spPr>
          <a:xfrm>
            <a:off x="1280445" y="3958359"/>
            <a:ext cx="6096000" cy="2308324"/>
          </a:xfrm>
          <a:prstGeom prst="rect">
            <a:avLst/>
          </a:prstGeom>
        </p:spPr>
        <p:txBody>
          <a:bodyPr>
            <a:spAutoFit/>
          </a:bodyPr>
          <a:lstStyle/>
          <a:p>
            <a:r>
              <a:rPr lang="en-US" altLang="zh-CN" dirty="0"/>
              <a:t> $ </a:t>
            </a:r>
            <a:r>
              <a:rPr lang="en-US" altLang="zh-CN" dirty="0" err="1"/>
              <a:t>my_variable</a:t>
            </a:r>
            <a:r>
              <a:rPr lang="en-US" altLang="zh-CN" dirty="0"/>
              <a:t>=Hello </a:t>
            </a:r>
            <a:r>
              <a:rPr lang="en-US" altLang="zh-CN" dirty="0" smtClean="0"/>
              <a:t>World</a:t>
            </a:r>
          </a:p>
          <a:p>
            <a:r>
              <a:rPr lang="en-US" altLang="zh-CN" dirty="0" smtClean="0"/>
              <a:t>-</a:t>
            </a:r>
            <a:r>
              <a:rPr lang="en-US" altLang="zh-CN" dirty="0"/>
              <a:t>bash: World: command not found</a:t>
            </a:r>
          </a:p>
          <a:p>
            <a:r>
              <a:rPr lang="en-US" altLang="zh-CN" dirty="0"/>
              <a:t> </a:t>
            </a:r>
          </a:p>
          <a:p>
            <a:r>
              <a:rPr lang="en-US" altLang="zh-CN" dirty="0"/>
              <a:t>$ </a:t>
            </a:r>
            <a:r>
              <a:rPr lang="en-US" altLang="zh-CN" dirty="0" err="1"/>
              <a:t>my_variable</a:t>
            </a:r>
            <a:r>
              <a:rPr lang="en-US" altLang="zh-CN" dirty="0"/>
              <a:t>="Hello World"</a:t>
            </a:r>
          </a:p>
          <a:p>
            <a:r>
              <a:rPr lang="en-US" altLang="zh-CN" dirty="0"/>
              <a:t> </a:t>
            </a:r>
          </a:p>
          <a:p>
            <a:r>
              <a:rPr lang="en-US" altLang="zh-CN" dirty="0"/>
              <a:t> $ echo $</a:t>
            </a:r>
            <a:r>
              <a:rPr lang="en-US" altLang="zh-CN" dirty="0" err="1"/>
              <a:t>my_variable</a:t>
            </a:r>
            <a:endParaRPr lang="en-US" altLang="zh-CN" dirty="0"/>
          </a:p>
          <a:p>
            <a:r>
              <a:rPr lang="en-US" altLang="zh-CN" dirty="0"/>
              <a:t> Hello World</a:t>
            </a:r>
          </a:p>
          <a:p>
            <a:r>
              <a:rPr lang="en-US" altLang="zh-CN" dirty="0"/>
              <a:t> $</a:t>
            </a:r>
            <a:endParaRPr lang="zh-CN" altLang="en-US" dirty="0"/>
          </a:p>
        </p:txBody>
      </p:sp>
    </p:spTree>
    <p:extLst>
      <p:ext uri="{BB962C8B-B14F-4D97-AF65-F5344CB8AC3E}">
        <p14:creationId xmlns:p14="http://schemas.microsoft.com/office/powerpoint/2010/main" val="1528046488"/>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强引用和弱引用</a:t>
            </a:r>
            <a:endParaRPr lang="zh-CN" altLang="en-US" dirty="0"/>
          </a:p>
        </p:txBody>
      </p:sp>
      <p:sp>
        <p:nvSpPr>
          <p:cNvPr id="3" name="内容占位符 2"/>
          <p:cNvSpPr>
            <a:spLocks noGrp="1"/>
          </p:cNvSpPr>
          <p:nvPr>
            <p:ph idx="1"/>
          </p:nvPr>
        </p:nvSpPr>
        <p:spPr>
          <a:xfrm>
            <a:off x="1153682" y="1589518"/>
            <a:ext cx="9057118" cy="4541408"/>
          </a:xfrm>
        </p:spPr>
        <p:txBody>
          <a:bodyPr/>
          <a:lstStyle/>
          <a:p>
            <a:r>
              <a:rPr lang="zh-CN" altLang="en-US" dirty="0" smtClean="0"/>
              <a:t>强引用</a:t>
            </a:r>
          </a:p>
          <a:p>
            <a:pPr lvl="1"/>
            <a:r>
              <a:rPr lang="zh-CN" altLang="en-US" dirty="0" smtClean="0">
                <a:solidFill>
                  <a:srgbClr val="C00000"/>
                </a:solidFill>
              </a:rPr>
              <a:t>单引号对</a:t>
            </a:r>
            <a:r>
              <a:rPr lang="zh-CN" altLang="en-US" dirty="0" smtClean="0"/>
              <a:t>是强引用</a:t>
            </a:r>
          </a:p>
          <a:p>
            <a:pPr lvl="1"/>
            <a:r>
              <a:rPr lang="zh-CN" altLang="en-US" dirty="0" smtClean="0"/>
              <a:t>单引号对中的字符都将作为普通字符，但不允许出现另外的单引号。</a:t>
            </a:r>
          </a:p>
          <a:p>
            <a:r>
              <a:rPr lang="zh-CN" altLang="en-US" dirty="0" smtClean="0"/>
              <a:t>弱引用		</a:t>
            </a:r>
          </a:p>
          <a:p>
            <a:pPr lvl="1"/>
            <a:r>
              <a:rPr lang="zh-CN" altLang="en-US" dirty="0" smtClean="0">
                <a:solidFill>
                  <a:srgbClr val="C00000"/>
                </a:solidFill>
              </a:rPr>
              <a:t>双引号对</a:t>
            </a:r>
            <a:r>
              <a:rPr lang="zh-CN" altLang="en-US" dirty="0" smtClean="0"/>
              <a:t>是弱引用		</a:t>
            </a:r>
          </a:p>
          <a:p>
            <a:pPr lvl="1"/>
            <a:r>
              <a:rPr lang="zh-CN" altLang="en-US" dirty="0" smtClean="0"/>
              <a:t>双引号对中的部分字符仍保留特殊含义</a:t>
            </a:r>
          </a:p>
          <a:p>
            <a:pPr lvl="2"/>
            <a:r>
              <a:rPr lang="en-US" altLang="zh-CN" dirty="0" smtClean="0"/>
              <a:t>$</a:t>
            </a:r>
            <a:r>
              <a:rPr lang="zh-CN" altLang="en-US" dirty="0" smtClean="0"/>
              <a:t>（美元符号）－　变量扩展 </a:t>
            </a:r>
          </a:p>
          <a:p>
            <a:pPr lvl="2"/>
            <a:r>
              <a:rPr lang="en-US" altLang="zh-CN" dirty="0" smtClean="0"/>
              <a:t>`</a:t>
            </a:r>
            <a:r>
              <a:rPr lang="zh-CN" altLang="en-US" dirty="0" smtClean="0"/>
              <a:t>（反引号） 　－　命令替换 </a:t>
            </a:r>
          </a:p>
          <a:p>
            <a:pPr lvl="2"/>
            <a:r>
              <a:rPr lang="en-US" altLang="zh-CN" dirty="0" smtClean="0"/>
              <a:t>\</a:t>
            </a:r>
            <a:r>
              <a:rPr lang="zh-CN" altLang="en-US" dirty="0" smtClean="0"/>
              <a:t>（反斜线）　 －　禁止单个字符扩展 </a:t>
            </a:r>
          </a:p>
          <a:p>
            <a:pPr lvl="2"/>
            <a:r>
              <a:rPr lang="en-US" altLang="zh-CN" dirty="0" smtClean="0"/>
              <a:t>!</a:t>
            </a:r>
            <a:r>
              <a:rPr lang="zh-CN" altLang="en-US" dirty="0" smtClean="0"/>
              <a:t>（叹号）　     －　历史命令替换</a:t>
            </a:r>
            <a:endParaRPr lang="zh-CN" altLang="en-US"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167</a:t>
            </a:fld>
            <a:endParaRPr lang="en-US" altLang="zh-CN" dirty="0"/>
          </a:p>
        </p:txBody>
      </p:sp>
    </p:spTree>
    <p:extLst>
      <p:ext uri="{BB962C8B-B14F-4D97-AF65-F5344CB8AC3E}">
        <p14:creationId xmlns:p14="http://schemas.microsoft.com/office/powerpoint/2010/main" val="1076304129"/>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en-US" altLang="zh-CN" dirty="0"/>
              <a:t>$</a:t>
            </a:r>
            <a:r>
              <a:rPr lang="en-US" altLang="zh-CN" dirty="0" smtClean="0"/>
              <a:t>city=</a:t>
            </a:r>
            <a:r>
              <a:rPr lang="en-US" altLang="zh-CN" dirty="0" err="1" smtClean="0"/>
              <a:t>cq</a:t>
            </a:r>
            <a:endParaRPr lang="en-US" altLang="zh-CN" dirty="0" smtClean="0"/>
          </a:p>
          <a:p>
            <a:pPr marL="0" indent="0">
              <a:buNone/>
            </a:pPr>
            <a:r>
              <a:rPr lang="en-US" altLang="zh-CN" dirty="0"/>
              <a:t>echo "We are in $city today."</a:t>
            </a:r>
            <a:endParaRPr lang="zh-CN" altLang="en-US" dirty="0"/>
          </a:p>
        </p:txBody>
      </p:sp>
      <p:sp>
        <p:nvSpPr>
          <p:cNvPr id="6" name="矩形 5"/>
          <p:cNvSpPr/>
          <p:nvPr/>
        </p:nvSpPr>
        <p:spPr>
          <a:xfrm>
            <a:off x="774818" y="3266438"/>
            <a:ext cx="6096000" cy="923330"/>
          </a:xfrm>
          <a:prstGeom prst="rect">
            <a:avLst/>
          </a:prstGeom>
        </p:spPr>
        <p:txBody>
          <a:bodyPr>
            <a:spAutoFit/>
          </a:bodyPr>
          <a:lstStyle/>
          <a:p>
            <a:r>
              <a:rPr lang="en-US" altLang="zh-CN" dirty="0"/>
              <a:t>LOG_START_TIME=`date </a:t>
            </a:r>
            <a:r>
              <a:rPr lang="en-US" altLang="zh-CN" dirty="0" smtClean="0"/>
              <a:t>"%</a:t>
            </a:r>
            <a:r>
              <a:rPr lang="en-US" altLang="zh-CN" dirty="0" err="1"/>
              <a:t>Y%m%d%H%M%S</a:t>
            </a:r>
            <a:r>
              <a:rPr lang="en-US" altLang="zh-CN" dirty="0" smtClean="0"/>
              <a:t>"`</a:t>
            </a:r>
          </a:p>
          <a:p>
            <a:r>
              <a:rPr lang="en-US" altLang="zh-CN" dirty="0" smtClean="0"/>
              <a:t>BACKUP_DIR</a:t>
            </a:r>
            <a:r>
              <a:rPr lang="en-US" altLang="zh-CN" dirty="0"/>
              <a:t>=~/</a:t>
            </a:r>
            <a:r>
              <a:rPr lang="en-US" altLang="zh-CN" dirty="0" smtClean="0"/>
              <a:t>backup</a:t>
            </a:r>
          </a:p>
          <a:p>
            <a:r>
              <a:rPr lang="en-US" altLang="zh-CN" dirty="0" smtClean="0"/>
              <a:t>BACKUP_LOG</a:t>
            </a:r>
            <a:r>
              <a:rPr lang="en-US" altLang="zh-CN" dirty="0"/>
              <a:t>="$BACKUP_DIR/${LOG_START_TIME}.log"</a:t>
            </a:r>
            <a:endParaRPr lang="zh-CN" altLang="en-US" dirty="0"/>
          </a:p>
        </p:txBody>
      </p:sp>
    </p:spTree>
    <p:extLst>
      <p:ext uri="{BB962C8B-B14F-4D97-AF65-F5344CB8AC3E}">
        <p14:creationId xmlns:p14="http://schemas.microsoft.com/office/powerpoint/2010/main" val="4234528650"/>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设置</a:t>
            </a:r>
            <a:r>
              <a:rPr lang="zh-CN" altLang="en-US" dirty="0" smtClean="0"/>
              <a:t>全局变量</a:t>
            </a:r>
            <a:r>
              <a:rPr lang="en-US" altLang="zh-CN" dirty="0" smtClean="0"/>
              <a:t>(export)</a:t>
            </a:r>
            <a:endParaRPr lang="zh-CN" altLang="en-US" dirty="0"/>
          </a:p>
        </p:txBody>
      </p:sp>
      <p:sp>
        <p:nvSpPr>
          <p:cNvPr id="3" name="内容占位符 2"/>
          <p:cNvSpPr>
            <a:spLocks noGrp="1"/>
          </p:cNvSpPr>
          <p:nvPr>
            <p:ph idx="1"/>
          </p:nvPr>
        </p:nvSpPr>
        <p:spPr/>
        <p:txBody>
          <a:bodyPr/>
          <a:lstStyle/>
          <a:p>
            <a:r>
              <a:rPr lang="zh-CN" altLang="en-US" dirty="0"/>
              <a:t>显示当前</a:t>
            </a:r>
            <a:r>
              <a:rPr lang="en-US" altLang="zh-CN" dirty="0"/>
              <a:t>Shell</a:t>
            </a:r>
            <a:r>
              <a:rPr lang="zh-CN" altLang="en-US" dirty="0"/>
              <a:t>可见的全局变量</a:t>
            </a:r>
            <a:endParaRPr lang="en-US" altLang="zh-CN" dirty="0"/>
          </a:p>
          <a:p>
            <a:pPr lvl="1"/>
            <a:r>
              <a:rPr lang="en-US" altLang="zh-CN" sz="2800" dirty="0">
                <a:solidFill>
                  <a:schemeClr val="accent6">
                    <a:lumMod val="75000"/>
                  </a:schemeClr>
                </a:solidFill>
              </a:rPr>
              <a:t>export [-p]</a:t>
            </a:r>
          </a:p>
          <a:p>
            <a:r>
              <a:rPr lang="zh-CN" altLang="en-US" dirty="0"/>
              <a:t>定义变量值的同时声明为全局变量</a:t>
            </a:r>
            <a:endParaRPr lang="en-US" altLang="zh-CN" dirty="0"/>
          </a:p>
          <a:p>
            <a:pPr lvl="1"/>
            <a:r>
              <a:rPr lang="en-US" altLang="zh-CN" sz="2800" dirty="0">
                <a:solidFill>
                  <a:schemeClr val="accent6">
                    <a:lumMod val="75000"/>
                  </a:schemeClr>
                </a:solidFill>
              </a:rPr>
              <a:t>export &lt;</a:t>
            </a:r>
            <a:r>
              <a:rPr lang="zh-CN" altLang="en-US" sz="2800" dirty="0">
                <a:solidFill>
                  <a:schemeClr val="accent6">
                    <a:lumMod val="75000"/>
                  </a:schemeClr>
                </a:solidFill>
              </a:rPr>
              <a:t>变量名</a:t>
            </a:r>
            <a:r>
              <a:rPr lang="en-US" altLang="zh-CN" sz="2800" dirty="0">
                <a:solidFill>
                  <a:schemeClr val="accent6">
                    <a:lumMod val="75000"/>
                  </a:schemeClr>
                </a:solidFill>
              </a:rPr>
              <a:t>1=</a:t>
            </a:r>
            <a:r>
              <a:rPr lang="zh-CN" altLang="en-US" sz="2800" dirty="0">
                <a:solidFill>
                  <a:schemeClr val="accent6">
                    <a:lumMod val="75000"/>
                  </a:schemeClr>
                </a:solidFill>
              </a:rPr>
              <a:t>值</a:t>
            </a:r>
            <a:r>
              <a:rPr lang="en-US" altLang="zh-CN" sz="2800" dirty="0">
                <a:solidFill>
                  <a:schemeClr val="accent6">
                    <a:lumMod val="75000"/>
                  </a:schemeClr>
                </a:solidFill>
              </a:rPr>
              <a:t>1&gt;  [&lt;</a:t>
            </a:r>
            <a:r>
              <a:rPr lang="zh-CN" altLang="en-US" sz="2800" dirty="0">
                <a:solidFill>
                  <a:schemeClr val="accent6">
                    <a:lumMod val="75000"/>
                  </a:schemeClr>
                </a:solidFill>
              </a:rPr>
              <a:t>变量名</a:t>
            </a:r>
            <a:r>
              <a:rPr lang="en-US" altLang="zh-CN" sz="2800" dirty="0">
                <a:solidFill>
                  <a:schemeClr val="accent6">
                    <a:lumMod val="75000"/>
                  </a:schemeClr>
                </a:solidFill>
              </a:rPr>
              <a:t>2=</a:t>
            </a:r>
            <a:r>
              <a:rPr lang="zh-CN" altLang="en-US" sz="2800" dirty="0">
                <a:solidFill>
                  <a:schemeClr val="accent6">
                    <a:lumMod val="75000"/>
                  </a:schemeClr>
                </a:solidFill>
              </a:rPr>
              <a:t>值</a:t>
            </a:r>
            <a:r>
              <a:rPr lang="en-US" altLang="zh-CN" sz="2800" dirty="0">
                <a:solidFill>
                  <a:schemeClr val="accent6">
                    <a:lumMod val="75000"/>
                  </a:schemeClr>
                </a:solidFill>
              </a:rPr>
              <a:t>2&gt; ...] </a:t>
            </a:r>
          </a:p>
          <a:p>
            <a:r>
              <a:rPr lang="zh-CN" altLang="en-US" dirty="0"/>
              <a:t>声明已经赋值的某个（些）局部变量为全局变量</a:t>
            </a:r>
            <a:endParaRPr lang="en-US" altLang="zh-CN" dirty="0"/>
          </a:p>
          <a:p>
            <a:pPr lvl="1"/>
            <a:r>
              <a:rPr lang="en-US" altLang="zh-CN" dirty="0">
                <a:solidFill>
                  <a:schemeClr val="accent6">
                    <a:lumMod val="75000"/>
                  </a:schemeClr>
                </a:solidFill>
              </a:rPr>
              <a:t>export &lt;</a:t>
            </a:r>
            <a:r>
              <a:rPr lang="zh-CN" altLang="en-US" dirty="0">
                <a:solidFill>
                  <a:schemeClr val="accent6">
                    <a:lumMod val="75000"/>
                  </a:schemeClr>
                </a:solidFill>
              </a:rPr>
              <a:t>变量名</a:t>
            </a:r>
            <a:r>
              <a:rPr lang="en-US" altLang="zh-CN" dirty="0">
                <a:solidFill>
                  <a:schemeClr val="accent6">
                    <a:lumMod val="75000"/>
                  </a:schemeClr>
                </a:solidFill>
              </a:rPr>
              <a:t>1&gt; [&lt;</a:t>
            </a:r>
            <a:r>
              <a:rPr lang="zh-CN" altLang="en-US" dirty="0">
                <a:solidFill>
                  <a:schemeClr val="accent6">
                    <a:lumMod val="75000"/>
                  </a:schemeClr>
                </a:solidFill>
              </a:rPr>
              <a:t>变量名</a:t>
            </a:r>
            <a:r>
              <a:rPr lang="en-US" altLang="zh-CN" dirty="0">
                <a:solidFill>
                  <a:schemeClr val="accent6">
                    <a:lumMod val="75000"/>
                  </a:schemeClr>
                </a:solidFill>
              </a:rPr>
              <a:t>2&gt; ...] </a:t>
            </a:r>
          </a:p>
          <a:p>
            <a:endParaRPr lang="zh-CN" altLang="en-US" dirty="0"/>
          </a:p>
        </p:txBody>
      </p:sp>
      <p:sp>
        <p:nvSpPr>
          <p:cNvPr id="4" name="矩形 3"/>
          <p:cNvSpPr/>
          <p:nvPr/>
        </p:nvSpPr>
        <p:spPr>
          <a:xfrm>
            <a:off x="612449" y="4958505"/>
            <a:ext cx="6096000" cy="923330"/>
          </a:xfrm>
          <a:prstGeom prst="rect">
            <a:avLst/>
          </a:prstGeom>
        </p:spPr>
        <p:txBody>
          <a:bodyPr>
            <a:spAutoFit/>
          </a:bodyPr>
          <a:lstStyle/>
          <a:p>
            <a:pPr lvl="1"/>
            <a:r>
              <a:rPr lang="en-US" altLang="zh-CN" dirty="0"/>
              <a:t>$ </a:t>
            </a:r>
            <a:r>
              <a:rPr lang="en-US" altLang="zh-CN" dirty="0" err="1"/>
              <a:t>my_variable</a:t>
            </a:r>
            <a:r>
              <a:rPr lang="en-US" altLang="zh-CN" dirty="0"/>
              <a:t>="I am Global now"</a:t>
            </a:r>
          </a:p>
          <a:p>
            <a:pPr lvl="1"/>
            <a:r>
              <a:rPr lang="en-US" altLang="zh-CN" dirty="0"/>
              <a:t>$</a:t>
            </a:r>
          </a:p>
          <a:p>
            <a:pPr lvl="1"/>
            <a:r>
              <a:rPr lang="en-US" altLang="zh-CN" dirty="0"/>
              <a:t>$ export </a:t>
            </a:r>
            <a:r>
              <a:rPr lang="en-US" altLang="zh-CN" dirty="0" err="1"/>
              <a:t>my_variable</a:t>
            </a:r>
            <a:endParaRPr lang="zh-CN" altLang="en-US" dirty="0"/>
          </a:p>
        </p:txBody>
      </p:sp>
    </p:spTree>
    <p:extLst>
      <p:ext uri="{BB962C8B-B14F-4D97-AF65-F5344CB8AC3E}">
        <p14:creationId xmlns:p14="http://schemas.microsoft.com/office/powerpoint/2010/main" val="41068647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遍历目录</a:t>
            </a:r>
          </a:p>
        </p:txBody>
      </p:sp>
      <p:sp>
        <p:nvSpPr>
          <p:cNvPr id="3" name="内容占位符 2"/>
          <p:cNvSpPr>
            <a:spLocks noGrp="1"/>
          </p:cNvSpPr>
          <p:nvPr>
            <p:ph idx="1"/>
          </p:nvPr>
        </p:nvSpPr>
        <p:spPr/>
        <p:txBody>
          <a:bodyPr/>
          <a:lstStyle/>
          <a:p>
            <a:r>
              <a:rPr lang="zh-CN" altLang="en-US" dirty="0"/>
              <a:t>使用更改目录命令（</a:t>
            </a:r>
            <a:r>
              <a:rPr lang="en-US" altLang="zh-CN" dirty="0"/>
              <a:t>cd</a:t>
            </a:r>
            <a:r>
              <a:rPr lang="zh-CN" altLang="en-US" dirty="0"/>
              <a:t>）将当前工作目录更改到另一个目录。</a:t>
            </a:r>
            <a:endParaRPr lang="en-US" altLang="zh-CN" dirty="0"/>
          </a:p>
          <a:p>
            <a:r>
              <a:rPr lang="en-US" altLang="zh-CN" dirty="0"/>
              <a:t>cd </a:t>
            </a:r>
            <a:r>
              <a:rPr lang="zh-CN" altLang="en-US" dirty="0"/>
              <a:t>命令的语法如下：</a:t>
            </a:r>
            <a:endParaRPr lang="en-US" altLang="zh-CN" dirty="0"/>
          </a:p>
          <a:p>
            <a:pPr marL="0" indent="0">
              <a:buNone/>
            </a:pPr>
            <a:r>
              <a:rPr lang="en-US" altLang="zh-CN" dirty="0"/>
              <a:t>  cd </a:t>
            </a:r>
            <a:r>
              <a:rPr lang="zh-CN" altLang="en-US" dirty="0"/>
              <a:t>目的地</a:t>
            </a:r>
            <a:endParaRPr lang="en-US" altLang="zh-CN" dirty="0"/>
          </a:p>
          <a:p>
            <a:r>
              <a:rPr lang="zh-CN" altLang="en-US" dirty="0"/>
              <a:t>一些特殊字符的特殊含义：</a:t>
            </a:r>
            <a:endParaRPr lang="en-US" altLang="zh-CN" dirty="0"/>
          </a:p>
          <a:p>
            <a:pPr lvl="1"/>
            <a:r>
              <a:rPr lang="zh-CN" altLang="en-US" dirty="0"/>
              <a:t>“ </a:t>
            </a:r>
            <a:r>
              <a:rPr lang="en-US" altLang="zh-CN" dirty="0"/>
              <a:t>.” </a:t>
            </a:r>
            <a:r>
              <a:rPr lang="zh-CN" altLang="en-US" dirty="0"/>
              <a:t>表示当前目录</a:t>
            </a:r>
          </a:p>
          <a:p>
            <a:pPr lvl="1"/>
            <a:r>
              <a:rPr lang="zh-CN" altLang="en-US" dirty="0"/>
              <a:t>“</a:t>
            </a:r>
            <a:r>
              <a:rPr lang="en-US" altLang="zh-CN" dirty="0"/>
              <a:t>..” </a:t>
            </a:r>
            <a:r>
              <a:rPr lang="zh-CN" altLang="en-US" dirty="0"/>
              <a:t>表示当前目录的上一级目录（父目录）</a:t>
            </a:r>
          </a:p>
          <a:p>
            <a:pPr lvl="1"/>
            <a:r>
              <a:rPr lang="zh-CN" altLang="en-US" dirty="0"/>
              <a:t>“</a:t>
            </a:r>
            <a:r>
              <a:rPr lang="en-US" altLang="zh-CN" dirty="0"/>
              <a:t>-” </a:t>
            </a:r>
            <a:r>
              <a:rPr lang="zh-CN" altLang="en-US" dirty="0"/>
              <a:t>表示用 </a:t>
            </a:r>
            <a:r>
              <a:rPr lang="en-US" altLang="zh-CN" dirty="0"/>
              <a:t>cd </a:t>
            </a:r>
            <a:r>
              <a:rPr lang="zh-CN" altLang="en-US" dirty="0"/>
              <a:t>命令切换目录前所在的目录</a:t>
            </a:r>
          </a:p>
          <a:p>
            <a:pPr lvl="1"/>
            <a:r>
              <a:rPr lang="zh-CN" altLang="en-US" dirty="0"/>
              <a:t>“</a:t>
            </a:r>
            <a:r>
              <a:rPr lang="en-US" altLang="zh-CN" dirty="0"/>
              <a:t>~” </a:t>
            </a:r>
            <a:r>
              <a:rPr lang="zh-CN" altLang="en-US" dirty="0"/>
              <a:t>表示用户主目录的绝对路径名</a:t>
            </a:r>
          </a:p>
          <a:p>
            <a:pPr marL="0" indent="0">
              <a:buNone/>
            </a:pPr>
            <a:endParaRPr lang="zh-CN" altLang="en-US" dirty="0"/>
          </a:p>
        </p:txBody>
      </p:sp>
    </p:spTree>
    <p:extLst>
      <p:ext uri="{BB962C8B-B14F-4D97-AF65-F5344CB8AC3E}">
        <p14:creationId xmlns:p14="http://schemas.microsoft.com/office/powerpoint/2010/main" val="2102526969"/>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删除变量</a:t>
            </a:r>
            <a:endParaRPr lang="zh-CN" altLang="en-US" dirty="0"/>
          </a:p>
        </p:txBody>
      </p:sp>
      <p:sp>
        <p:nvSpPr>
          <p:cNvPr id="3" name="内容占位符 2"/>
          <p:cNvSpPr>
            <a:spLocks noGrp="1"/>
          </p:cNvSpPr>
          <p:nvPr>
            <p:ph idx="1"/>
          </p:nvPr>
        </p:nvSpPr>
        <p:spPr/>
        <p:txBody>
          <a:bodyPr/>
          <a:lstStyle/>
          <a:p>
            <a:pPr marL="0" indent="0">
              <a:buNone/>
            </a:pPr>
            <a:r>
              <a:rPr lang="en-US" altLang="zh-CN" dirty="0"/>
              <a:t>$ </a:t>
            </a:r>
            <a:r>
              <a:rPr lang="en-US" altLang="zh-CN" b="1" dirty="0"/>
              <a:t>echo $</a:t>
            </a:r>
            <a:r>
              <a:rPr lang="en-US" altLang="zh-CN" b="1" dirty="0" err="1"/>
              <a:t>my_variable</a:t>
            </a:r>
            <a:endParaRPr lang="en-US" altLang="zh-CN" b="1" dirty="0"/>
          </a:p>
          <a:p>
            <a:pPr marL="0" indent="0">
              <a:buNone/>
            </a:pPr>
            <a:r>
              <a:rPr lang="en-US" altLang="zh-CN" dirty="0"/>
              <a:t>I am Global now</a:t>
            </a:r>
          </a:p>
          <a:p>
            <a:pPr marL="0" indent="0">
              <a:buNone/>
            </a:pPr>
            <a:r>
              <a:rPr lang="en-US" altLang="zh-CN" b="1" dirty="0"/>
              <a:t>unset </a:t>
            </a:r>
            <a:r>
              <a:rPr lang="en-US" altLang="zh-CN" b="1" dirty="0" err="1"/>
              <a:t>my_variable</a:t>
            </a:r>
            <a:endParaRPr lang="en-US" altLang="zh-CN" b="1" dirty="0"/>
          </a:p>
          <a:p>
            <a:pPr marL="0" indent="0">
              <a:buNone/>
            </a:pPr>
            <a:r>
              <a:rPr lang="en-US" altLang="zh-CN" dirty="0"/>
              <a:t>$</a:t>
            </a:r>
          </a:p>
          <a:p>
            <a:pPr marL="0" indent="0">
              <a:buNone/>
            </a:pPr>
            <a:r>
              <a:rPr lang="en-US" altLang="zh-CN" dirty="0"/>
              <a:t>$ </a:t>
            </a:r>
            <a:r>
              <a:rPr lang="en-US" altLang="zh-CN" b="1" dirty="0"/>
              <a:t>echo $</a:t>
            </a:r>
            <a:r>
              <a:rPr lang="en-US" altLang="zh-CN" b="1" dirty="0" err="1"/>
              <a:t>my_variable</a:t>
            </a:r>
            <a:endParaRPr lang="zh-CN" altLang="en-US" dirty="0"/>
          </a:p>
          <a:p>
            <a:endParaRPr lang="zh-CN" altLang="en-US" dirty="0"/>
          </a:p>
        </p:txBody>
      </p:sp>
    </p:spTree>
    <p:extLst>
      <p:ext uri="{BB962C8B-B14F-4D97-AF65-F5344CB8AC3E}">
        <p14:creationId xmlns:p14="http://schemas.microsoft.com/office/powerpoint/2010/main" val="4268133644"/>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用户工作环境</a:t>
            </a:r>
            <a:endParaRPr lang="zh-CN" altLang="en-US" dirty="0"/>
          </a:p>
        </p:txBody>
      </p:sp>
      <p:sp>
        <p:nvSpPr>
          <p:cNvPr id="3" name="内容占位符 2"/>
          <p:cNvSpPr>
            <a:spLocks noGrp="1"/>
          </p:cNvSpPr>
          <p:nvPr>
            <p:ph idx="1"/>
          </p:nvPr>
        </p:nvSpPr>
        <p:spPr>
          <a:xfrm>
            <a:off x="895028" y="1743076"/>
            <a:ext cx="9387780" cy="4387850"/>
          </a:xfrm>
        </p:spPr>
        <p:txBody>
          <a:bodyPr/>
          <a:lstStyle/>
          <a:p>
            <a:r>
              <a:rPr lang="zh-CN" altLang="en-US" dirty="0"/>
              <a:t>用户登录系统时，</a:t>
            </a:r>
            <a:r>
              <a:rPr lang="en-US" altLang="zh-CN" dirty="0"/>
              <a:t>Shell</a:t>
            </a:r>
            <a:r>
              <a:rPr lang="zh-CN" altLang="en-US" dirty="0"/>
              <a:t>为用户自动定义唯一的工作环境并对该环境进行维护直至用户注销。</a:t>
            </a:r>
            <a:endParaRPr lang="en-US" altLang="zh-CN" dirty="0"/>
          </a:p>
          <a:p>
            <a:pPr lvl="1"/>
            <a:r>
              <a:rPr lang="zh-CN" altLang="en-US" sz="2800" dirty="0"/>
              <a:t>该环境将定义如身份、工作场所和正在运行的进程等特性。这些特性由指定的环境变量值定义。 </a:t>
            </a:r>
          </a:p>
          <a:p>
            <a:r>
              <a:rPr lang="zh-CN" altLang="en-US" dirty="0"/>
              <a:t>用户工作环境有</a:t>
            </a:r>
            <a:r>
              <a:rPr lang="zh-CN" altLang="en-US" b="1" dirty="0">
                <a:solidFill>
                  <a:srgbClr val="C00000"/>
                </a:solidFill>
              </a:rPr>
              <a:t>登录环境</a:t>
            </a:r>
            <a:r>
              <a:rPr lang="zh-CN" altLang="en-US" dirty="0"/>
              <a:t>和</a:t>
            </a:r>
            <a:r>
              <a:rPr lang="zh-CN" altLang="en-US" b="1" dirty="0">
                <a:solidFill>
                  <a:srgbClr val="002060"/>
                </a:solidFill>
              </a:rPr>
              <a:t>非登录环境</a:t>
            </a:r>
            <a:r>
              <a:rPr lang="zh-CN" altLang="en-US" dirty="0"/>
              <a:t>之分。</a:t>
            </a:r>
            <a:endParaRPr lang="en-US" altLang="zh-CN" dirty="0"/>
          </a:p>
          <a:p>
            <a:pPr lvl="1"/>
            <a:r>
              <a:rPr lang="zh-CN" altLang="en-US" sz="2800" b="1" dirty="0">
                <a:solidFill>
                  <a:srgbClr val="C00000"/>
                </a:solidFill>
              </a:rPr>
              <a:t>登录环境</a:t>
            </a:r>
            <a:r>
              <a:rPr lang="zh-CN" altLang="en-US" sz="2800" dirty="0"/>
              <a:t>是指用户登录系统时的工作环境，此时的</a:t>
            </a:r>
            <a:r>
              <a:rPr lang="en-US" altLang="zh-CN" sz="2800" dirty="0"/>
              <a:t>Shell</a:t>
            </a:r>
            <a:r>
              <a:rPr lang="zh-CN" altLang="en-US" sz="2800" dirty="0"/>
              <a:t>对登录用户而言是主</a:t>
            </a:r>
            <a:r>
              <a:rPr lang="en-US" altLang="zh-CN" sz="2800" dirty="0"/>
              <a:t>Shell</a:t>
            </a:r>
            <a:r>
              <a:rPr lang="zh-CN" altLang="en-US" sz="2800" dirty="0"/>
              <a:t>。</a:t>
            </a:r>
            <a:endParaRPr lang="en-US" altLang="zh-CN" sz="2800" dirty="0"/>
          </a:p>
          <a:p>
            <a:pPr lvl="1"/>
            <a:r>
              <a:rPr lang="zh-CN" altLang="en-US" sz="2800" b="1" dirty="0">
                <a:solidFill>
                  <a:srgbClr val="002060"/>
                </a:solidFill>
              </a:rPr>
              <a:t>非登录环境</a:t>
            </a:r>
            <a:r>
              <a:rPr lang="zh-CN" altLang="en-US" sz="2800" dirty="0"/>
              <a:t>是指用户再调用子</a:t>
            </a:r>
            <a:r>
              <a:rPr lang="en-US" altLang="zh-CN" sz="2800" dirty="0"/>
              <a:t>Shell</a:t>
            </a:r>
            <a:r>
              <a:rPr lang="zh-CN" altLang="en-US" sz="2800" dirty="0"/>
              <a:t>时所使用的用户环境。 </a:t>
            </a:r>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171</a:t>
            </a:fld>
            <a:endParaRPr lang="en-US" altLang="zh-CN" dirty="0"/>
          </a:p>
        </p:txBody>
      </p:sp>
    </p:spTree>
    <p:extLst>
      <p:ext uri="{BB962C8B-B14F-4D97-AF65-F5344CB8AC3E}">
        <p14:creationId xmlns:p14="http://schemas.microsoft.com/office/powerpoint/2010/main" val="3959991245"/>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设置用户工作环境</a:t>
            </a:r>
          </a:p>
        </p:txBody>
      </p:sp>
      <p:sp>
        <p:nvSpPr>
          <p:cNvPr id="3" name="内容占位符 2"/>
          <p:cNvSpPr>
            <a:spLocks noGrp="1"/>
          </p:cNvSpPr>
          <p:nvPr>
            <p:ph idx="1"/>
          </p:nvPr>
        </p:nvSpPr>
        <p:spPr/>
        <p:txBody>
          <a:bodyPr/>
          <a:lstStyle/>
          <a:p>
            <a:r>
              <a:rPr lang="zh-CN" altLang="en-GB" dirty="0">
                <a:latin typeface="宋体" charset="-122"/>
              </a:rPr>
              <a:t>对所有用户进行设置</a:t>
            </a:r>
          </a:p>
          <a:p>
            <a:pPr lvl="1"/>
            <a:r>
              <a:rPr lang="en-GB" altLang="zh-CN" dirty="0">
                <a:latin typeface="宋体" charset="-122"/>
              </a:rPr>
              <a:t>/etc/profile</a:t>
            </a:r>
          </a:p>
          <a:p>
            <a:pPr lvl="1"/>
            <a:r>
              <a:rPr lang="en-GB" altLang="zh-CN" dirty="0">
                <a:latin typeface="宋体" charset="-122"/>
              </a:rPr>
              <a:t>/etc/</a:t>
            </a:r>
            <a:r>
              <a:rPr lang="en-GB" altLang="zh-CN" dirty="0" err="1">
                <a:latin typeface="宋体" charset="-122"/>
              </a:rPr>
              <a:t>bashrc</a:t>
            </a:r>
            <a:endParaRPr lang="en-GB" altLang="zh-CN" dirty="0">
              <a:latin typeface="宋体" charset="-122"/>
            </a:endParaRPr>
          </a:p>
          <a:p>
            <a:pPr>
              <a:buFontTx/>
              <a:buNone/>
            </a:pPr>
            <a:endParaRPr lang="zh-CN" altLang="en-GB" dirty="0">
              <a:latin typeface="宋体" charset="-122"/>
            </a:endParaRPr>
          </a:p>
          <a:p>
            <a:r>
              <a:rPr lang="zh-CN" altLang="en-GB" dirty="0">
                <a:latin typeface="宋体" charset="-122"/>
              </a:rPr>
              <a:t>只对当前用户进行设置</a:t>
            </a:r>
          </a:p>
          <a:p>
            <a:pPr lvl="1"/>
            <a:r>
              <a:rPr lang="zh-CN" altLang="en-GB" dirty="0">
                <a:latin typeface="宋体" charset="-122"/>
              </a:rPr>
              <a:t>~/.</a:t>
            </a:r>
            <a:r>
              <a:rPr lang="en-GB" altLang="zh-CN" dirty="0" err="1">
                <a:latin typeface="宋体" charset="-122"/>
              </a:rPr>
              <a:t>bash_profile</a:t>
            </a:r>
            <a:endParaRPr lang="en-GB" altLang="zh-CN" dirty="0">
              <a:latin typeface="宋体" charset="-122"/>
            </a:endParaRPr>
          </a:p>
          <a:p>
            <a:pPr lvl="1"/>
            <a:r>
              <a:rPr lang="en-GB" altLang="zh-CN" dirty="0">
                <a:latin typeface="宋体" charset="-122"/>
              </a:rPr>
              <a:t>~/.</a:t>
            </a:r>
            <a:r>
              <a:rPr lang="en-GB" altLang="zh-CN" dirty="0" err="1">
                <a:latin typeface="宋体" charset="-122"/>
              </a:rPr>
              <a:t>bashrc</a:t>
            </a:r>
            <a:r>
              <a:rPr lang="en-GB" altLang="zh-CN" dirty="0">
                <a:latin typeface="宋体" charset="-122"/>
              </a:rPr>
              <a:t> </a:t>
            </a:r>
            <a:endParaRPr lang="zh-CN" altLang="en-US"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172</a:t>
            </a:fld>
            <a:endParaRPr lang="en-US" altLang="zh-CN" dirty="0"/>
          </a:p>
        </p:txBody>
      </p:sp>
      <p:sp>
        <p:nvSpPr>
          <p:cNvPr id="7" name="Rectangle 11"/>
          <p:cNvSpPr>
            <a:spLocks noChangeArrowheads="1"/>
          </p:cNvSpPr>
          <p:nvPr/>
        </p:nvSpPr>
        <p:spPr bwMode="auto">
          <a:xfrm>
            <a:off x="2135188" y="5308948"/>
            <a:ext cx="7777162" cy="535531"/>
          </a:xfrm>
          <a:prstGeom prst="rect">
            <a:avLst/>
          </a:prstGeom>
          <a:noFill/>
          <a:ln w="38100" cmpd="dbl">
            <a:solidFill>
              <a:schemeClr val="hlink"/>
            </a:solidFill>
            <a:miter lim="800000"/>
            <a:headEnd/>
            <a:tailEnd/>
          </a:ln>
          <a:effectLst/>
        </p:spPr>
        <p:txBody>
          <a:bodyPr>
            <a:spAutoFit/>
          </a:bodyPr>
          <a:lstStyle/>
          <a:p>
            <a:pPr algn="ctr">
              <a:lnSpc>
                <a:spcPct val="120000"/>
              </a:lnSpc>
              <a:buClr>
                <a:schemeClr val="hlink"/>
              </a:buClr>
              <a:buFont typeface="Wingdings" pitchFamily="2" charset="2"/>
              <a:buNone/>
            </a:pPr>
            <a:r>
              <a:rPr lang="zh-CN" altLang="en-US" sz="2400" dirty="0">
                <a:ea typeface="黑体" pitchFamily="49" charset="-122"/>
              </a:rPr>
              <a:t>通常，个人</a:t>
            </a:r>
            <a:r>
              <a:rPr lang="en-US" altLang="zh-CN" sz="2400" dirty="0">
                <a:ea typeface="黑体" pitchFamily="49" charset="-122"/>
              </a:rPr>
              <a:t>bash </a:t>
            </a:r>
            <a:r>
              <a:rPr lang="zh-CN" altLang="en-US" sz="2400" dirty="0">
                <a:ea typeface="黑体" pitchFamily="49" charset="-122"/>
              </a:rPr>
              <a:t>环境设置都定义在 </a:t>
            </a:r>
            <a:r>
              <a:rPr lang="zh-CN" altLang="en-US" sz="2400" dirty="0">
                <a:solidFill>
                  <a:srgbClr val="0000CC"/>
                </a:solidFill>
                <a:latin typeface="Courier New" pitchFamily="49" charset="0"/>
                <a:ea typeface="黑体" pitchFamily="49" charset="-122"/>
              </a:rPr>
              <a:t>~/.</a:t>
            </a:r>
            <a:r>
              <a:rPr lang="en-US" altLang="zh-CN" sz="2400" dirty="0" err="1">
                <a:solidFill>
                  <a:srgbClr val="0000CC"/>
                </a:solidFill>
                <a:latin typeface="Courier New" pitchFamily="49" charset="0"/>
                <a:ea typeface="黑体" pitchFamily="49" charset="-122"/>
              </a:rPr>
              <a:t>bashrc</a:t>
            </a:r>
            <a:r>
              <a:rPr lang="zh-CN" altLang="en-US" sz="2400" dirty="0">
                <a:ea typeface="黑体" pitchFamily="49" charset="-122"/>
              </a:rPr>
              <a:t> 文件里</a:t>
            </a:r>
          </a:p>
        </p:txBody>
      </p:sp>
      <p:sp>
        <p:nvSpPr>
          <p:cNvPr id="4" name="矩形 3"/>
          <p:cNvSpPr/>
          <p:nvPr/>
        </p:nvSpPr>
        <p:spPr>
          <a:xfrm>
            <a:off x="5426586" y="3244334"/>
            <a:ext cx="1338828" cy="369332"/>
          </a:xfrm>
          <a:prstGeom prst="rect">
            <a:avLst/>
          </a:prstGeom>
        </p:spPr>
        <p:txBody>
          <a:bodyPr wrap="none">
            <a:spAutoFit/>
          </a:bodyPr>
          <a:lstStyle/>
          <a:p>
            <a:r>
              <a:rPr lang="zh-CN" altLang="en-US" b="1">
                <a:solidFill>
                  <a:srgbClr val="002060"/>
                </a:solidFill>
              </a:rPr>
              <a:t>非登录环境</a:t>
            </a:r>
            <a:endParaRPr lang="zh-CN" altLang="en-US"/>
          </a:p>
        </p:txBody>
      </p:sp>
    </p:spTree>
    <p:extLst>
      <p:ext uri="{BB962C8B-B14F-4D97-AF65-F5344CB8AC3E}">
        <p14:creationId xmlns:p14="http://schemas.microsoft.com/office/powerpoint/2010/main" val="3678313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登录 </a:t>
            </a:r>
            <a:r>
              <a:rPr lang="en-US" altLang="zh-CN" dirty="0"/>
              <a:t>shell </a:t>
            </a:r>
            <a:r>
              <a:rPr lang="zh-CN" altLang="en-US" dirty="0"/>
              <a:t>和非登录 </a:t>
            </a:r>
            <a:r>
              <a:rPr lang="en-US" altLang="zh-CN" dirty="0"/>
              <a:t>shell </a:t>
            </a:r>
            <a:br>
              <a:rPr lang="en-US" altLang="zh-CN" dirty="0"/>
            </a:br>
            <a:r>
              <a:rPr lang="zh-CN" altLang="en-US" dirty="0"/>
              <a:t>的启动过程</a:t>
            </a:r>
          </a:p>
        </p:txBody>
      </p:sp>
      <p:sp>
        <p:nvSpPr>
          <p:cNvPr id="3" name="内容占位符 2"/>
          <p:cNvSpPr>
            <a:spLocks noGrp="1"/>
          </p:cNvSpPr>
          <p:nvPr>
            <p:ph idx="1"/>
          </p:nvPr>
        </p:nvSpPr>
        <p:spPr/>
        <p:txBody>
          <a:bodyPr/>
          <a:lstStyle/>
          <a:p>
            <a:r>
              <a:rPr lang="en-US" altLang="zh-CN" dirty="0"/>
              <a:t>Login shell</a:t>
            </a:r>
          </a:p>
          <a:p>
            <a:pPr lvl="1">
              <a:buNone/>
            </a:pPr>
            <a:r>
              <a:rPr lang="en-US" altLang="zh-CN" dirty="0">
                <a:solidFill>
                  <a:schemeClr val="accent6">
                    <a:lumMod val="75000"/>
                  </a:schemeClr>
                </a:solidFill>
              </a:rPr>
              <a:t>/etc/profile </a:t>
            </a:r>
            <a:r>
              <a:rPr lang="en-US" altLang="zh-CN" dirty="0">
                <a:solidFill>
                  <a:schemeClr val="accent6">
                    <a:lumMod val="75000"/>
                  </a:schemeClr>
                </a:solidFill>
                <a:sym typeface="Wingdings" pitchFamily="2" charset="2"/>
              </a:rPr>
              <a:t></a:t>
            </a:r>
            <a:r>
              <a:rPr lang="en-US" altLang="zh-CN" dirty="0">
                <a:solidFill>
                  <a:schemeClr val="accent6">
                    <a:lumMod val="75000"/>
                  </a:schemeClr>
                </a:solidFill>
              </a:rPr>
              <a:t> /etc/</a:t>
            </a:r>
            <a:r>
              <a:rPr lang="en-US" altLang="zh-CN" dirty="0" err="1">
                <a:solidFill>
                  <a:schemeClr val="accent6">
                    <a:lumMod val="75000"/>
                  </a:schemeClr>
                </a:solidFill>
              </a:rPr>
              <a:t>profile.d</a:t>
            </a:r>
            <a:r>
              <a:rPr lang="en-US" altLang="zh-CN" dirty="0">
                <a:solidFill>
                  <a:schemeClr val="accent6">
                    <a:lumMod val="75000"/>
                  </a:schemeClr>
                </a:solidFill>
              </a:rPr>
              <a:t>/*.sh</a:t>
            </a:r>
          </a:p>
          <a:p>
            <a:pPr lvl="1">
              <a:buNone/>
            </a:pPr>
            <a:r>
              <a:rPr lang="en-US" altLang="zh-CN" dirty="0">
                <a:solidFill>
                  <a:schemeClr val="accent6">
                    <a:lumMod val="75000"/>
                  </a:schemeClr>
                </a:solidFill>
              </a:rPr>
              <a:t>      </a:t>
            </a:r>
          </a:p>
          <a:p>
            <a:pPr lvl="1">
              <a:buNone/>
            </a:pPr>
            <a:r>
              <a:rPr lang="en-US" altLang="zh-CN" dirty="0">
                <a:solidFill>
                  <a:schemeClr val="accent6">
                    <a:lumMod val="75000"/>
                  </a:schemeClr>
                </a:solidFill>
              </a:rPr>
              <a:t>$HOME/.</a:t>
            </a:r>
            <a:r>
              <a:rPr lang="en-US" altLang="zh-CN" dirty="0" err="1">
                <a:solidFill>
                  <a:schemeClr val="accent6">
                    <a:lumMod val="75000"/>
                  </a:schemeClr>
                </a:solidFill>
              </a:rPr>
              <a:t>bash_profile</a:t>
            </a:r>
            <a:endParaRPr lang="en-US" altLang="zh-CN" dirty="0">
              <a:solidFill>
                <a:schemeClr val="accent6">
                  <a:lumMod val="75000"/>
                </a:schemeClr>
              </a:solidFill>
            </a:endParaRPr>
          </a:p>
          <a:p>
            <a:pPr lvl="1">
              <a:buNone/>
            </a:pPr>
            <a:r>
              <a:rPr lang="en-US" altLang="zh-CN" dirty="0">
                <a:solidFill>
                  <a:schemeClr val="accent6">
                    <a:lumMod val="75000"/>
                  </a:schemeClr>
                </a:solidFill>
              </a:rPr>
              <a:t>      </a:t>
            </a:r>
          </a:p>
          <a:p>
            <a:pPr lvl="1">
              <a:buNone/>
            </a:pPr>
            <a:r>
              <a:rPr lang="en-US" altLang="zh-CN" dirty="0">
                <a:solidFill>
                  <a:schemeClr val="accent6">
                    <a:lumMod val="75000"/>
                  </a:schemeClr>
                </a:solidFill>
              </a:rPr>
              <a:t>$HOME/.</a:t>
            </a:r>
            <a:r>
              <a:rPr lang="en-US" altLang="zh-CN" dirty="0" err="1">
                <a:solidFill>
                  <a:schemeClr val="accent6">
                    <a:lumMod val="75000"/>
                  </a:schemeClr>
                </a:solidFill>
              </a:rPr>
              <a:t>bashrc</a:t>
            </a:r>
            <a:r>
              <a:rPr lang="en-US" altLang="zh-CN" dirty="0">
                <a:solidFill>
                  <a:schemeClr val="accent6">
                    <a:lumMod val="75000"/>
                  </a:schemeClr>
                </a:solidFill>
              </a:rPr>
              <a:t> </a:t>
            </a:r>
            <a:r>
              <a:rPr lang="en-US" altLang="zh-CN" dirty="0">
                <a:solidFill>
                  <a:schemeClr val="accent6">
                    <a:lumMod val="75000"/>
                  </a:schemeClr>
                </a:solidFill>
                <a:sym typeface="Wingdings" pitchFamily="2" charset="2"/>
              </a:rPr>
              <a:t></a:t>
            </a:r>
            <a:r>
              <a:rPr lang="en-US" altLang="zh-CN" dirty="0">
                <a:solidFill>
                  <a:schemeClr val="accent6">
                    <a:lumMod val="75000"/>
                  </a:schemeClr>
                </a:solidFill>
              </a:rPr>
              <a:t> /etc/</a:t>
            </a:r>
            <a:r>
              <a:rPr lang="en-US" altLang="zh-CN" dirty="0" err="1">
                <a:solidFill>
                  <a:schemeClr val="accent6">
                    <a:lumMod val="75000"/>
                  </a:schemeClr>
                </a:solidFill>
              </a:rPr>
              <a:t>bashrc</a:t>
            </a:r>
            <a:endParaRPr lang="en-US" altLang="zh-CN" dirty="0">
              <a:solidFill>
                <a:schemeClr val="accent6">
                  <a:lumMod val="75000"/>
                </a:schemeClr>
              </a:solidFill>
            </a:endParaRPr>
          </a:p>
          <a:p>
            <a:endParaRPr lang="en-US" altLang="zh-CN" dirty="0"/>
          </a:p>
          <a:p>
            <a:r>
              <a:rPr lang="en-US" altLang="zh-CN" dirty="0"/>
              <a:t>Non-Login shell</a:t>
            </a:r>
          </a:p>
          <a:p>
            <a:pPr lvl="1">
              <a:buNone/>
            </a:pPr>
            <a:r>
              <a:rPr lang="en-US" altLang="zh-CN" dirty="0">
                <a:solidFill>
                  <a:schemeClr val="accent6">
                    <a:lumMod val="75000"/>
                  </a:schemeClr>
                </a:solidFill>
              </a:rPr>
              <a:t>$HOME/.</a:t>
            </a:r>
            <a:r>
              <a:rPr lang="en-US" altLang="zh-CN" dirty="0" err="1">
                <a:solidFill>
                  <a:schemeClr val="accent6">
                    <a:lumMod val="75000"/>
                  </a:schemeClr>
                </a:solidFill>
              </a:rPr>
              <a:t>bashrc</a:t>
            </a:r>
            <a:r>
              <a:rPr lang="en-US" altLang="zh-CN" dirty="0">
                <a:solidFill>
                  <a:schemeClr val="accent6">
                    <a:lumMod val="75000"/>
                  </a:schemeClr>
                </a:solidFill>
              </a:rPr>
              <a:t> </a:t>
            </a:r>
            <a:r>
              <a:rPr lang="en-US" altLang="zh-CN" dirty="0">
                <a:solidFill>
                  <a:schemeClr val="accent6">
                    <a:lumMod val="75000"/>
                  </a:schemeClr>
                </a:solidFill>
                <a:sym typeface="Wingdings" pitchFamily="2" charset="2"/>
              </a:rPr>
              <a:t></a:t>
            </a:r>
            <a:r>
              <a:rPr lang="en-US" altLang="zh-CN" dirty="0">
                <a:solidFill>
                  <a:schemeClr val="accent6">
                    <a:lumMod val="75000"/>
                  </a:schemeClr>
                </a:solidFill>
              </a:rPr>
              <a:t> /etc/</a:t>
            </a:r>
            <a:r>
              <a:rPr lang="en-US" altLang="zh-CN" dirty="0" err="1">
                <a:solidFill>
                  <a:schemeClr val="accent6">
                    <a:lumMod val="75000"/>
                  </a:schemeClr>
                </a:solidFill>
              </a:rPr>
              <a:t>bashrc</a:t>
            </a:r>
            <a:endParaRPr lang="zh-CN" altLang="en-US" dirty="0">
              <a:solidFill>
                <a:schemeClr val="accent6">
                  <a:lumMod val="75000"/>
                </a:schemeClr>
              </a:solidFill>
            </a:endParaRPr>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173</a:t>
            </a:fld>
            <a:endParaRPr lang="en-US" altLang="zh-CN" dirty="0"/>
          </a:p>
        </p:txBody>
      </p:sp>
      <p:cxnSp>
        <p:nvCxnSpPr>
          <p:cNvPr id="10" name="直接箭头连接符 9"/>
          <p:cNvCxnSpPr/>
          <p:nvPr/>
        </p:nvCxnSpPr>
        <p:spPr>
          <a:xfrm rot="5400000">
            <a:off x="3036454" y="2888146"/>
            <a:ext cx="504056"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1" name="直接箭头连接符 10"/>
          <p:cNvCxnSpPr/>
          <p:nvPr/>
        </p:nvCxnSpPr>
        <p:spPr>
          <a:xfrm rot="5400000">
            <a:off x="3036454" y="3824250"/>
            <a:ext cx="504056"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5330637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例子</a:t>
            </a:r>
          </a:p>
        </p:txBody>
      </p:sp>
      <p:sp>
        <p:nvSpPr>
          <p:cNvPr id="3" name="内容占位符 2"/>
          <p:cNvSpPr>
            <a:spLocks noGrp="1"/>
          </p:cNvSpPr>
          <p:nvPr>
            <p:ph idx="1"/>
          </p:nvPr>
        </p:nvSpPr>
        <p:spPr/>
        <p:txBody>
          <a:bodyPr vert="horz" lIns="91440" tIns="45720" rIns="91440" bIns="45720" rtlCol="0" anchor="t">
            <a:normAutofit fontScale="92500" lnSpcReduction="20000"/>
          </a:bodyPr>
          <a:lstStyle/>
          <a:p>
            <a:pPr marL="0" indent="0">
              <a:buNone/>
            </a:pPr>
            <a:r>
              <a:rPr lang="en-US" altLang="zh-CN" dirty="0"/>
              <a:t>cd /</a:t>
            </a:r>
            <a:r>
              <a:rPr lang="en-US" altLang="zh-CN" dirty="0" err="1"/>
              <a:t>usr</a:t>
            </a:r>
            <a:r>
              <a:rPr lang="en-US" altLang="zh-CN" dirty="0"/>
              <a:t>/bin</a:t>
            </a:r>
          </a:p>
          <a:p>
            <a:pPr marL="0" indent="0">
              <a:buNone/>
            </a:pPr>
            <a:r>
              <a:rPr lang="en-US" altLang="zh-CN" dirty="0"/>
              <a:t>cd /home/</a:t>
            </a:r>
            <a:r>
              <a:rPr lang="en-US" altLang="zh-CN" dirty="0" err="1"/>
              <a:t>christine</a:t>
            </a:r>
            <a:r>
              <a:rPr lang="en-US" altLang="zh-CN" dirty="0"/>
              <a:t>/Documents</a:t>
            </a:r>
          </a:p>
          <a:p>
            <a:pPr marL="0" indent="0">
              <a:buNone/>
            </a:pPr>
            <a:r>
              <a:rPr lang="zh-CN" altLang="en-US" dirty="0"/>
              <a:t>假设当前工作目录为</a:t>
            </a:r>
            <a:r>
              <a:rPr lang="en-US" altLang="zh-CN" dirty="0"/>
              <a:t>/home/Christine</a:t>
            </a:r>
          </a:p>
          <a:p>
            <a:pPr marL="0" indent="0">
              <a:buNone/>
            </a:pPr>
            <a:r>
              <a:rPr lang="en-US" altLang="zh-CN" dirty="0"/>
              <a:t>cd Documents</a:t>
            </a:r>
          </a:p>
          <a:p>
            <a:pPr marL="0" indent="0">
              <a:buNone/>
            </a:pPr>
            <a:endParaRPr lang="en-US" altLang="zh-CN" dirty="0"/>
          </a:p>
          <a:p>
            <a:pPr marL="0" indent="0">
              <a:buNone/>
            </a:pPr>
            <a:r>
              <a:rPr lang="en-US" altLang="zh-CN" dirty="0"/>
              <a:t>cd ..</a:t>
            </a:r>
          </a:p>
          <a:p>
            <a:pPr marL="0" indent="0">
              <a:buNone/>
            </a:pPr>
            <a:r>
              <a:rPr lang="en-US" altLang="zh-CN" dirty="0"/>
              <a:t>cd ~</a:t>
            </a:r>
          </a:p>
          <a:p>
            <a:pPr>
              <a:buNone/>
            </a:pPr>
            <a:r>
              <a:rPr lang="en-US" altLang="zh-CN" dirty="0">
                <a:ea typeface="等线"/>
              </a:rPr>
              <a:t>$ cd</a:t>
            </a:r>
          </a:p>
          <a:p>
            <a:pPr>
              <a:buNone/>
            </a:pPr>
            <a:r>
              <a:rPr lang="en-US" altLang="zh-CN" dirty="0"/>
              <a:t>$ cd ../..</a:t>
            </a:r>
          </a:p>
          <a:p>
            <a:pPr>
              <a:buNone/>
            </a:pPr>
            <a:r>
              <a:rPr lang="en-US" altLang="zh-CN" dirty="0"/>
              <a:t>$ cd -</a:t>
            </a:r>
            <a:endParaRPr lang="zh-CN" altLang="en-US" dirty="0"/>
          </a:p>
          <a:p>
            <a:pPr marL="0" indent="0">
              <a:buNone/>
            </a:pPr>
            <a:endParaRPr lang="zh-CN" altLang="en-US" dirty="0"/>
          </a:p>
        </p:txBody>
      </p:sp>
    </p:spTree>
    <p:extLst>
      <p:ext uri="{BB962C8B-B14F-4D97-AF65-F5344CB8AC3E}">
        <p14:creationId xmlns:p14="http://schemas.microsoft.com/office/powerpoint/2010/main" val="21518180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列出文件和目录</a:t>
            </a:r>
            <a:r>
              <a:rPr lang="en-US" altLang="zh-CN" dirty="0"/>
              <a:t>(ls)</a:t>
            </a:r>
            <a:endParaRPr lang="zh-CN" altLang="en-US" dirty="0"/>
          </a:p>
        </p:txBody>
      </p:sp>
      <p:sp>
        <p:nvSpPr>
          <p:cNvPr id="3" name="内容占位符 2"/>
          <p:cNvSpPr>
            <a:spLocks noGrp="1"/>
          </p:cNvSpPr>
          <p:nvPr>
            <p:ph idx="1"/>
          </p:nvPr>
        </p:nvSpPr>
        <p:spPr/>
        <p:txBody>
          <a:bodyPr/>
          <a:lstStyle/>
          <a:p>
            <a:r>
              <a:rPr lang="zh-CN" altLang="en-US" dirty="0"/>
              <a:t>功能：</a:t>
            </a:r>
            <a:r>
              <a:rPr lang="zh-CN" altLang="zh-CN" sz="3200" dirty="0">
                <a:ea typeface="黑体" pitchFamily="49" charset="-122"/>
              </a:rPr>
              <a:t>显示文件或目录信息</a:t>
            </a:r>
            <a:endParaRPr lang="en-US" altLang="zh-CN" sz="3200" dirty="0">
              <a:ea typeface="黑体" pitchFamily="49" charset="-122"/>
            </a:endParaRPr>
          </a:p>
          <a:p>
            <a:r>
              <a:rPr lang="zh-CN" altLang="en-US" dirty="0"/>
              <a:t>格式：</a:t>
            </a:r>
            <a:r>
              <a:rPr lang="en-US" altLang="zh-CN" dirty="0">
                <a:solidFill>
                  <a:srgbClr val="006400"/>
                </a:solidFill>
                <a:latin typeface="Courier New" pitchFamily="49" charset="0"/>
              </a:rPr>
              <a:t> ls</a:t>
            </a:r>
            <a:r>
              <a:rPr lang="en-US" altLang="zh-CN" dirty="0">
                <a:solidFill>
                  <a:srgbClr val="006600"/>
                </a:solidFill>
                <a:latin typeface="Arial Unicode MS" pitchFamily="34" charset="-122"/>
              </a:rPr>
              <a:t>  </a:t>
            </a:r>
            <a:r>
              <a:rPr lang="en-US" altLang="zh-CN" dirty="0">
                <a:solidFill>
                  <a:srgbClr val="0000CC"/>
                </a:solidFill>
                <a:latin typeface="Arial Unicode MS" pitchFamily="34" charset="-122"/>
              </a:rPr>
              <a:t>[</a:t>
            </a:r>
            <a:r>
              <a:rPr lang="zh-CN" altLang="en-US" dirty="0">
                <a:solidFill>
                  <a:srgbClr val="0000CC"/>
                </a:solidFill>
                <a:latin typeface="Arial Unicode MS" pitchFamily="34" charset="-122"/>
              </a:rPr>
              <a:t>选项]   [目录或是文件]</a:t>
            </a:r>
            <a:r>
              <a:rPr lang="zh-CN" altLang="en-US" dirty="0">
                <a:solidFill>
                  <a:srgbClr val="006600"/>
                </a:solidFill>
                <a:latin typeface="Arial Unicode MS" pitchFamily="34" charset="-122"/>
              </a:rPr>
              <a:t> </a:t>
            </a:r>
            <a:endParaRPr lang="en-US" altLang="zh-CN" dirty="0">
              <a:solidFill>
                <a:srgbClr val="006600"/>
              </a:solidFill>
              <a:latin typeface="Arial Unicode MS" pitchFamily="34" charset="-122"/>
            </a:endParaRPr>
          </a:p>
          <a:p>
            <a:r>
              <a:rPr lang="zh-CN" altLang="en-US" dirty="0"/>
              <a:t>说明：</a:t>
            </a:r>
            <a:endParaRPr lang="en-US" altLang="zh-CN" dirty="0"/>
          </a:p>
          <a:p>
            <a:pPr lvl="1"/>
            <a:r>
              <a:rPr lang="zh-CN" altLang="en-US" dirty="0"/>
              <a:t>对于目录，该命令将列出其中的所有子目录与文件。</a:t>
            </a:r>
          </a:p>
          <a:p>
            <a:pPr lvl="1"/>
            <a:r>
              <a:rPr lang="zh-CN" altLang="en-US" dirty="0"/>
              <a:t>对于文件，</a:t>
            </a:r>
            <a:r>
              <a:rPr lang="en-US" altLang="zh-CN" dirty="0"/>
              <a:t>ls </a:t>
            </a:r>
            <a:r>
              <a:rPr lang="zh-CN" altLang="en-US" dirty="0"/>
              <a:t>将输出其文件名以及所要求的其他信息。</a:t>
            </a:r>
          </a:p>
          <a:p>
            <a:pPr lvl="1"/>
            <a:r>
              <a:rPr lang="zh-CN" altLang="en-US" dirty="0"/>
              <a:t>默认情况下，输出条目按字母顺序排序。</a:t>
            </a:r>
          </a:p>
          <a:p>
            <a:pPr lvl="1"/>
            <a:r>
              <a:rPr lang="zh-CN" altLang="en-US" dirty="0"/>
              <a:t>当未给出目录名或文件名时，就显示当前目录的信息。</a:t>
            </a:r>
          </a:p>
        </p:txBody>
      </p:sp>
    </p:spTree>
    <p:extLst>
      <p:ext uri="{BB962C8B-B14F-4D97-AF65-F5344CB8AC3E}">
        <p14:creationId xmlns:p14="http://schemas.microsoft.com/office/powerpoint/2010/main" val="2885199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命令行界面</a:t>
            </a:r>
            <a:r>
              <a:rPr lang="en-US" altLang="zh-CN" dirty="0"/>
              <a:t>(</a:t>
            </a:r>
            <a:r>
              <a:rPr lang="zh-CN" altLang="zh-CN" i="1" dirty="0"/>
              <a:t>command-line interface </a:t>
            </a:r>
            <a:r>
              <a:rPr lang="en-US" altLang="zh-CN" i="1" dirty="0"/>
              <a:t>)</a:t>
            </a:r>
            <a:endParaRPr lang="zh-CN" altLang="en-US" dirty="0"/>
          </a:p>
        </p:txBody>
      </p:sp>
      <p:sp>
        <p:nvSpPr>
          <p:cNvPr id="3" name="内容占位符 2"/>
          <p:cNvSpPr>
            <a:spLocks noGrp="1"/>
          </p:cNvSpPr>
          <p:nvPr>
            <p:ph idx="1"/>
          </p:nvPr>
        </p:nvSpPr>
        <p:spPr/>
        <p:txBody>
          <a:bodyPr>
            <a:normAutofit/>
          </a:bodyPr>
          <a:lstStyle/>
          <a:p>
            <a:pPr fontAlgn="base"/>
            <a:r>
              <a:rPr lang="zh-CN" altLang="en-US" dirty="0"/>
              <a:t>哑终端（</a:t>
            </a:r>
            <a:r>
              <a:rPr lang="en-US" altLang="zh-CN" dirty="0"/>
              <a:t>dumb</a:t>
            </a:r>
            <a:r>
              <a:rPr lang="zh-CN" altLang="zh-CN" dirty="0"/>
              <a:t> </a:t>
            </a:r>
            <a:r>
              <a:rPr lang="en-US" altLang="zh-CN" dirty="0"/>
              <a:t>terminal）​</a:t>
            </a:r>
          </a:p>
          <a:p>
            <a:endParaRPr lang="zh-CN" altLang="en-US" dirty="0"/>
          </a:p>
        </p:txBody>
      </p:sp>
      <p:pic>
        <p:nvPicPr>
          <p:cNvPr id="1026" name="Picture 2" descr="Dumb Terminals | Cli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4878" y="2504934"/>
            <a:ext cx="4781550" cy="3590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88506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ls</a:t>
            </a:r>
            <a:r>
              <a:rPr lang="zh-CN" altLang="en-US" dirty="0"/>
              <a:t>命令选项</a:t>
            </a:r>
          </a:p>
        </p:txBody>
      </p:sp>
      <p:graphicFrame>
        <p:nvGraphicFramePr>
          <p:cNvPr id="7" name="内容占位符 6"/>
          <p:cNvGraphicFramePr>
            <a:graphicFrameLocks noGrp="1"/>
          </p:cNvGraphicFramePr>
          <p:nvPr>
            <p:ph idx="1"/>
          </p:nvPr>
        </p:nvGraphicFramePr>
        <p:xfrm>
          <a:off x="1981201" y="1600200"/>
          <a:ext cx="8229601" cy="4114800"/>
        </p:xfrm>
        <a:graphic>
          <a:graphicData uri="http://schemas.openxmlformats.org/drawingml/2006/table">
            <a:tbl>
              <a:tblPr firstRow="1" bandRow="1">
                <a:tableStyleId>{21E4AEA4-8DFA-4A89-87EB-49C32662AFE0}</a:tableStyleId>
              </a:tblPr>
              <a:tblGrid>
                <a:gridCol w="946448">
                  <a:extLst>
                    <a:ext uri="{9D8B030D-6E8A-4147-A177-3AD203B41FA5}">
                      <a16:colId xmlns:a16="http://schemas.microsoft.com/office/drawing/2014/main" val="20000"/>
                    </a:ext>
                  </a:extLst>
                </a:gridCol>
                <a:gridCol w="7283153">
                  <a:extLst>
                    <a:ext uri="{9D8B030D-6E8A-4147-A177-3AD203B41FA5}">
                      <a16:colId xmlns:a16="http://schemas.microsoft.com/office/drawing/2014/main" val="20001"/>
                    </a:ext>
                  </a:extLst>
                </a:gridCol>
              </a:tblGrid>
              <a:tr h="434908">
                <a:tc>
                  <a:txBody>
                    <a:bodyPr/>
                    <a:lstStyle/>
                    <a:p>
                      <a:pPr algn="ctr"/>
                      <a:r>
                        <a:rPr lang="zh-CN" altLang="en-US" sz="2400" dirty="0"/>
                        <a:t>选项</a:t>
                      </a:r>
                    </a:p>
                  </a:txBody>
                  <a:tcPr/>
                </a:tc>
                <a:tc>
                  <a:txBody>
                    <a:bodyPr/>
                    <a:lstStyle/>
                    <a:p>
                      <a:pPr algn="ctr"/>
                      <a:r>
                        <a:rPr lang="zh-CN" altLang="en-US" sz="2400" dirty="0"/>
                        <a:t>说明</a:t>
                      </a:r>
                    </a:p>
                  </a:txBody>
                  <a:tcPr/>
                </a:tc>
                <a:extLst>
                  <a:ext uri="{0D108BD9-81ED-4DB2-BD59-A6C34878D82A}">
                    <a16:rowId xmlns:a16="http://schemas.microsoft.com/office/drawing/2014/main" val="10000"/>
                  </a:ext>
                </a:extLst>
              </a:tr>
              <a:tr h="434908">
                <a:tc>
                  <a:txBody>
                    <a:bodyPr/>
                    <a:lstStyle/>
                    <a:p>
                      <a:r>
                        <a:rPr lang="en-US" altLang="zh-CN" sz="2400" dirty="0"/>
                        <a:t>-a</a:t>
                      </a:r>
                      <a:endParaRPr lang="zh-CN" altLang="en-US" sz="2400" dirty="0"/>
                    </a:p>
                  </a:txBody>
                  <a:tcPr/>
                </a:tc>
                <a:tc>
                  <a:txBody>
                    <a:bodyPr/>
                    <a:lstStyle/>
                    <a:p>
                      <a:r>
                        <a:rPr lang="zh-CN" altLang="en-US" sz="2400" dirty="0"/>
                        <a:t>列出目录下的所有文件，包括以 </a:t>
                      </a:r>
                      <a:r>
                        <a:rPr lang="en-US" altLang="zh-CN" sz="2400" dirty="0"/>
                        <a:t>. </a:t>
                      </a:r>
                      <a:r>
                        <a:rPr lang="zh-CN" altLang="en-US" sz="2400" dirty="0"/>
                        <a:t>开头的隐含文件。</a:t>
                      </a:r>
                      <a:endParaRPr lang="en-US" altLang="zh-CN" sz="2400" dirty="0"/>
                    </a:p>
                  </a:txBody>
                  <a:tcPr/>
                </a:tc>
                <a:extLst>
                  <a:ext uri="{0D108BD9-81ED-4DB2-BD59-A6C34878D82A}">
                    <a16:rowId xmlns:a16="http://schemas.microsoft.com/office/drawing/2014/main" val="10001"/>
                  </a:ext>
                </a:extLst>
              </a:tr>
              <a:tr h="434908">
                <a:tc>
                  <a:txBody>
                    <a:bodyPr/>
                    <a:lstStyle/>
                    <a:p>
                      <a:r>
                        <a:rPr lang="en-US" altLang="zh-CN" sz="2400" dirty="0"/>
                        <a:t>-l</a:t>
                      </a:r>
                      <a:endParaRPr lang="zh-CN" altLang="en-US" sz="2400" dirty="0"/>
                    </a:p>
                  </a:txBody>
                  <a:tcPr/>
                </a:tc>
                <a:tc>
                  <a:txBody>
                    <a:bodyPr/>
                    <a:lstStyle/>
                    <a:p>
                      <a:r>
                        <a:rPr lang="zh-CN" altLang="en-US" sz="2400" dirty="0"/>
                        <a:t>列出文件的详细信息，通常称为“长格式”。</a:t>
                      </a:r>
                    </a:p>
                  </a:txBody>
                  <a:tcPr/>
                </a:tc>
                <a:extLst>
                  <a:ext uri="{0D108BD9-81ED-4DB2-BD59-A6C34878D82A}">
                    <a16:rowId xmlns:a16="http://schemas.microsoft.com/office/drawing/2014/main" val="10002"/>
                  </a:ext>
                </a:extLst>
              </a:tr>
              <a:tr h="434908">
                <a:tc>
                  <a:txBody>
                    <a:bodyPr/>
                    <a:lstStyle/>
                    <a:p>
                      <a:r>
                        <a:rPr lang="en-US" altLang="zh-CN" sz="2400" dirty="0"/>
                        <a:t>-d</a:t>
                      </a:r>
                      <a:endParaRPr lang="zh-CN" altLang="en-US" sz="2400" dirty="0"/>
                    </a:p>
                  </a:txBody>
                  <a:tcPr/>
                </a:tc>
                <a:tc>
                  <a:txBody>
                    <a:bodyPr/>
                    <a:lstStyle/>
                    <a:p>
                      <a:r>
                        <a:rPr lang="zh-CN" altLang="en-US" sz="2400" dirty="0"/>
                        <a:t>输入参数是目录时，只显示该目录本身。</a:t>
                      </a:r>
                    </a:p>
                  </a:txBody>
                  <a:tcPr/>
                </a:tc>
                <a:extLst>
                  <a:ext uri="{0D108BD9-81ED-4DB2-BD59-A6C34878D82A}">
                    <a16:rowId xmlns:a16="http://schemas.microsoft.com/office/drawing/2014/main" val="10003"/>
                  </a:ext>
                </a:extLst>
              </a:tr>
              <a:tr h="434908">
                <a:tc>
                  <a:txBody>
                    <a:bodyPr/>
                    <a:lstStyle/>
                    <a:p>
                      <a:r>
                        <a:rPr lang="en-US" altLang="zh-CN" sz="2400" dirty="0"/>
                        <a:t>-A</a:t>
                      </a:r>
                      <a:endParaRPr lang="zh-CN" altLang="en-US" sz="2400" dirty="0"/>
                    </a:p>
                  </a:txBody>
                  <a:tcPr/>
                </a:tc>
                <a:tc>
                  <a:txBody>
                    <a:bodyPr/>
                    <a:lstStyle/>
                    <a:p>
                      <a:r>
                        <a:rPr lang="zh-CN" altLang="en-US" sz="2400" dirty="0"/>
                        <a:t>显示除  “</a:t>
                      </a:r>
                      <a:r>
                        <a:rPr lang="en-US" altLang="zh-CN" sz="2400" dirty="0"/>
                        <a:t>.” </a:t>
                      </a:r>
                      <a:r>
                        <a:rPr lang="zh-CN" altLang="en-US" sz="2400" dirty="0"/>
                        <a:t>和 “</a:t>
                      </a:r>
                      <a:r>
                        <a:rPr lang="en-US" altLang="zh-CN" sz="2400" dirty="0"/>
                        <a:t>..” </a:t>
                      </a:r>
                      <a:r>
                        <a:rPr lang="zh-CN" altLang="en-US" sz="2400" dirty="0"/>
                        <a:t>外的所有文件。</a:t>
                      </a:r>
                    </a:p>
                  </a:txBody>
                  <a:tcPr/>
                </a:tc>
                <a:extLst>
                  <a:ext uri="{0D108BD9-81ED-4DB2-BD59-A6C34878D82A}">
                    <a16:rowId xmlns:a16="http://schemas.microsoft.com/office/drawing/2014/main" val="10004"/>
                  </a:ext>
                </a:extLst>
              </a:tr>
              <a:tr h="434908">
                <a:tc>
                  <a:txBody>
                    <a:bodyPr/>
                    <a:lstStyle/>
                    <a:p>
                      <a:r>
                        <a:rPr lang="en-US" altLang="zh-CN" sz="2400" dirty="0"/>
                        <a:t>-R</a:t>
                      </a:r>
                      <a:endParaRPr lang="zh-CN" altLang="en-US" sz="2400" dirty="0"/>
                    </a:p>
                  </a:txBody>
                  <a:tcPr/>
                </a:tc>
                <a:tc>
                  <a:txBody>
                    <a:bodyPr/>
                    <a:lstStyle/>
                    <a:p>
                      <a:r>
                        <a:rPr lang="zh-CN" altLang="en-US" sz="2400" dirty="0"/>
                        <a:t>递归地列出所有子目录下的文件。</a:t>
                      </a:r>
                    </a:p>
                  </a:txBody>
                  <a:tcPr/>
                </a:tc>
                <a:extLst>
                  <a:ext uri="{0D108BD9-81ED-4DB2-BD59-A6C34878D82A}">
                    <a16:rowId xmlns:a16="http://schemas.microsoft.com/office/drawing/2014/main" val="10005"/>
                  </a:ext>
                </a:extLst>
              </a:tr>
              <a:tr h="434908">
                <a:tc>
                  <a:txBody>
                    <a:bodyPr/>
                    <a:lstStyle/>
                    <a:p>
                      <a:r>
                        <a:rPr lang="en-US" altLang="zh-CN" sz="2400" dirty="0"/>
                        <a:t>-h</a:t>
                      </a:r>
                      <a:endParaRPr lang="zh-CN" altLang="en-US" sz="2400" dirty="0"/>
                    </a:p>
                  </a:txBody>
                  <a:tcPr/>
                </a:tc>
                <a:tc>
                  <a:txBody>
                    <a:bodyPr/>
                    <a:lstStyle/>
                    <a:p>
                      <a:r>
                        <a:rPr lang="zh-CN" altLang="en-US" sz="2400" dirty="0"/>
                        <a:t>以人类易读的单位显示文件大小。</a:t>
                      </a:r>
                    </a:p>
                  </a:txBody>
                  <a:tcPr/>
                </a:tc>
                <a:extLst>
                  <a:ext uri="{0D108BD9-81ED-4DB2-BD59-A6C34878D82A}">
                    <a16:rowId xmlns:a16="http://schemas.microsoft.com/office/drawing/2014/main" val="10006"/>
                  </a:ext>
                </a:extLst>
              </a:tr>
              <a:tr h="434908">
                <a:tc>
                  <a:txBody>
                    <a:bodyPr/>
                    <a:lstStyle/>
                    <a:p>
                      <a:r>
                        <a:rPr lang="en-US" altLang="zh-CN" sz="2400" dirty="0"/>
                        <a:t>-S</a:t>
                      </a:r>
                      <a:endParaRPr lang="zh-CN" altLang="en-US" sz="2400" dirty="0"/>
                    </a:p>
                  </a:txBody>
                  <a:tcPr/>
                </a:tc>
                <a:tc>
                  <a:txBody>
                    <a:bodyPr/>
                    <a:lstStyle/>
                    <a:p>
                      <a:r>
                        <a:rPr lang="zh-CN" altLang="en-US" sz="2400" dirty="0"/>
                        <a:t>以文件大小排序输出。</a:t>
                      </a:r>
                    </a:p>
                  </a:txBody>
                  <a:tcPr/>
                </a:tc>
                <a:extLst>
                  <a:ext uri="{0D108BD9-81ED-4DB2-BD59-A6C34878D82A}">
                    <a16:rowId xmlns:a16="http://schemas.microsoft.com/office/drawing/2014/main" val="10007"/>
                  </a:ext>
                </a:extLst>
              </a:tr>
              <a:tr h="434908">
                <a:tc>
                  <a:txBody>
                    <a:bodyPr/>
                    <a:lstStyle/>
                    <a:p>
                      <a:r>
                        <a:rPr lang="en-US" altLang="zh-CN" sz="2400" dirty="0"/>
                        <a:t>-t</a:t>
                      </a:r>
                      <a:endParaRPr lang="zh-CN" altLang="en-US" sz="2400" dirty="0"/>
                    </a:p>
                  </a:txBody>
                  <a:tcPr/>
                </a:tc>
                <a:tc>
                  <a:txBody>
                    <a:bodyPr/>
                    <a:lstStyle/>
                    <a:p>
                      <a:r>
                        <a:rPr lang="zh-CN" altLang="en-US" sz="2400" dirty="0"/>
                        <a:t>以时间排序输出。</a:t>
                      </a:r>
                    </a:p>
                  </a:txBody>
                  <a:tcPr/>
                </a:tc>
                <a:extLst>
                  <a:ext uri="{0D108BD9-81ED-4DB2-BD59-A6C34878D82A}">
                    <a16:rowId xmlns:a16="http://schemas.microsoft.com/office/drawing/2014/main" val="10008"/>
                  </a:ext>
                </a:extLst>
              </a:tr>
            </a:tbl>
          </a:graphicData>
        </a:graphic>
      </p:graphicFrame>
      <p:sp>
        <p:nvSpPr>
          <p:cNvPr id="6" name="灯片编号占位符 5"/>
          <p:cNvSpPr>
            <a:spLocks noGrp="1"/>
          </p:cNvSpPr>
          <p:nvPr>
            <p:ph type="sldNum" sz="quarter" idx="12"/>
          </p:nvPr>
        </p:nvSpPr>
        <p:spPr/>
        <p:txBody>
          <a:bodyPr/>
          <a:lstStyle/>
          <a:p>
            <a:fld id="{1D884F6B-D068-45E9-B250-41F0C46488DC}" type="slidenum">
              <a:rPr lang="en-US" altLang="zh-CN" smtClean="0"/>
              <a:pPr/>
              <a:t>20</a:t>
            </a:fld>
            <a:endParaRPr lang="en-US" altLang="zh-CN" dirty="0"/>
          </a:p>
        </p:txBody>
      </p:sp>
    </p:spTree>
    <p:extLst>
      <p:ext uri="{BB962C8B-B14F-4D97-AF65-F5344CB8AC3E}">
        <p14:creationId xmlns:p14="http://schemas.microsoft.com/office/powerpoint/2010/main" val="30701745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ls</a:t>
            </a:r>
            <a:r>
              <a:rPr lang="zh-CN" altLang="en-US" dirty="0"/>
              <a:t>命令举例</a:t>
            </a:r>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21</a:t>
            </a:fld>
            <a:endParaRPr lang="en-US" altLang="zh-CN" dirty="0"/>
          </a:p>
        </p:txBody>
      </p:sp>
      <p:graphicFrame>
        <p:nvGraphicFramePr>
          <p:cNvPr id="9" name="内容占位符 8"/>
          <p:cNvGraphicFramePr>
            <a:graphicFrameLocks noGrp="1"/>
          </p:cNvGraphicFramePr>
          <p:nvPr>
            <p:ph idx="1"/>
            <p:extLst>
              <p:ext uri="{D42A27DB-BD31-4B8C-83A1-F6EECF244321}">
                <p14:modId xmlns:p14="http://schemas.microsoft.com/office/powerpoint/2010/main" val="2771698133"/>
              </p:ext>
            </p:extLst>
          </p:nvPr>
        </p:nvGraphicFramePr>
        <p:xfrm>
          <a:off x="1163990" y="1690688"/>
          <a:ext cx="2731370" cy="2743200"/>
        </p:xfrm>
        <a:graphic>
          <a:graphicData uri="http://schemas.openxmlformats.org/drawingml/2006/table">
            <a:tbl>
              <a:tblPr firstRow="1" bandRow="1">
                <a:tableStyleId>{B301B821-A1FF-4177-AEE7-76D212191A09}</a:tableStyleId>
              </a:tblPr>
              <a:tblGrid>
                <a:gridCol w="2731370">
                  <a:extLst>
                    <a:ext uri="{9D8B030D-6E8A-4147-A177-3AD203B41FA5}">
                      <a16:colId xmlns:a16="http://schemas.microsoft.com/office/drawing/2014/main" val="20000"/>
                    </a:ext>
                  </a:extLst>
                </a:gridCol>
              </a:tblGrid>
              <a:tr h="373396">
                <a:tc>
                  <a:txBody>
                    <a:bodyPr/>
                    <a:lstStyle/>
                    <a:p>
                      <a:r>
                        <a:rPr lang="en-US" altLang="zh-CN" sz="2400" dirty="0" err="1"/>
                        <a:t>ls</a:t>
                      </a:r>
                      <a:r>
                        <a:rPr lang="en-US" altLang="zh-CN" sz="2400" dirty="0"/>
                        <a:t>	</a:t>
                      </a:r>
                      <a:endParaRPr lang="zh-CN" altLang="en-US" sz="2400" dirty="0"/>
                    </a:p>
                  </a:txBody>
                  <a:tcPr/>
                </a:tc>
                <a:extLst>
                  <a:ext uri="{0D108BD9-81ED-4DB2-BD59-A6C34878D82A}">
                    <a16:rowId xmlns:a16="http://schemas.microsoft.com/office/drawing/2014/main" val="10000"/>
                  </a:ext>
                </a:extLst>
              </a:tr>
              <a:tr h="373396">
                <a:tc>
                  <a:txBody>
                    <a:bodyPr/>
                    <a:lstStyle/>
                    <a:p>
                      <a:r>
                        <a:rPr lang="en-US" altLang="zh-CN" sz="2400" dirty="0" err="1"/>
                        <a:t>ls</a:t>
                      </a:r>
                      <a:r>
                        <a:rPr lang="en-US" altLang="zh-CN" sz="2400" dirty="0"/>
                        <a:t> -a	</a:t>
                      </a:r>
                      <a:endParaRPr lang="zh-CN" altLang="en-US" sz="2400" dirty="0"/>
                    </a:p>
                  </a:txBody>
                  <a:tcPr/>
                </a:tc>
                <a:extLst>
                  <a:ext uri="{0D108BD9-81ED-4DB2-BD59-A6C34878D82A}">
                    <a16:rowId xmlns:a16="http://schemas.microsoft.com/office/drawing/2014/main" val="10001"/>
                  </a:ext>
                </a:extLst>
              </a:tr>
              <a:tr h="373396">
                <a:tc>
                  <a:txBody>
                    <a:bodyPr/>
                    <a:lstStyle/>
                    <a:p>
                      <a:r>
                        <a:rPr lang="en-US" altLang="zh-CN" sz="2400" dirty="0" err="1"/>
                        <a:t>ls</a:t>
                      </a:r>
                      <a:r>
                        <a:rPr lang="en-US" altLang="zh-CN" sz="2400" dirty="0"/>
                        <a:t> -l	</a:t>
                      </a:r>
                      <a:endParaRPr lang="zh-CN" altLang="en-US" sz="2400" dirty="0"/>
                    </a:p>
                  </a:txBody>
                  <a:tcPr/>
                </a:tc>
                <a:extLst>
                  <a:ext uri="{0D108BD9-81ED-4DB2-BD59-A6C34878D82A}">
                    <a16:rowId xmlns:a16="http://schemas.microsoft.com/office/drawing/2014/main" val="10002"/>
                  </a:ext>
                </a:extLst>
              </a:tr>
              <a:tr h="373396">
                <a:tc>
                  <a:txBody>
                    <a:bodyPr/>
                    <a:lstStyle/>
                    <a:p>
                      <a:r>
                        <a:rPr lang="en-US" altLang="zh-CN" sz="2400" dirty="0" err="1"/>
                        <a:t>ls</a:t>
                      </a:r>
                      <a:r>
                        <a:rPr lang="en-US" altLang="zh-CN" sz="2400" dirty="0"/>
                        <a:t> -R	</a:t>
                      </a:r>
                      <a:endParaRPr lang="zh-CN" altLang="en-US" sz="2400" dirty="0"/>
                    </a:p>
                  </a:txBody>
                  <a:tcPr/>
                </a:tc>
                <a:extLst>
                  <a:ext uri="{0D108BD9-81ED-4DB2-BD59-A6C34878D82A}">
                    <a16:rowId xmlns:a16="http://schemas.microsoft.com/office/drawing/2014/main" val="10003"/>
                  </a:ext>
                </a:extLst>
              </a:tr>
              <a:tr h="373396">
                <a:tc>
                  <a:txBody>
                    <a:bodyPr/>
                    <a:lstStyle/>
                    <a:p>
                      <a:r>
                        <a:rPr lang="en-US" altLang="zh-CN" sz="2400" dirty="0" err="1"/>
                        <a:t>ls</a:t>
                      </a:r>
                      <a:r>
                        <a:rPr lang="en-US" altLang="zh-CN" sz="2400" dirty="0"/>
                        <a:t> -dl /</a:t>
                      </a:r>
                      <a:r>
                        <a:rPr lang="en-US" altLang="zh-CN" sz="2400" dirty="0" err="1"/>
                        <a:t>usr</a:t>
                      </a:r>
                      <a:r>
                        <a:rPr lang="en-US" altLang="zh-CN" sz="2400" dirty="0"/>
                        <a:t>/share/</a:t>
                      </a:r>
                      <a:endParaRPr lang="zh-CN" altLang="en-US" sz="2400" dirty="0"/>
                    </a:p>
                  </a:txBody>
                  <a:tcPr/>
                </a:tc>
                <a:extLst>
                  <a:ext uri="{0D108BD9-81ED-4DB2-BD59-A6C34878D82A}">
                    <a16:rowId xmlns:a16="http://schemas.microsoft.com/office/drawing/2014/main" val="10004"/>
                  </a:ext>
                </a:extLst>
              </a:tr>
              <a:tr h="373396">
                <a:tc>
                  <a:txBody>
                    <a:bodyPr/>
                    <a:lstStyle/>
                    <a:p>
                      <a:r>
                        <a:rPr lang="en-US" altLang="zh-CN" sz="2400" dirty="0" err="1"/>
                        <a:t>ls</a:t>
                      </a:r>
                      <a:r>
                        <a:rPr lang="en-US" altLang="zh-CN" sz="2400" dirty="0"/>
                        <a:t> -</a:t>
                      </a:r>
                      <a:r>
                        <a:rPr lang="en-US" altLang="zh-CN" sz="2400" dirty="0" err="1"/>
                        <a:t>lt</a:t>
                      </a:r>
                      <a:endParaRPr lang="zh-CN" altLang="en-US" sz="2400"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983130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7">
            <a:extLst>
              <a:ext uri="{FF2B5EF4-FFF2-40B4-BE49-F238E27FC236}">
                <a16:creationId xmlns:a16="http://schemas.microsoft.com/office/drawing/2014/main" id="{1BB867FF-FC45-48F7-8104-F89BE54909F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9">
            <a:extLst>
              <a:ext uri="{FF2B5EF4-FFF2-40B4-BE49-F238E27FC236}">
                <a16:creationId xmlns:a16="http://schemas.microsoft.com/office/drawing/2014/main" id="{8BB56887-D0D5-4F0C-9E19-7247EB83C8B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标题 1"/>
          <p:cNvSpPr>
            <a:spLocks noGrp="1"/>
          </p:cNvSpPr>
          <p:nvPr>
            <p:ph type="title"/>
          </p:nvPr>
        </p:nvSpPr>
        <p:spPr>
          <a:xfrm>
            <a:off x="838200" y="365125"/>
            <a:ext cx="10515600" cy="1325563"/>
          </a:xfrm>
        </p:spPr>
        <p:txBody>
          <a:bodyPr>
            <a:normAutofit/>
          </a:bodyPr>
          <a:lstStyle/>
          <a:p>
            <a:r>
              <a:rPr lang="zh-CN" altLang="en-US" dirty="0"/>
              <a:t>通配符的使用</a:t>
            </a:r>
          </a:p>
        </p:txBody>
      </p:sp>
      <p:sp>
        <p:nvSpPr>
          <p:cNvPr id="26" name="Arc 11">
            <a:extLst>
              <a:ext uri="{FF2B5EF4-FFF2-40B4-BE49-F238E27FC236}">
                <a16:creationId xmlns:a16="http://schemas.microsoft.com/office/drawing/2014/main" id="{081E4A58-353D-44AE-B2FC-2A74E2E400F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内容占位符 2"/>
          <p:cNvSpPr>
            <a:spLocks noGrp="1"/>
          </p:cNvSpPr>
          <p:nvPr>
            <p:ph idx="1"/>
          </p:nvPr>
        </p:nvSpPr>
        <p:spPr>
          <a:xfrm>
            <a:off x="838200" y="1825625"/>
            <a:ext cx="10515600" cy="4351338"/>
          </a:xfrm>
        </p:spPr>
        <p:txBody>
          <a:bodyPr>
            <a:normAutofit/>
          </a:bodyPr>
          <a:lstStyle/>
          <a:p>
            <a:r>
              <a:rPr lang="en-US" altLang="zh-CN" dirty="0"/>
              <a:t>*</a:t>
            </a:r>
            <a:r>
              <a:rPr lang="zh-CN" altLang="en-US" dirty="0"/>
              <a:t>：匹配任何字符和任何数目的字符</a:t>
            </a:r>
          </a:p>
          <a:p>
            <a:r>
              <a:rPr lang="en-US" altLang="zh-CN" dirty="0"/>
              <a:t>?</a:t>
            </a:r>
            <a:r>
              <a:rPr lang="zh-CN" altLang="en-US" dirty="0"/>
              <a:t>：匹配单一数目的任何字符</a:t>
            </a:r>
          </a:p>
          <a:p>
            <a:r>
              <a:rPr lang="en-US" altLang="zh-CN" dirty="0"/>
              <a:t>[ ]</a:t>
            </a:r>
            <a:r>
              <a:rPr lang="zh-CN" altLang="en-US" dirty="0"/>
              <a:t>：匹配</a:t>
            </a:r>
            <a:r>
              <a:rPr lang="en-US" altLang="zh-CN" dirty="0"/>
              <a:t>[ ]</a:t>
            </a:r>
            <a:r>
              <a:rPr lang="zh-CN" altLang="en-US" dirty="0"/>
              <a:t>之内的任意一个字符</a:t>
            </a:r>
          </a:p>
          <a:p>
            <a:r>
              <a:rPr lang="en-US" altLang="zh-CN" dirty="0"/>
              <a:t>[! ]</a:t>
            </a:r>
            <a:r>
              <a:rPr lang="zh-CN" altLang="en-US" dirty="0"/>
              <a:t>：匹配除了</a:t>
            </a:r>
            <a:r>
              <a:rPr lang="en-US" altLang="zh-CN" dirty="0"/>
              <a:t>[! ]</a:t>
            </a:r>
            <a:r>
              <a:rPr lang="zh-CN" altLang="en-US" dirty="0"/>
              <a:t>之外的任意一个字符，</a:t>
            </a:r>
            <a:r>
              <a:rPr lang="en-US" altLang="zh-CN" dirty="0"/>
              <a:t>!</a:t>
            </a:r>
            <a:r>
              <a:rPr lang="zh-CN" altLang="en-US" dirty="0"/>
              <a:t>表示非的意思</a:t>
            </a:r>
          </a:p>
        </p:txBody>
      </p:sp>
    </p:spTree>
    <p:extLst>
      <p:ext uri="{BB962C8B-B14F-4D97-AF65-F5344CB8AC3E}">
        <p14:creationId xmlns:p14="http://schemas.microsoft.com/office/powerpoint/2010/main" val="21160490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例子</a:t>
            </a:r>
          </a:p>
        </p:txBody>
      </p:sp>
      <p:sp>
        <p:nvSpPr>
          <p:cNvPr id="3" name="内容占位符 2"/>
          <p:cNvSpPr>
            <a:spLocks noGrp="1"/>
          </p:cNvSpPr>
          <p:nvPr>
            <p:ph idx="1"/>
          </p:nvPr>
        </p:nvSpPr>
        <p:spPr/>
        <p:txBody>
          <a:bodyPr/>
          <a:lstStyle/>
          <a:p>
            <a:r>
              <a:rPr lang="en-US" altLang="zh-CN" dirty="0"/>
              <a:t>$ touch </a:t>
            </a:r>
            <a:r>
              <a:rPr lang="en-US" altLang="zh-CN" dirty="0" err="1"/>
              <a:t>my_script</a:t>
            </a:r>
            <a:r>
              <a:rPr lang="en-US" altLang="zh-CN" dirty="0"/>
              <a:t> </a:t>
            </a:r>
            <a:r>
              <a:rPr lang="en-US" altLang="zh-CN" dirty="0" err="1"/>
              <a:t>my_scrapt</a:t>
            </a:r>
            <a:r>
              <a:rPr lang="en-US" altLang="zh-CN" dirty="0"/>
              <a:t> </a:t>
            </a:r>
            <a:r>
              <a:rPr lang="en-US" altLang="zh-CN" dirty="0" err="1"/>
              <a:t>my_scrypt</a:t>
            </a:r>
            <a:r>
              <a:rPr lang="en-US" altLang="zh-CN" dirty="0"/>
              <a:t> </a:t>
            </a:r>
            <a:r>
              <a:rPr lang="en-US" altLang="zh-CN" dirty="0" err="1"/>
              <a:t>my_file</a:t>
            </a:r>
            <a:r>
              <a:rPr lang="en-US" altLang="zh-CN" dirty="0"/>
              <a:t> my</a:t>
            </a:r>
          </a:p>
          <a:p>
            <a:r>
              <a:rPr lang="en-US" altLang="zh-CN" dirty="0"/>
              <a:t>$ touch fall fell fill full</a:t>
            </a:r>
            <a:endParaRPr lang="zh-CN" altLang="en-US" dirty="0"/>
          </a:p>
        </p:txBody>
      </p:sp>
      <p:sp>
        <p:nvSpPr>
          <p:cNvPr id="6" name="矩形 5"/>
          <p:cNvSpPr/>
          <p:nvPr/>
        </p:nvSpPr>
        <p:spPr>
          <a:xfrm>
            <a:off x="972290" y="3227242"/>
            <a:ext cx="3078087" cy="3108543"/>
          </a:xfrm>
          <a:prstGeom prst="rect">
            <a:avLst/>
          </a:prstGeom>
        </p:spPr>
        <p:txBody>
          <a:bodyPr wrap="none">
            <a:spAutoFit/>
          </a:bodyPr>
          <a:lstStyle/>
          <a:p>
            <a:r>
              <a:rPr lang="en-US" altLang="zh-CN" sz="2800" dirty="0"/>
              <a:t>$ ls -l </a:t>
            </a:r>
            <a:r>
              <a:rPr lang="en-US" altLang="zh-CN" sz="2800" dirty="0" err="1"/>
              <a:t>my_scr?pt</a:t>
            </a:r>
            <a:endParaRPr lang="en-US" altLang="zh-CN" sz="2800" dirty="0"/>
          </a:p>
          <a:p>
            <a:r>
              <a:rPr lang="en-US" altLang="zh-CN" sz="2800" dirty="0"/>
              <a:t>$ ls -l my*</a:t>
            </a:r>
          </a:p>
          <a:p>
            <a:r>
              <a:rPr lang="en-US" altLang="zh-CN" sz="2800" dirty="0"/>
              <a:t>$ ls -l my_*t</a:t>
            </a:r>
          </a:p>
          <a:p>
            <a:r>
              <a:rPr lang="en-US" altLang="zh-CN" sz="2800" dirty="0"/>
              <a:t>$ ls -l </a:t>
            </a:r>
            <a:r>
              <a:rPr lang="en-US" altLang="zh-CN" sz="2800" dirty="0" err="1"/>
              <a:t>my_scr</a:t>
            </a:r>
            <a:r>
              <a:rPr lang="en-US" altLang="zh-CN" sz="2800" dirty="0"/>
              <a:t>[ay]</a:t>
            </a:r>
            <a:r>
              <a:rPr lang="en-US" altLang="zh-CN" sz="2800" dirty="0" err="1"/>
              <a:t>pt</a:t>
            </a:r>
            <a:endParaRPr lang="en-US" altLang="zh-CN" sz="2800" dirty="0"/>
          </a:p>
          <a:p>
            <a:r>
              <a:rPr lang="en-US" altLang="zh-CN" sz="2800" dirty="0"/>
              <a:t>$ ls f[a-</a:t>
            </a:r>
            <a:r>
              <a:rPr lang="en-US" altLang="zh-CN" sz="2800" dirty="0" err="1"/>
              <a:t>i</a:t>
            </a:r>
            <a:r>
              <a:rPr lang="en-US" altLang="zh-CN" sz="2800" dirty="0"/>
              <a:t>]</a:t>
            </a:r>
            <a:r>
              <a:rPr lang="en-US" altLang="zh-CN" sz="2800" dirty="0" err="1"/>
              <a:t>ll</a:t>
            </a:r>
            <a:endParaRPr lang="en-US" altLang="zh-CN" sz="2800" dirty="0"/>
          </a:p>
          <a:p>
            <a:r>
              <a:rPr lang="en-US" altLang="zh-CN" sz="2800" dirty="0"/>
              <a:t>$ ls -l f[!a]</a:t>
            </a:r>
            <a:r>
              <a:rPr lang="en-US" altLang="zh-CN" sz="2800" dirty="0" err="1"/>
              <a:t>ll</a:t>
            </a:r>
            <a:endParaRPr lang="en-US" altLang="zh-CN" sz="2800" dirty="0"/>
          </a:p>
          <a:p>
            <a:endParaRPr lang="zh-CN" altLang="en-US" sz="2800" dirty="0"/>
          </a:p>
        </p:txBody>
      </p:sp>
    </p:spTree>
    <p:extLst>
      <p:ext uri="{BB962C8B-B14F-4D97-AF65-F5344CB8AC3E}">
        <p14:creationId xmlns:p14="http://schemas.microsoft.com/office/powerpoint/2010/main" val="13081327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6A8A3738-0C60-0103-F473-771553AEFD0D}"/>
              </a:ext>
            </a:extLst>
          </p:cNvPr>
          <p:cNvSpPr>
            <a:spLocks noGrp="1" noChangeArrowheads="1"/>
          </p:cNvSpPr>
          <p:nvPr>
            <p:ph type="title"/>
          </p:nvPr>
        </p:nvSpPr>
        <p:spPr/>
        <p:txBody>
          <a:bodyPr/>
          <a:lstStyle/>
          <a:p>
            <a:pPr eaLnBrk="1" hangingPunct="1"/>
            <a:endParaRPr lang="zh-CN" altLang="zh-CN"/>
          </a:p>
        </p:txBody>
      </p:sp>
      <p:sp>
        <p:nvSpPr>
          <p:cNvPr id="20483" name="Rectangle 3">
            <a:extLst>
              <a:ext uri="{FF2B5EF4-FFF2-40B4-BE49-F238E27FC236}">
                <a16:creationId xmlns:a16="http://schemas.microsoft.com/office/drawing/2014/main" id="{0BB2D173-3D4F-67F1-5ED7-AC9A7979797C}"/>
              </a:ext>
            </a:extLst>
          </p:cNvPr>
          <p:cNvSpPr>
            <a:spLocks noGrp="1" noChangeArrowheads="1"/>
          </p:cNvSpPr>
          <p:nvPr>
            <p:ph type="body" idx="1"/>
          </p:nvPr>
        </p:nvSpPr>
        <p:spPr/>
        <p:txBody>
          <a:bodyPr/>
          <a:lstStyle/>
          <a:p>
            <a:pPr eaLnBrk="1" hangingPunct="1">
              <a:buFontTx/>
              <a:buNone/>
            </a:pPr>
            <a:r>
              <a:rPr lang="en-US" altLang="zh-CN"/>
              <a:t>ls -l ~/courses/ee446/lab[!5]*.c</a:t>
            </a:r>
          </a:p>
          <a:p>
            <a:pPr eaLnBrk="1" hangingPunct="1">
              <a:buFontTx/>
              <a:buNone/>
            </a:pPr>
            <a:endParaRPr lang="en-US" altLang="zh-CN"/>
          </a:p>
          <a:p>
            <a:pPr eaLnBrk="1" hangingPunct="1">
              <a:buFontTx/>
              <a:buNone/>
            </a:pPr>
            <a:r>
              <a:rPr lang="en-US" altLang="zh-CN"/>
              <a:t>ls ~/[!0-9]*.[c,C]</a:t>
            </a:r>
          </a:p>
          <a:p>
            <a:pPr eaLnBrk="1" hangingPunct="1">
              <a:buFontTx/>
              <a:buNone/>
            </a:pPr>
            <a:endParaRPr lang="en-US" altLang="zh-CN"/>
          </a:p>
          <a:p>
            <a:pPr eaLnBrk="1" hangingPunct="1">
              <a:buFontTx/>
              <a:buNone/>
            </a:pPr>
            <a:r>
              <a:rPr lang="en-US" altLang="zh-CN"/>
              <a:t>ls [a-zA-Z]??[1-5].html  </a:t>
            </a:r>
          </a:p>
          <a:p>
            <a:pPr eaLnBrk="1" hangingPunct="1"/>
            <a:endParaRPr lang="en-US" altLang="zh-C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zh-CN" altLang="en-US" dirty="0"/>
              <a:t>创建及删除目录（</a:t>
            </a:r>
            <a:r>
              <a:rPr lang="en-US" altLang="zh-CN" dirty="0" err="1"/>
              <a:t>mkdir</a:t>
            </a:r>
            <a:r>
              <a:rPr lang="zh-CN" altLang="en-US" dirty="0"/>
              <a:t>命令）</a:t>
            </a:r>
            <a:endParaRPr lang="en-US" altLang="zh-CN" dirty="0"/>
          </a:p>
        </p:txBody>
      </p:sp>
      <p:sp>
        <p:nvSpPr>
          <p:cNvPr id="13315" name="Rectangle 3"/>
          <p:cNvSpPr>
            <a:spLocks noGrp="1" noChangeArrowheads="1"/>
          </p:cNvSpPr>
          <p:nvPr>
            <p:ph type="body" idx="1"/>
          </p:nvPr>
        </p:nvSpPr>
        <p:spPr>
          <a:xfrm>
            <a:off x="1177895" y="1933575"/>
            <a:ext cx="8229600" cy="1612900"/>
          </a:xfrm>
        </p:spPr>
        <p:txBody>
          <a:bodyPr/>
          <a:lstStyle/>
          <a:p>
            <a:pPr eaLnBrk="1" hangingPunct="1">
              <a:lnSpc>
                <a:spcPct val="90000"/>
              </a:lnSpc>
            </a:pPr>
            <a:r>
              <a:rPr lang="en-US" altLang="zh-CN" dirty="0" err="1"/>
              <a:t>mkdir</a:t>
            </a:r>
            <a:r>
              <a:rPr lang="en-US" altLang="zh-CN" dirty="0"/>
              <a:t> [option] [</a:t>
            </a:r>
            <a:r>
              <a:rPr lang="en-US" altLang="zh-CN" dirty="0" err="1"/>
              <a:t>dirnames</a:t>
            </a:r>
            <a:r>
              <a:rPr lang="en-US" altLang="zh-CN" dirty="0"/>
              <a:t>]</a:t>
            </a:r>
          </a:p>
          <a:p>
            <a:pPr eaLnBrk="1" hangingPunct="1">
              <a:lnSpc>
                <a:spcPct val="90000"/>
              </a:lnSpc>
            </a:pPr>
            <a:r>
              <a:rPr lang="en-US" altLang="zh-CN" dirty="0" err="1"/>
              <a:t>rmdir</a:t>
            </a:r>
            <a:r>
              <a:rPr lang="en-US" altLang="zh-CN" dirty="0"/>
              <a:t> [option] </a:t>
            </a:r>
            <a:r>
              <a:rPr lang="en-US" altLang="zh-CN" dirty="0" err="1"/>
              <a:t>dirnames</a:t>
            </a:r>
            <a:endParaRPr lang="en-US" altLang="zh-CN" dirty="0"/>
          </a:p>
          <a:p>
            <a:pPr lvl="1" eaLnBrk="1" hangingPunct="1">
              <a:lnSpc>
                <a:spcPct val="90000"/>
              </a:lnSpc>
            </a:pPr>
            <a:r>
              <a:rPr lang="en-US" altLang="zh-CN" dirty="0"/>
              <a:t>-p</a:t>
            </a:r>
          </a:p>
        </p:txBody>
      </p:sp>
      <p:sp>
        <p:nvSpPr>
          <p:cNvPr id="13316" name="Rectangle 4"/>
          <p:cNvSpPr>
            <a:spLocks noChangeArrowheads="1"/>
          </p:cNvSpPr>
          <p:nvPr/>
        </p:nvSpPr>
        <p:spPr bwMode="auto">
          <a:xfrm>
            <a:off x="1242537" y="3891911"/>
            <a:ext cx="7961283" cy="2543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lang="en-US" altLang="zh-CN" sz="2800" dirty="0" err="1"/>
              <a:t>mkdir</a:t>
            </a:r>
            <a:r>
              <a:rPr lang="en-US" altLang="zh-CN" sz="2800" dirty="0"/>
              <a:t> /home/</a:t>
            </a:r>
            <a:r>
              <a:rPr lang="en-US" altLang="zh-CN" sz="2800" dirty="0" err="1"/>
              <a:t>lrj</a:t>
            </a:r>
            <a:r>
              <a:rPr lang="en-US" altLang="zh-CN" sz="2800" dirty="0"/>
              <a:t>/</a:t>
            </a:r>
            <a:r>
              <a:rPr lang="en-US" altLang="zh-CN" sz="2800" dirty="0" err="1"/>
              <a:t>mybin</a:t>
            </a:r>
            <a:endParaRPr lang="en-US" altLang="zh-CN" sz="2800" dirty="0"/>
          </a:p>
          <a:p>
            <a:pPr eaLnBrk="1" hangingPunct="1">
              <a:buFontTx/>
              <a:buNone/>
            </a:pPr>
            <a:r>
              <a:rPr lang="en-US" altLang="zh-CN" sz="2800" dirty="0" err="1"/>
              <a:t>mkdir</a:t>
            </a:r>
            <a:r>
              <a:rPr lang="en-US" altLang="zh-CN" sz="2800" dirty="0"/>
              <a:t>  -p </a:t>
            </a:r>
            <a:r>
              <a:rPr lang="en-US" altLang="zh-CN" sz="2800" dirty="0" err="1"/>
              <a:t>mydoc</a:t>
            </a:r>
            <a:r>
              <a:rPr lang="en-US" altLang="zh-CN" sz="2800" dirty="0"/>
              <a:t>/FAQ</a:t>
            </a:r>
          </a:p>
          <a:p>
            <a:pPr>
              <a:buNone/>
            </a:pPr>
            <a:r>
              <a:rPr lang="en-US" altLang="zh-CN" sz="2800" dirty="0" err="1"/>
              <a:t>mkdir</a:t>
            </a:r>
            <a:r>
              <a:rPr lang="en-US" altLang="zh-CN" sz="2800" dirty="0"/>
              <a:t> -p /</a:t>
            </a:r>
            <a:r>
              <a:rPr lang="en-US" altLang="zh-CN" sz="2800" dirty="0" err="1"/>
              <a:t>srv</a:t>
            </a:r>
            <a:r>
              <a:rPr lang="en-US" altLang="zh-CN" sz="2800" dirty="0"/>
              <a:t>/www/</a:t>
            </a:r>
            <a:r>
              <a:rPr lang="en-US" altLang="zh-CN" sz="2800" dirty="0">
                <a:solidFill>
                  <a:srgbClr val="FF0000"/>
                </a:solidFill>
              </a:rPr>
              <a:t>{</a:t>
            </a:r>
            <a:r>
              <a:rPr lang="en-US" altLang="zh-CN" sz="2800" dirty="0" err="1"/>
              <a:t>abc</a:t>
            </a:r>
            <a:r>
              <a:rPr lang="en-US" altLang="zh-CN" sz="2800" dirty="0" err="1">
                <a:solidFill>
                  <a:srgbClr val="FF0000"/>
                </a:solidFill>
              </a:rPr>
              <a:t>,</a:t>
            </a:r>
            <a:r>
              <a:rPr lang="en-US" altLang="zh-CN" sz="2800" dirty="0" err="1"/>
              <a:t>bcd</a:t>
            </a:r>
            <a:r>
              <a:rPr lang="en-US" altLang="zh-CN" sz="2800" dirty="0">
                <a:solidFill>
                  <a:srgbClr val="FF0000"/>
                </a:solidFill>
              </a:rPr>
              <a:t>}</a:t>
            </a:r>
            <a:r>
              <a:rPr lang="en-US" altLang="zh-CN" sz="2800" dirty="0"/>
              <a:t>/</a:t>
            </a:r>
            <a:r>
              <a:rPr lang="en-US" altLang="zh-CN" sz="2800" dirty="0" err="1"/>
              <a:t>htdocs</a:t>
            </a:r>
            <a:endParaRPr lang="en-US" altLang="zh-CN" sz="2800" dirty="0"/>
          </a:p>
          <a:p>
            <a:pPr>
              <a:buNone/>
            </a:pPr>
            <a:endParaRPr lang="en-US" altLang="zh-CN" sz="2800"/>
          </a:p>
          <a:p>
            <a:pPr>
              <a:buNone/>
            </a:pPr>
            <a:r>
              <a:rPr lang="en-US" altLang="zh-CN" sz="2800"/>
              <a:t>rmdir</a:t>
            </a:r>
            <a:r>
              <a:rPr lang="en-US" altLang="zh-CN" sz="2800" dirty="0"/>
              <a:t> </a:t>
            </a:r>
            <a:r>
              <a:rPr lang="en-US" altLang="zh-CN" sz="2800" dirty="0" err="1"/>
              <a:t>Wrong_Dir</a:t>
            </a:r>
            <a:r>
              <a:rPr lang="en-US" altLang="zh-CN" sz="2800" dirty="0"/>
              <a:t>/</a:t>
            </a:r>
          </a:p>
          <a:p>
            <a:pPr>
              <a:buNone/>
            </a:pPr>
            <a:endParaRPr lang="en-US" altLang="zh-CN" sz="2800" dirty="0"/>
          </a:p>
          <a:p>
            <a:pPr>
              <a:buNone/>
            </a:pPr>
            <a:endParaRPr lang="en-US" altLang="zh-CN" sz="2800" dirty="0"/>
          </a:p>
        </p:txBody>
      </p:sp>
    </p:spTree>
    <p:extLst>
      <p:ext uri="{BB962C8B-B14F-4D97-AF65-F5344CB8AC3E}">
        <p14:creationId xmlns:p14="http://schemas.microsoft.com/office/powerpoint/2010/main" val="34682714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zh-CN" sz="4000" dirty="0"/>
              <a:t>Using brace expansion characters</a:t>
            </a:r>
          </a:p>
        </p:txBody>
      </p:sp>
      <p:pic>
        <p:nvPicPr>
          <p:cNvPr id="1741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0013" y="1628775"/>
            <a:ext cx="354330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2888" y="3284539"/>
            <a:ext cx="6418262"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066273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686834" y="1153572"/>
            <a:ext cx="3200400" cy="4461163"/>
          </a:xfrm>
        </p:spPr>
        <p:txBody>
          <a:bodyPr>
            <a:normAutofit/>
          </a:bodyPr>
          <a:lstStyle/>
          <a:p>
            <a:r>
              <a:rPr lang="zh-CN" altLang="en-US">
                <a:solidFill>
                  <a:srgbClr val="FFFFFF"/>
                </a:solidFill>
              </a:rPr>
              <a:t>复制文件（</a:t>
            </a:r>
            <a:r>
              <a:rPr lang="en-US" altLang="zh-CN">
                <a:solidFill>
                  <a:srgbClr val="FFFFFF"/>
                </a:solidFill>
              </a:rPr>
              <a:t>cp</a:t>
            </a:r>
            <a:r>
              <a:rPr lang="zh-CN" altLang="en-US">
                <a:solidFill>
                  <a:srgbClr val="FFFFFF"/>
                </a:solidFill>
              </a:rPr>
              <a:t>命令）</a:t>
            </a:r>
          </a:p>
        </p:txBody>
      </p:sp>
      <p:sp>
        <p:nvSpPr>
          <p:cNvPr id="12" name="Arc 11">
            <a:extLst>
              <a:ext uri="{FF2B5EF4-FFF2-40B4-BE49-F238E27FC236}">
                <a16:creationId xmlns:a16="http://schemas.microsoft.com/office/drawing/2014/main" id="{081E4A58-353D-44AE-B2FC-2A74E2E400F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内容占位符 2"/>
          <p:cNvSpPr>
            <a:spLocks noGrp="1"/>
          </p:cNvSpPr>
          <p:nvPr>
            <p:ph idx="1"/>
          </p:nvPr>
        </p:nvSpPr>
        <p:spPr>
          <a:xfrm>
            <a:off x="4447308" y="591344"/>
            <a:ext cx="6906491" cy="5585619"/>
          </a:xfrm>
        </p:spPr>
        <p:txBody>
          <a:bodyPr anchor="ctr">
            <a:normAutofit/>
          </a:bodyPr>
          <a:lstStyle/>
          <a:p>
            <a:r>
              <a:rPr lang="zh-CN" altLang="en-US" dirty="0"/>
              <a:t>功能：复制文件或目录。</a:t>
            </a:r>
          </a:p>
          <a:p>
            <a:r>
              <a:rPr lang="zh-CN" altLang="en-US" dirty="0"/>
              <a:t>格式：</a:t>
            </a:r>
            <a:r>
              <a:rPr lang="en-US" altLang="zh-CN" err="1"/>
              <a:t>cp</a:t>
            </a:r>
            <a:r>
              <a:rPr lang="en-US" altLang="zh-CN"/>
              <a:t> [</a:t>
            </a:r>
            <a:r>
              <a:rPr lang="zh-CN" altLang="en-US"/>
              <a:t>参数</a:t>
            </a:r>
            <a:r>
              <a:rPr lang="en-US" altLang="zh-CN"/>
              <a:t>] &lt;</a:t>
            </a:r>
            <a:r>
              <a:rPr lang="zh-CN" altLang="en-US"/>
              <a:t>源</a:t>
            </a:r>
            <a:r>
              <a:rPr lang="en-US" altLang="zh-CN"/>
              <a:t>&gt; &lt;</a:t>
            </a:r>
            <a:r>
              <a:rPr lang="zh-CN" altLang="en-US"/>
              <a:t>目标</a:t>
            </a:r>
            <a:r>
              <a:rPr lang="en-US" altLang="zh-CN"/>
              <a:t>&gt;</a:t>
            </a:r>
          </a:p>
          <a:p>
            <a:r>
              <a:rPr lang="zh-CN" altLang="en-US" dirty="0"/>
              <a:t>说明</a:t>
            </a:r>
            <a:endParaRPr lang="en-US" altLang="zh-CN" dirty="0"/>
          </a:p>
          <a:p>
            <a:pPr lvl="1"/>
            <a:r>
              <a:rPr lang="zh-CN" altLang="en-US" dirty="0"/>
              <a:t>若复制的目标文件已存在，则被覆盖。</a:t>
            </a:r>
          </a:p>
          <a:p>
            <a:pPr lvl="1"/>
            <a:r>
              <a:rPr lang="zh-CN" altLang="en-US" dirty="0"/>
              <a:t>可以将多个源文件复制到目标目录中。</a:t>
            </a:r>
          </a:p>
          <a:p>
            <a:pPr lvl="1"/>
            <a:r>
              <a:rPr lang="zh-CN" altLang="en-US" dirty="0"/>
              <a:t>可以将源目录复制为指定的目标目录（目标目录不存在）。</a:t>
            </a:r>
          </a:p>
          <a:p>
            <a:pPr lvl="1"/>
            <a:r>
              <a:rPr lang="zh-CN" altLang="en-US" dirty="0"/>
              <a:t>可以将源目录复制到指定的目标目录中。</a:t>
            </a:r>
          </a:p>
          <a:p>
            <a:endParaRPr lang="zh-CN" altLang="en-US" dirty="0"/>
          </a:p>
        </p:txBody>
      </p:sp>
    </p:spTree>
    <p:extLst>
      <p:ext uri="{BB962C8B-B14F-4D97-AF65-F5344CB8AC3E}">
        <p14:creationId xmlns:p14="http://schemas.microsoft.com/office/powerpoint/2010/main" val="30856474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cp</a:t>
            </a:r>
            <a:r>
              <a:rPr lang="zh-CN" altLang="en-US" dirty="0"/>
              <a:t>命令的常用选项</a:t>
            </a:r>
          </a:p>
        </p:txBody>
      </p:sp>
      <p:graphicFrame>
        <p:nvGraphicFramePr>
          <p:cNvPr id="7" name="内容占位符 6"/>
          <p:cNvGraphicFramePr>
            <a:graphicFrameLocks noGrp="1"/>
          </p:cNvGraphicFramePr>
          <p:nvPr>
            <p:ph idx="1"/>
            <p:extLst>
              <p:ext uri="{D42A27DB-BD31-4B8C-83A1-F6EECF244321}">
                <p14:modId xmlns:p14="http://schemas.microsoft.com/office/powerpoint/2010/main" val="904079320"/>
              </p:ext>
            </p:extLst>
          </p:nvPr>
        </p:nvGraphicFramePr>
        <p:xfrm>
          <a:off x="1085690" y="1486968"/>
          <a:ext cx="8229600" cy="4754880"/>
        </p:xfrm>
        <a:graphic>
          <a:graphicData uri="http://schemas.openxmlformats.org/drawingml/2006/table">
            <a:tbl>
              <a:tblPr firstRow="1" bandRow="1">
                <a:tableStyleId>{21E4AEA4-8DFA-4A89-87EB-49C32662AFE0}</a:tableStyleId>
              </a:tblPr>
              <a:tblGrid>
                <a:gridCol w="1594520">
                  <a:extLst>
                    <a:ext uri="{9D8B030D-6E8A-4147-A177-3AD203B41FA5}">
                      <a16:colId xmlns:a16="http://schemas.microsoft.com/office/drawing/2014/main" val="20000"/>
                    </a:ext>
                  </a:extLst>
                </a:gridCol>
                <a:gridCol w="6635080">
                  <a:extLst>
                    <a:ext uri="{9D8B030D-6E8A-4147-A177-3AD203B41FA5}">
                      <a16:colId xmlns:a16="http://schemas.microsoft.com/office/drawing/2014/main" val="20001"/>
                    </a:ext>
                  </a:extLst>
                </a:gridCol>
              </a:tblGrid>
              <a:tr h="401362">
                <a:tc>
                  <a:txBody>
                    <a:bodyPr/>
                    <a:lstStyle/>
                    <a:p>
                      <a:pPr algn="ctr"/>
                      <a:r>
                        <a:rPr lang="zh-CN" altLang="en-US" sz="2400" dirty="0"/>
                        <a:t>参数</a:t>
                      </a:r>
                    </a:p>
                  </a:txBody>
                  <a:tcPr/>
                </a:tc>
                <a:tc>
                  <a:txBody>
                    <a:bodyPr/>
                    <a:lstStyle/>
                    <a:p>
                      <a:pPr algn="ctr"/>
                      <a:r>
                        <a:rPr lang="zh-CN" altLang="en-US" sz="2400" dirty="0"/>
                        <a:t>说明</a:t>
                      </a:r>
                    </a:p>
                  </a:txBody>
                  <a:tcPr/>
                </a:tc>
                <a:extLst>
                  <a:ext uri="{0D108BD9-81ED-4DB2-BD59-A6C34878D82A}">
                    <a16:rowId xmlns:a16="http://schemas.microsoft.com/office/drawing/2014/main" val="10000"/>
                  </a:ext>
                </a:extLst>
              </a:tr>
              <a:tr h="370840">
                <a:tc>
                  <a:txBody>
                    <a:bodyPr/>
                    <a:lstStyle/>
                    <a:p>
                      <a:r>
                        <a:rPr lang="en-US" altLang="zh-CN" sz="2400" dirty="0"/>
                        <a:t>-a</a:t>
                      </a:r>
                      <a:endParaRPr lang="zh-CN" altLang="en-US" sz="2400" dirty="0"/>
                    </a:p>
                  </a:txBody>
                  <a:tcPr/>
                </a:tc>
                <a:tc>
                  <a:txBody>
                    <a:bodyPr/>
                    <a:lstStyle/>
                    <a:p>
                      <a:r>
                        <a:rPr lang="zh-CN" altLang="en-US" sz="2400" dirty="0"/>
                        <a:t>等价于 </a:t>
                      </a:r>
                      <a:r>
                        <a:rPr lang="en-US" altLang="zh-CN" sz="2400" dirty="0"/>
                        <a:t>–</a:t>
                      </a:r>
                      <a:r>
                        <a:rPr lang="en-US" altLang="zh-CN" sz="2400" dirty="0" err="1"/>
                        <a:t>dpR</a:t>
                      </a:r>
                      <a:endParaRPr lang="zh-CN" altLang="en-US" sz="2400" dirty="0"/>
                    </a:p>
                  </a:txBody>
                  <a:tcPr/>
                </a:tc>
                <a:extLst>
                  <a:ext uri="{0D108BD9-81ED-4DB2-BD59-A6C34878D82A}">
                    <a16:rowId xmlns:a16="http://schemas.microsoft.com/office/drawing/2014/main" val="10001"/>
                  </a:ext>
                </a:extLst>
              </a:tr>
              <a:tr h="370840">
                <a:tc>
                  <a:txBody>
                    <a:bodyPr/>
                    <a:lstStyle/>
                    <a:p>
                      <a:r>
                        <a:rPr lang="en-US" altLang="zh-CN" sz="2400" dirty="0"/>
                        <a:t>-R</a:t>
                      </a:r>
                      <a:r>
                        <a:rPr lang="zh-CN" altLang="en-US" sz="2400" dirty="0"/>
                        <a:t>，</a:t>
                      </a:r>
                      <a:r>
                        <a:rPr lang="en-US" altLang="zh-CN" sz="2400" dirty="0"/>
                        <a:t>-r </a:t>
                      </a:r>
                      <a:endParaRPr lang="zh-CN" altLang="en-US" sz="2400" dirty="0"/>
                    </a:p>
                  </a:txBody>
                  <a:tcPr/>
                </a:tc>
                <a:tc>
                  <a:txBody>
                    <a:bodyPr/>
                    <a:lstStyle/>
                    <a:p>
                      <a:r>
                        <a:rPr lang="zh-CN" altLang="en-US" sz="2400" dirty="0"/>
                        <a:t>递归地复制目录及目录内的所有项目</a:t>
                      </a:r>
                    </a:p>
                  </a:txBody>
                  <a:tcPr/>
                </a:tc>
                <a:extLst>
                  <a:ext uri="{0D108BD9-81ED-4DB2-BD59-A6C34878D82A}">
                    <a16:rowId xmlns:a16="http://schemas.microsoft.com/office/drawing/2014/main" val="10002"/>
                  </a:ext>
                </a:extLst>
              </a:tr>
              <a:tr h="370840">
                <a:tc>
                  <a:txBody>
                    <a:bodyPr/>
                    <a:lstStyle/>
                    <a:p>
                      <a:r>
                        <a:rPr lang="en-US" altLang="zh-CN" sz="2400" dirty="0"/>
                        <a:t>-p</a:t>
                      </a:r>
                      <a:endParaRPr lang="zh-CN" altLang="en-US" sz="2400" dirty="0"/>
                    </a:p>
                  </a:txBody>
                  <a:tcPr/>
                </a:tc>
                <a:tc>
                  <a:txBody>
                    <a:bodyPr/>
                    <a:lstStyle/>
                    <a:p>
                      <a:r>
                        <a:rPr lang="zh-CN" altLang="en-US" sz="2400" dirty="0"/>
                        <a:t>在复制文件过程中保留文件属性，包括属主、组、权限与时间戳</a:t>
                      </a:r>
                    </a:p>
                  </a:txBody>
                  <a:tcPr/>
                </a:tc>
                <a:extLst>
                  <a:ext uri="{0D108BD9-81ED-4DB2-BD59-A6C34878D82A}">
                    <a16:rowId xmlns:a16="http://schemas.microsoft.com/office/drawing/2014/main" val="10003"/>
                  </a:ext>
                </a:extLst>
              </a:tr>
              <a:tr h="370840">
                <a:tc>
                  <a:txBody>
                    <a:bodyPr/>
                    <a:lstStyle/>
                    <a:p>
                      <a:r>
                        <a:rPr lang="en-US" altLang="zh-CN" sz="2400" dirty="0"/>
                        <a:t>-d</a:t>
                      </a:r>
                      <a:endParaRPr lang="zh-CN" altLang="en-US" sz="2400" dirty="0"/>
                    </a:p>
                  </a:txBody>
                  <a:tcPr/>
                </a:tc>
                <a:tc>
                  <a:txBody>
                    <a:bodyPr/>
                    <a:lstStyle/>
                    <a:p>
                      <a:r>
                        <a:rPr lang="zh-CN" altLang="en-US" sz="2400" dirty="0"/>
                        <a:t>当复制符号链接的源文件时，目标文件也将创建符号链接且指向源文件所链接的原始文件</a:t>
                      </a:r>
                    </a:p>
                  </a:txBody>
                  <a:tcPr/>
                </a:tc>
                <a:extLst>
                  <a:ext uri="{0D108BD9-81ED-4DB2-BD59-A6C34878D82A}">
                    <a16:rowId xmlns:a16="http://schemas.microsoft.com/office/drawing/2014/main" val="10004"/>
                  </a:ext>
                </a:extLst>
              </a:tr>
              <a:tr h="370840">
                <a:tc>
                  <a:txBody>
                    <a:bodyPr/>
                    <a:lstStyle/>
                    <a:p>
                      <a:r>
                        <a:rPr lang="en-US" altLang="zh-CN" sz="2400" dirty="0"/>
                        <a:t>-f</a:t>
                      </a:r>
                      <a:endParaRPr lang="zh-CN" altLang="en-US" sz="2400" dirty="0"/>
                    </a:p>
                  </a:txBody>
                  <a:tcPr/>
                </a:tc>
                <a:tc>
                  <a:txBody>
                    <a:bodyPr/>
                    <a:lstStyle/>
                    <a:p>
                      <a:r>
                        <a:rPr lang="zh-CN" altLang="en-US" sz="2400" dirty="0"/>
                        <a:t>强制复制，不管目标是否存在</a:t>
                      </a:r>
                    </a:p>
                  </a:txBody>
                  <a:tcPr/>
                </a:tc>
                <a:extLst>
                  <a:ext uri="{0D108BD9-81ED-4DB2-BD59-A6C34878D82A}">
                    <a16:rowId xmlns:a16="http://schemas.microsoft.com/office/drawing/2014/main" val="10005"/>
                  </a:ext>
                </a:extLst>
              </a:tr>
              <a:tr h="0">
                <a:tc>
                  <a:txBody>
                    <a:bodyPr/>
                    <a:lstStyle/>
                    <a:p>
                      <a:r>
                        <a:rPr lang="en-US" altLang="zh-CN" sz="2400" dirty="0"/>
                        <a:t>-</a:t>
                      </a:r>
                      <a:r>
                        <a:rPr lang="en-US" altLang="zh-CN" sz="2400" dirty="0" err="1"/>
                        <a:t>i</a:t>
                      </a:r>
                      <a:endParaRPr lang="zh-CN" altLang="en-US" sz="2400" dirty="0"/>
                    </a:p>
                  </a:txBody>
                  <a:tcPr/>
                </a:tc>
                <a:tc>
                  <a:txBody>
                    <a:bodyPr/>
                    <a:lstStyle/>
                    <a:p>
                      <a:r>
                        <a:rPr lang="zh-CN" altLang="en-US" sz="2400" dirty="0"/>
                        <a:t>交互式复制，覆盖文件前需要确认</a:t>
                      </a:r>
                    </a:p>
                  </a:txBody>
                  <a:tcPr/>
                </a:tc>
                <a:extLst>
                  <a:ext uri="{0D108BD9-81ED-4DB2-BD59-A6C34878D82A}">
                    <a16:rowId xmlns:a16="http://schemas.microsoft.com/office/drawing/2014/main" val="10006"/>
                  </a:ext>
                </a:extLst>
              </a:tr>
              <a:tr h="273050">
                <a:tc>
                  <a:txBody>
                    <a:bodyPr/>
                    <a:lstStyle/>
                    <a:p>
                      <a:r>
                        <a:rPr lang="en-US" altLang="zh-CN" sz="2400" dirty="0"/>
                        <a:t>-u</a:t>
                      </a:r>
                      <a:endParaRPr lang="zh-CN" altLang="en-US" sz="2400" dirty="0"/>
                    </a:p>
                  </a:txBody>
                  <a:tcPr/>
                </a:tc>
                <a:tc>
                  <a:txBody>
                    <a:bodyPr/>
                    <a:lstStyle/>
                    <a:p>
                      <a:r>
                        <a:rPr lang="zh-CN" altLang="en-US" sz="2400" dirty="0"/>
                        <a:t>只有当源文件的状态改变时间（</a:t>
                      </a:r>
                      <a:r>
                        <a:rPr lang="en-US" altLang="zh-CN" sz="2400" dirty="0" err="1"/>
                        <a:t>ctime</a:t>
                      </a:r>
                      <a:r>
                        <a:rPr lang="zh-CN" altLang="en-US" sz="2400" dirty="0"/>
                        <a:t>）比目标文件更新时或目标尚不存在时才进行复制</a:t>
                      </a:r>
                    </a:p>
                  </a:txBody>
                  <a:tcPr/>
                </a:tc>
                <a:extLst>
                  <a:ext uri="{0D108BD9-81ED-4DB2-BD59-A6C34878D82A}">
                    <a16:rowId xmlns:a16="http://schemas.microsoft.com/office/drawing/2014/main" val="10007"/>
                  </a:ext>
                </a:extLst>
              </a:tr>
            </a:tbl>
          </a:graphicData>
        </a:graphic>
      </p:graphicFrame>
      <p:sp>
        <p:nvSpPr>
          <p:cNvPr id="6" name="灯片编号占位符 5"/>
          <p:cNvSpPr>
            <a:spLocks noGrp="1"/>
          </p:cNvSpPr>
          <p:nvPr>
            <p:ph type="sldNum" sz="quarter" idx="12"/>
          </p:nvPr>
        </p:nvSpPr>
        <p:spPr/>
        <p:txBody>
          <a:bodyPr/>
          <a:lstStyle/>
          <a:p>
            <a:fld id="{1D884F6B-D068-45E9-B250-41F0C46488DC}" type="slidenum">
              <a:rPr lang="en-US" altLang="zh-CN" smtClean="0"/>
              <a:pPr/>
              <a:t>28</a:t>
            </a:fld>
            <a:endParaRPr lang="en-US" altLang="zh-CN" dirty="0"/>
          </a:p>
        </p:txBody>
      </p:sp>
    </p:spTree>
    <p:extLst>
      <p:ext uri="{BB962C8B-B14F-4D97-AF65-F5344CB8AC3E}">
        <p14:creationId xmlns:p14="http://schemas.microsoft.com/office/powerpoint/2010/main" val="32527913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文件的时间戳</a:t>
            </a:r>
          </a:p>
        </p:txBody>
      </p:sp>
      <p:sp>
        <p:nvSpPr>
          <p:cNvPr id="3" name="内容占位符 2"/>
          <p:cNvSpPr>
            <a:spLocks noGrp="1"/>
          </p:cNvSpPr>
          <p:nvPr>
            <p:ph idx="1"/>
          </p:nvPr>
        </p:nvSpPr>
        <p:spPr>
          <a:xfrm>
            <a:off x="1042587" y="1786071"/>
            <a:ext cx="9168213" cy="4344855"/>
          </a:xfrm>
        </p:spPr>
        <p:txBody>
          <a:bodyPr/>
          <a:lstStyle/>
          <a:p>
            <a:r>
              <a:rPr lang="en-US" altLang="zh-CN" dirty="0"/>
              <a:t>GNU/Linux </a:t>
            </a:r>
            <a:r>
              <a:rPr lang="zh-CN" altLang="en-US" dirty="0"/>
              <a:t>文件的</a:t>
            </a:r>
            <a:r>
              <a:rPr lang="en-US" altLang="zh-CN" dirty="0"/>
              <a:t>3</a:t>
            </a:r>
            <a:r>
              <a:rPr lang="zh-CN" altLang="en-US" dirty="0"/>
              <a:t>种类型的时间戳： </a:t>
            </a:r>
          </a:p>
          <a:p>
            <a:pPr lvl="1"/>
            <a:r>
              <a:rPr lang="en-US" altLang="zh-CN" dirty="0" err="1">
                <a:solidFill>
                  <a:schemeClr val="accent6">
                    <a:lumMod val="75000"/>
                  </a:schemeClr>
                </a:solidFill>
              </a:rPr>
              <a:t>mtime</a:t>
            </a:r>
            <a:r>
              <a:rPr lang="en-US" altLang="zh-CN" dirty="0"/>
              <a:t>: </a:t>
            </a:r>
            <a:r>
              <a:rPr lang="zh-CN" altLang="en-US" dirty="0"/>
              <a:t>最后修改时间 </a:t>
            </a:r>
            <a:r>
              <a:rPr lang="en-US" altLang="zh-CN" dirty="0"/>
              <a:t>(</a:t>
            </a:r>
            <a:r>
              <a:rPr lang="en-US" altLang="zh-CN" dirty="0" err="1"/>
              <a:t>ls</a:t>
            </a:r>
            <a:r>
              <a:rPr lang="en-US" altLang="zh-CN" dirty="0"/>
              <a:t> -</a:t>
            </a:r>
            <a:r>
              <a:rPr lang="en-US" altLang="zh-CN" dirty="0" err="1"/>
              <a:t>lt</a:t>
            </a:r>
            <a:r>
              <a:rPr lang="en-US" altLang="zh-CN" dirty="0"/>
              <a:t>) </a:t>
            </a:r>
          </a:p>
          <a:p>
            <a:pPr lvl="1"/>
            <a:r>
              <a:rPr lang="en-US" altLang="zh-CN" dirty="0" err="1">
                <a:solidFill>
                  <a:schemeClr val="accent6">
                    <a:lumMod val="75000"/>
                  </a:schemeClr>
                </a:solidFill>
              </a:rPr>
              <a:t>ctime</a:t>
            </a:r>
            <a:r>
              <a:rPr lang="en-US" altLang="zh-CN" dirty="0"/>
              <a:t>: </a:t>
            </a:r>
            <a:r>
              <a:rPr lang="zh-CN" altLang="en-US" dirty="0"/>
              <a:t>状态改变时间 </a:t>
            </a:r>
            <a:r>
              <a:rPr lang="en-US" altLang="zh-CN" dirty="0"/>
              <a:t>(</a:t>
            </a:r>
            <a:r>
              <a:rPr lang="en-US" altLang="zh-CN" dirty="0" err="1"/>
              <a:t>ls</a:t>
            </a:r>
            <a:r>
              <a:rPr lang="en-US" altLang="zh-CN" dirty="0"/>
              <a:t> -</a:t>
            </a:r>
            <a:r>
              <a:rPr lang="en-US" altLang="zh-CN" dirty="0" err="1"/>
              <a:t>lc</a:t>
            </a:r>
            <a:r>
              <a:rPr lang="en-US" altLang="zh-CN" dirty="0"/>
              <a:t>) </a:t>
            </a:r>
          </a:p>
          <a:p>
            <a:pPr lvl="1"/>
            <a:r>
              <a:rPr lang="en-US" altLang="zh-CN" dirty="0" err="1">
                <a:solidFill>
                  <a:schemeClr val="accent6">
                    <a:lumMod val="75000"/>
                  </a:schemeClr>
                </a:solidFill>
              </a:rPr>
              <a:t>atime</a:t>
            </a:r>
            <a:r>
              <a:rPr lang="en-US" altLang="zh-CN" dirty="0"/>
              <a:t>: </a:t>
            </a:r>
            <a:r>
              <a:rPr lang="zh-CN" altLang="en-US" dirty="0"/>
              <a:t>最后访问时间 </a:t>
            </a:r>
            <a:r>
              <a:rPr lang="en-US" altLang="zh-CN" dirty="0"/>
              <a:t>(</a:t>
            </a:r>
            <a:r>
              <a:rPr lang="en-US" altLang="zh-CN" dirty="0" err="1"/>
              <a:t>ls</a:t>
            </a:r>
            <a:r>
              <a:rPr lang="en-US" altLang="zh-CN" dirty="0"/>
              <a:t> -</a:t>
            </a:r>
            <a:r>
              <a:rPr lang="en-US" altLang="zh-CN" dirty="0" err="1"/>
              <a:t>lu</a:t>
            </a:r>
            <a:r>
              <a:rPr lang="en-US" altLang="zh-CN" dirty="0"/>
              <a:t>) </a:t>
            </a:r>
          </a:p>
          <a:p>
            <a:r>
              <a:rPr lang="zh-CN" altLang="en-US" dirty="0"/>
              <a:t>说明 </a:t>
            </a:r>
          </a:p>
          <a:p>
            <a:pPr lvl="1"/>
            <a:r>
              <a:rPr lang="en-US" altLang="zh-CN" dirty="0" err="1"/>
              <a:t>ctime</a:t>
            </a:r>
            <a:r>
              <a:rPr lang="zh-CN" altLang="en-US" dirty="0"/>
              <a:t>并非文件创建时间。 </a:t>
            </a:r>
          </a:p>
          <a:p>
            <a:pPr lvl="1"/>
            <a:r>
              <a:rPr lang="zh-CN" altLang="en-US" dirty="0"/>
              <a:t>覆盖一个文件会改变</a:t>
            </a:r>
            <a:r>
              <a:rPr lang="en-US" altLang="zh-CN" dirty="0" err="1"/>
              <a:t>mtime</a:t>
            </a:r>
            <a:r>
              <a:rPr lang="zh-CN" altLang="en-US" dirty="0"/>
              <a:t>、</a:t>
            </a:r>
            <a:r>
              <a:rPr lang="en-US" altLang="zh-CN" dirty="0" err="1"/>
              <a:t>ctime</a:t>
            </a:r>
            <a:r>
              <a:rPr lang="zh-CN" altLang="en-US" dirty="0"/>
              <a:t>和</a:t>
            </a:r>
            <a:r>
              <a:rPr lang="en-US" altLang="zh-CN" dirty="0" err="1"/>
              <a:t>atime</a:t>
            </a:r>
            <a:r>
              <a:rPr lang="zh-CN" altLang="en-US" dirty="0"/>
              <a:t>三类时间。 </a:t>
            </a:r>
          </a:p>
          <a:p>
            <a:pPr lvl="1"/>
            <a:r>
              <a:rPr lang="zh-CN" altLang="en-US" dirty="0"/>
              <a:t>改变文件的访问权限或拥有者会改变文件的</a:t>
            </a:r>
            <a:r>
              <a:rPr lang="en-US" altLang="zh-CN" dirty="0" err="1"/>
              <a:t>ctime</a:t>
            </a:r>
            <a:r>
              <a:rPr lang="zh-CN" altLang="en-US" dirty="0"/>
              <a:t>和</a:t>
            </a:r>
            <a:r>
              <a:rPr lang="en-US" altLang="zh-CN" dirty="0" err="1"/>
              <a:t>atime</a:t>
            </a:r>
            <a:r>
              <a:rPr lang="zh-CN" altLang="en-US" dirty="0"/>
              <a:t>。 </a:t>
            </a:r>
          </a:p>
          <a:p>
            <a:pPr lvl="1"/>
            <a:r>
              <a:rPr lang="zh-CN" altLang="en-US" dirty="0"/>
              <a:t>读文件会改变文件的</a:t>
            </a:r>
            <a:r>
              <a:rPr lang="en-US" altLang="zh-CN" dirty="0" err="1"/>
              <a:t>atime</a:t>
            </a:r>
            <a:r>
              <a:rPr lang="zh-CN" altLang="en-US" dirty="0"/>
              <a:t>。</a:t>
            </a:r>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29</a:t>
            </a:fld>
            <a:endParaRPr lang="en-US" altLang="zh-CN" dirty="0"/>
          </a:p>
        </p:txBody>
      </p:sp>
    </p:spTree>
    <p:extLst>
      <p:ext uri="{BB962C8B-B14F-4D97-AF65-F5344CB8AC3E}">
        <p14:creationId xmlns:p14="http://schemas.microsoft.com/office/powerpoint/2010/main" val="1069634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通过 </a:t>
            </a:r>
            <a:r>
              <a:rPr lang="en-US" altLang="zh-CN" dirty="0"/>
              <a:t>Linux </a:t>
            </a:r>
            <a:r>
              <a:rPr lang="zh-CN" altLang="en-US" dirty="0"/>
              <a:t>控制台终端访问 </a:t>
            </a:r>
            <a:r>
              <a:rPr lang="en-US" altLang="zh-CN" dirty="0"/>
              <a:t>CLI</a:t>
            </a:r>
            <a:endParaRPr lang="zh-CN" altLang="en-US" dirty="0"/>
          </a:p>
        </p:txBody>
      </p:sp>
      <p:sp>
        <p:nvSpPr>
          <p:cNvPr id="3" name="内容占位符 2"/>
          <p:cNvSpPr>
            <a:spLocks noGrp="1"/>
          </p:cNvSpPr>
          <p:nvPr>
            <p:ph idx="1"/>
          </p:nvPr>
        </p:nvSpPr>
        <p:spPr/>
        <p:txBody>
          <a:bodyPr/>
          <a:lstStyle/>
          <a:p>
            <a:r>
              <a:rPr lang="zh-CN" altLang="en-US" dirty="0"/>
              <a:t>控制台终端</a:t>
            </a:r>
            <a:r>
              <a:rPr lang="en-US" altLang="zh-CN" dirty="0"/>
              <a:t>(Console terminals​)</a:t>
            </a:r>
            <a:endParaRPr lang="zh-CN" altLang="en-US" dirty="0"/>
          </a:p>
          <a:p>
            <a:endParaRPr lang="zh-CN" altLang="en-US" dirty="0"/>
          </a:p>
        </p:txBody>
      </p:sp>
      <p:pic>
        <p:nvPicPr>
          <p:cNvPr id="4" name="图片 3"/>
          <p:cNvPicPr>
            <a:picLocks noChangeAspect="1"/>
          </p:cNvPicPr>
          <p:nvPr/>
        </p:nvPicPr>
        <p:blipFill>
          <a:blip r:embed="rId2"/>
          <a:stretch>
            <a:fillRect/>
          </a:stretch>
        </p:blipFill>
        <p:spPr>
          <a:xfrm>
            <a:off x="1064074" y="2295581"/>
            <a:ext cx="5031926" cy="3821561"/>
          </a:xfrm>
          <a:prstGeom prst="rect">
            <a:avLst/>
          </a:prstGeom>
        </p:spPr>
      </p:pic>
      <p:sp>
        <p:nvSpPr>
          <p:cNvPr id="5" name="矩形 4"/>
          <p:cNvSpPr/>
          <p:nvPr/>
        </p:nvSpPr>
        <p:spPr>
          <a:xfrm>
            <a:off x="6747617" y="2295581"/>
            <a:ext cx="4606183" cy="1754326"/>
          </a:xfrm>
          <a:prstGeom prst="rect">
            <a:avLst/>
          </a:prstGeom>
        </p:spPr>
        <p:txBody>
          <a:bodyPr wrap="square">
            <a:spAutoFit/>
          </a:bodyPr>
          <a:lstStyle/>
          <a:p>
            <a:pPr marL="285750" indent="-285750">
              <a:buFont typeface="Arial" panose="020B0604020202020204" pitchFamily="34" charset="0"/>
              <a:buChar char="•"/>
            </a:pPr>
            <a:r>
              <a:rPr lang="zh-CN" altLang="en-US" dirty="0"/>
              <a:t>当 </a:t>
            </a:r>
            <a:r>
              <a:rPr lang="en-US" altLang="zh-CN" dirty="0"/>
              <a:t>Linux </a:t>
            </a:r>
            <a:r>
              <a:rPr lang="zh-CN" altLang="en-US" dirty="0"/>
              <a:t>系统启动时，它会自动创建几个虚拟控制台</a:t>
            </a:r>
            <a:r>
              <a:rPr lang="en-US" altLang="zh-CN" dirty="0"/>
              <a:t>(virtual console</a:t>
            </a:r>
            <a:r>
              <a:rPr lang="zh-CN" altLang="en-US" dirty="0"/>
              <a:t>）</a:t>
            </a:r>
            <a:endParaRPr lang="en-US" altLang="zh-CN" dirty="0"/>
          </a:p>
          <a:p>
            <a:pPr marL="285750" indent="-285750">
              <a:buFont typeface="Arial" panose="020B0604020202020204" pitchFamily="34" charset="0"/>
              <a:buChar char="•"/>
            </a:pPr>
            <a:r>
              <a:rPr lang="zh-CN" altLang="en-US" dirty="0"/>
              <a:t>不同虚拟控制台之间切换可使用 Ctrl+Alt 组合键</a:t>
            </a:r>
            <a:r>
              <a:rPr lang="en-US" altLang="zh-CN" dirty="0"/>
              <a:t>+</a:t>
            </a:r>
            <a:r>
              <a:rPr lang="zh-CN" altLang="en-US" dirty="0"/>
              <a:t>功能键（F1 至 F7）</a:t>
            </a:r>
            <a:endParaRPr lang="en-US" altLang="zh-CN" dirty="0"/>
          </a:p>
          <a:p>
            <a:pPr marL="285750" indent="-285750">
              <a:buFont typeface="Arial" panose="020B0604020202020204" pitchFamily="34" charset="0"/>
              <a:buChar char="•"/>
            </a:pPr>
            <a:r>
              <a:rPr lang="zh-CN" altLang="en-US" dirty="0"/>
              <a:t>切换到另一个虚拟控制台不会丢失当前活动会话</a:t>
            </a:r>
          </a:p>
        </p:txBody>
      </p:sp>
    </p:spTree>
    <p:extLst>
      <p:ext uri="{BB962C8B-B14F-4D97-AF65-F5344CB8AC3E}">
        <p14:creationId xmlns:p14="http://schemas.microsoft.com/office/powerpoint/2010/main" val="33005345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cp</a:t>
            </a:r>
            <a:r>
              <a:rPr lang="zh-CN" altLang="en-US" dirty="0"/>
              <a:t>命令举例</a:t>
            </a:r>
          </a:p>
        </p:txBody>
      </p:sp>
      <p:graphicFrame>
        <p:nvGraphicFramePr>
          <p:cNvPr id="7" name="内容占位符 6"/>
          <p:cNvGraphicFramePr>
            <a:graphicFrameLocks noGrp="1"/>
          </p:cNvGraphicFramePr>
          <p:nvPr>
            <p:ph idx="1"/>
            <p:extLst>
              <p:ext uri="{D42A27DB-BD31-4B8C-83A1-F6EECF244321}">
                <p14:modId xmlns:p14="http://schemas.microsoft.com/office/powerpoint/2010/main" val="1590673897"/>
              </p:ext>
            </p:extLst>
          </p:nvPr>
        </p:nvGraphicFramePr>
        <p:xfrm>
          <a:off x="1111328" y="1636849"/>
          <a:ext cx="8229601" cy="3373301"/>
        </p:xfrm>
        <a:graphic>
          <a:graphicData uri="http://schemas.openxmlformats.org/drawingml/2006/table">
            <a:tbl>
              <a:tblPr firstRow="1" bandRow="1">
                <a:tableStyleId>{21E4AEA4-8DFA-4A89-87EB-49C32662AFE0}</a:tableStyleId>
              </a:tblPr>
              <a:tblGrid>
                <a:gridCol w="3898776">
                  <a:extLst>
                    <a:ext uri="{9D8B030D-6E8A-4147-A177-3AD203B41FA5}">
                      <a16:colId xmlns:a16="http://schemas.microsoft.com/office/drawing/2014/main" val="20000"/>
                    </a:ext>
                  </a:extLst>
                </a:gridCol>
                <a:gridCol w="4330825">
                  <a:extLst>
                    <a:ext uri="{9D8B030D-6E8A-4147-A177-3AD203B41FA5}">
                      <a16:colId xmlns:a16="http://schemas.microsoft.com/office/drawing/2014/main" val="20001"/>
                    </a:ext>
                  </a:extLst>
                </a:gridCol>
              </a:tblGrid>
              <a:tr h="406581">
                <a:tc>
                  <a:txBody>
                    <a:bodyPr/>
                    <a:lstStyle/>
                    <a:p>
                      <a:r>
                        <a:rPr lang="en-US" altLang="zh-CN" dirty="0"/>
                        <a:t>cp file1  file2</a:t>
                      </a:r>
                      <a:endParaRPr lang="zh-CN" altLang="en-US" dirty="0"/>
                    </a:p>
                  </a:txBody>
                  <a:tcPr/>
                </a:tc>
                <a:tc>
                  <a:txBody>
                    <a:bodyPr/>
                    <a:lstStyle/>
                    <a:p>
                      <a:endParaRPr lang="zh-CN" altLang="en-US" dirty="0"/>
                    </a:p>
                  </a:txBody>
                  <a:tcPr/>
                </a:tc>
                <a:extLst>
                  <a:ext uri="{0D108BD9-81ED-4DB2-BD59-A6C34878D82A}">
                    <a16:rowId xmlns:a16="http://schemas.microsoft.com/office/drawing/2014/main" val="10000"/>
                  </a:ext>
                </a:extLst>
              </a:tr>
              <a:tr h="370840">
                <a:tc>
                  <a:txBody>
                    <a:bodyPr/>
                    <a:lstStyle/>
                    <a:p>
                      <a:r>
                        <a:rPr lang="en-US" altLang="zh-CN" dirty="0"/>
                        <a:t>cp some/dir/file1 </a:t>
                      </a:r>
                      <a:r>
                        <a:rPr lang="en-US" altLang="zh-CN" dirty="0" err="1"/>
                        <a:t>someother</a:t>
                      </a:r>
                      <a:r>
                        <a:rPr lang="en-US" altLang="zh-CN" dirty="0"/>
                        <a:t>/dir/</a:t>
                      </a:r>
                      <a:endParaRPr lang="zh-CN" altLang="en-US" dirty="0"/>
                    </a:p>
                  </a:txBody>
                  <a:tcPr/>
                </a:tc>
                <a:tc>
                  <a:txBody>
                    <a:bodyPr/>
                    <a:lstStyle/>
                    <a:p>
                      <a:endParaRPr lang="zh-CN" altLang="en-US" dirty="0"/>
                    </a:p>
                  </a:txBody>
                  <a:tcPr/>
                </a:tc>
                <a:extLst>
                  <a:ext uri="{0D108BD9-81ED-4DB2-BD59-A6C34878D82A}">
                    <a16:rowId xmlns:a16="http://schemas.microsoft.com/office/drawing/2014/main" val="10001"/>
                  </a:ext>
                </a:extLst>
              </a:tr>
              <a:tr h="370840">
                <a:tc>
                  <a:txBody>
                    <a:bodyPr/>
                    <a:lstStyle/>
                    <a:p>
                      <a:r>
                        <a:rPr lang="en-US" altLang="zh-CN" dirty="0"/>
                        <a:t>cp /bin/</a:t>
                      </a:r>
                      <a:r>
                        <a:rPr lang="en-US" altLang="zh-CN" dirty="0" err="1"/>
                        <a:t>cpio</a:t>
                      </a:r>
                      <a:r>
                        <a:rPr lang="en-US" altLang="zh-CN" dirty="0"/>
                        <a:t> ~/bin</a:t>
                      </a:r>
                      <a:endParaRPr lang="zh-CN" altLang="en-US" dirty="0"/>
                    </a:p>
                  </a:txBody>
                  <a:tcPr/>
                </a:tc>
                <a:tc>
                  <a:txBody>
                    <a:bodyPr/>
                    <a:lstStyle/>
                    <a:p>
                      <a:endParaRPr lang="zh-CN" altLang="en-US" dirty="0"/>
                    </a:p>
                  </a:txBody>
                  <a:tcPr/>
                </a:tc>
                <a:extLst>
                  <a:ext uri="{0D108BD9-81ED-4DB2-BD59-A6C34878D82A}">
                    <a16:rowId xmlns:a16="http://schemas.microsoft.com/office/drawing/2014/main" val="10002"/>
                  </a:ext>
                </a:extLst>
              </a:tr>
              <a:tr h="370840">
                <a:tc>
                  <a:txBody>
                    <a:bodyPr/>
                    <a:lstStyle/>
                    <a:p>
                      <a:r>
                        <a:rPr lang="en-US" altLang="zh-CN" dirty="0"/>
                        <a:t>cp </a:t>
                      </a:r>
                      <a:r>
                        <a:rPr lang="en-US" altLang="zh-CN" dirty="0" err="1"/>
                        <a:t>abc</a:t>
                      </a:r>
                      <a:r>
                        <a:rPr lang="en-US" altLang="zh-CN" dirty="0"/>
                        <a:t> </a:t>
                      </a:r>
                      <a:r>
                        <a:rPr lang="en-US" altLang="zh-CN" dirty="0" err="1"/>
                        <a:t>bcd</a:t>
                      </a:r>
                      <a:r>
                        <a:rPr lang="en-US" altLang="zh-CN" dirty="0"/>
                        <a:t> </a:t>
                      </a:r>
                      <a:r>
                        <a:rPr lang="en-US" altLang="zh-CN" dirty="0" err="1"/>
                        <a:t>mydoc</a:t>
                      </a:r>
                      <a:endParaRPr lang="zh-CN" altLang="en-US" dirty="0"/>
                    </a:p>
                  </a:txBody>
                  <a:tcPr/>
                </a:tc>
                <a:tc>
                  <a:txBody>
                    <a:bodyPr/>
                    <a:lstStyle/>
                    <a:p>
                      <a:endParaRPr lang="zh-CN" altLang="en-US" dirty="0"/>
                    </a:p>
                  </a:txBody>
                  <a:tcPr/>
                </a:tc>
                <a:extLst>
                  <a:ext uri="{0D108BD9-81ED-4DB2-BD59-A6C34878D82A}">
                    <a16:rowId xmlns:a16="http://schemas.microsoft.com/office/drawing/2014/main" val="10003"/>
                  </a:ext>
                </a:extLst>
              </a:tr>
              <a:tr h="370840">
                <a:tc>
                  <a:txBody>
                    <a:bodyPr/>
                    <a:lstStyle/>
                    <a:p>
                      <a:r>
                        <a:rPr lang="en-US" altLang="zh-CN" dirty="0"/>
                        <a:t>cp some/dir/f*  </a:t>
                      </a:r>
                      <a:r>
                        <a:rPr lang="en-US" altLang="zh-CN" dirty="0" err="1"/>
                        <a:t>someother</a:t>
                      </a:r>
                      <a:r>
                        <a:rPr lang="en-US" altLang="zh-CN" dirty="0"/>
                        <a:t>/dir/</a:t>
                      </a:r>
                      <a:endParaRPr lang="zh-CN" altLang="en-US" dirty="0"/>
                    </a:p>
                  </a:txBody>
                  <a:tcPr/>
                </a:tc>
                <a:tc>
                  <a:txBody>
                    <a:bodyPr/>
                    <a:lstStyle/>
                    <a:p>
                      <a:endParaRPr lang="zh-CN" altLang="en-US" dirty="0"/>
                    </a:p>
                  </a:txBody>
                  <a:tcPr/>
                </a:tc>
                <a:extLst>
                  <a:ext uri="{0D108BD9-81ED-4DB2-BD59-A6C34878D82A}">
                    <a16:rowId xmlns:a16="http://schemas.microsoft.com/office/drawing/2014/main" val="10004"/>
                  </a:ext>
                </a:extLst>
              </a:tr>
              <a:tr h="370840">
                <a:tc>
                  <a:txBody>
                    <a:bodyPr/>
                    <a:lstStyle/>
                    <a:p>
                      <a:r>
                        <a:rPr lang="en-US" altLang="zh-CN" dirty="0"/>
                        <a:t>cp /bin/?</a:t>
                      </a:r>
                      <a:r>
                        <a:rPr lang="en-US" altLang="zh-CN" dirty="0" err="1"/>
                        <a:t>sh</a:t>
                      </a:r>
                      <a:r>
                        <a:rPr lang="en-US" altLang="zh-CN" dirty="0"/>
                        <a:t> .</a:t>
                      </a:r>
                      <a:endParaRPr lang="zh-CN" altLang="en-US" dirty="0"/>
                    </a:p>
                  </a:txBody>
                  <a:tcPr/>
                </a:tc>
                <a:tc>
                  <a:txBody>
                    <a:bodyPr/>
                    <a:lstStyle/>
                    <a:p>
                      <a:endParaRPr lang="zh-CN" altLang="en-US" dirty="0"/>
                    </a:p>
                  </a:txBody>
                  <a:tcPr/>
                </a:tc>
                <a:extLst>
                  <a:ext uri="{0D108BD9-81ED-4DB2-BD59-A6C34878D82A}">
                    <a16:rowId xmlns:a16="http://schemas.microsoft.com/office/drawing/2014/main" val="10005"/>
                  </a:ext>
                </a:extLst>
              </a:tr>
              <a:tr h="370840">
                <a:tc>
                  <a:txBody>
                    <a:bodyPr/>
                    <a:lstStyle/>
                    <a:p>
                      <a:r>
                        <a:rPr lang="en-US" altLang="zh-CN" dirty="0"/>
                        <a:t>cp file{1,2,3}  </a:t>
                      </a:r>
                      <a:r>
                        <a:rPr lang="en-US" altLang="zh-CN" dirty="0" err="1"/>
                        <a:t>someother</a:t>
                      </a:r>
                      <a:r>
                        <a:rPr lang="en-US" altLang="zh-CN" dirty="0"/>
                        <a:t>/dir/</a:t>
                      </a:r>
                      <a:endParaRPr lang="zh-CN" altLang="en-US" dirty="0"/>
                    </a:p>
                  </a:txBody>
                  <a:tcPr/>
                </a:tc>
                <a:tc>
                  <a:txBody>
                    <a:bodyPr/>
                    <a:lstStyle/>
                    <a:p>
                      <a:endParaRPr lang="zh-CN" altLang="en-US" dirty="0"/>
                    </a:p>
                  </a:txBody>
                  <a:tcPr/>
                </a:tc>
                <a:extLst>
                  <a:ext uri="{0D108BD9-81ED-4DB2-BD59-A6C34878D82A}">
                    <a16:rowId xmlns:a16="http://schemas.microsoft.com/office/drawing/2014/main" val="10006"/>
                  </a:ext>
                </a:extLst>
              </a:tr>
              <a:tr h="370840">
                <a:tc>
                  <a:txBody>
                    <a:bodyPr/>
                    <a:lstStyle/>
                    <a:p>
                      <a:r>
                        <a:rPr lang="en-US" altLang="zh-CN" dirty="0"/>
                        <a:t>cp /etc/</a:t>
                      </a:r>
                      <a:r>
                        <a:rPr lang="en-US" altLang="zh-CN" dirty="0" err="1"/>
                        <a:t>httpd</a:t>
                      </a:r>
                      <a:r>
                        <a:rPr lang="en-US" altLang="zh-CN" dirty="0"/>
                        <a:t>/conf/</a:t>
                      </a:r>
                      <a:r>
                        <a:rPr lang="en-US" altLang="zh-CN" dirty="0" err="1"/>
                        <a:t>httpd.conf</a:t>
                      </a:r>
                      <a:r>
                        <a:rPr lang="en-US" altLang="zh-CN" dirty="0"/>
                        <a:t>{,.</a:t>
                      </a:r>
                      <a:r>
                        <a:rPr lang="en-US" altLang="zh-CN" dirty="0" err="1"/>
                        <a:t>orig</a:t>
                      </a:r>
                      <a:r>
                        <a:rPr lang="en-US" altLang="zh-CN" dirty="0"/>
                        <a:t>}</a:t>
                      </a:r>
                      <a:endParaRPr lang="zh-CN" altLang="en-US" dirty="0"/>
                    </a:p>
                  </a:txBody>
                  <a:tcPr/>
                </a:tc>
                <a:tc>
                  <a:txBody>
                    <a:bodyPr/>
                    <a:lstStyle/>
                    <a:p>
                      <a:endParaRPr lang="zh-CN" altLang="en-US" dirty="0"/>
                    </a:p>
                  </a:txBody>
                  <a:tcPr/>
                </a:tc>
                <a:extLst>
                  <a:ext uri="{0D108BD9-81ED-4DB2-BD59-A6C34878D82A}">
                    <a16:rowId xmlns:a16="http://schemas.microsoft.com/office/drawing/2014/main" val="10007"/>
                  </a:ext>
                </a:extLst>
              </a:tr>
              <a:tr h="370840">
                <a:tc>
                  <a:txBody>
                    <a:bodyPr/>
                    <a:lstStyle/>
                    <a:p>
                      <a:r>
                        <a:rPr lang="en-US" altLang="zh-CN" dirty="0"/>
                        <a:t>cp -r  some/dir/ </a:t>
                      </a:r>
                      <a:r>
                        <a:rPr lang="en-US" altLang="zh-CN" dirty="0" err="1"/>
                        <a:t>someother</a:t>
                      </a:r>
                      <a:r>
                        <a:rPr lang="en-US" altLang="zh-CN" dirty="0"/>
                        <a:t>/dir/</a:t>
                      </a:r>
                      <a:endParaRPr lang="zh-CN" altLang="en-US" dirty="0"/>
                    </a:p>
                  </a:txBody>
                  <a:tcPr/>
                </a:tc>
                <a:tc>
                  <a:txBody>
                    <a:bodyPr/>
                    <a:lstStyle/>
                    <a:p>
                      <a:endParaRPr lang="zh-CN" altLang="en-US" dirty="0"/>
                    </a:p>
                  </a:txBody>
                  <a:tcPr/>
                </a:tc>
                <a:extLst>
                  <a:ext uri="{0D108BD9-81ED-4DB2-BD59-A6C34878D82A}">
                    <a16:rowId xmlns:a16="http://schemas.microsoft.com/office/drawing/2014/main" val="10008"/>
                  </a:ext>
                </a:extLst>
              </a:tr>
            </a:tbl>
          </a:graphicData>
        </a:graphic>
      </p:graphicFrame>
      <p:sp>
        <p:nvSpPr>
          <p:cNvPr id="6" name="灯片编号占位符 5"/>
          <p:cNvSpPr>
            <a:spLocks noGrp="1"/>
          </p:cNvSpPr>
          <p:nvPr>
            <p:ph type="sldNum" sz="quarter" idx="12"/>
          </p:nvPr>
        </p:nvSpPr>
        <p:spPr/>
        <p:txBody>
          <a:bodyPr/>
          <a:lstStyle/>
          <a:p>
            <a:fld id="{1D884F6B-D068-45E9-B250-41F0C46488DC}" type="slidenum">
              <a:rPr lang="en-US" altLang="zh-CN" smtClean="0"/>
              <a:pPr/>
              <a:t>30</a:t>
            </a:fld>
            <a:endParaRPr lang="en-US" altLang="zh-CN" dirty="0"/>
          </a:p>
        </p:txBody>
      </p:sp>
    </p:spTree>
    <p:extLst>
      <p:ext uri="{BB962C8B-B14F-4D97-AF65-F5344CB8AC3E}">
        <p14:creationId xmlns:p14="http://schemas.microsoft.com/office/powerpoint/2010/main" val="20079082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7578713C-D3FB-96CC-EA21-FE14FE7342EF}"/>
              </a:ext>
            </a:extLst>
          </p:cNvPr>
          <p:cNvSpPr>
            <a:spLocks noGrp="1"/>
          </p:cNvSpPr>
          <p:nvPr>
            <p:ph type="title"/>
          </p:nvPr>
        </p:nvSpPr>
        <p:spPr>
          <a:xfrm>
            <a:off x="686834" y="1153572"/>
            <a:ext cx="3200400" cy="4461163"/>
          </a:xfrm>
        </p:spPr>
        <p:txBody>
          <a:bodyPr vert="horz" lIns="91440" tIns="45720" rIns="91440" bIns="45720" rtlCol="0" anchor="ctr">
            <a:normAutofit/>
          </a:bodyPr>
          <a:lstStyle/>
          <a:p>
            <a:r>
              <a:rPr lang="zh-CN" altLang="en-US" kern="1200">
                <a:solidFill>
                  <a:srgbClr val="FFFFFF"/>
                </a:solidFill>
                <a:latin typeface="+mj-lt"/>
                <a:ea typeface="+mj-ea"/>
                <a:cs typeface="+mj-cs"/>
              </a:rPr>
              <a:t>移动文件</a:t>
            </a:r>
            <a:r>
              <a:rPr lang="en-US" altLang="zh-CN" kern="1200">
                <a:solidFill>
                  <a:srgbClr val="FFFFFF"/>
                </a:solidFill>
                <a:latin typeface="+mj-lt"/>
                <a:ea typeface="+mj-ea"/>
                <a:cs typeface="+mj-cs"/>
              </a:rPr>
              <a:t>(mv)</a:t>
            </a:r>
          </a:p>
        </p:txBody>
      </p:sp>
      <p:sp>
        <p:nvSpPr>
          <p:cNvPr id="13" name="Arc 12">
            <a:extLst>
              <a:ext uri="{FF2B5EF4-FFF2-40B4-BE49-F238E27FC236}">
                <a16:creationId xmlns:a16="http://schemas.microsoft.com/office/drawing/2014/main" id="{081E4A58-353D-44AE-B2FC-2A74E2E400F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Rectangle 3">
            <a:extLst>
              <a:ext uri="{FF2B5EF4-FFF2-40B4-BE49-F238E27FC236}">
                <a16:creationId xmlns:a16="http://schemas.microsoft.com/office/drawing/2014/main" id="{CECB4531-BBCF-3034-3B79-E97B14395BCF}"/>
              </a:ext>
            </a:extLst>
          </p:cNvPr>
          <p:cNvSpPr txBox="1">
            <a:spLocks noChangeArrowheads="1"/>
          </p:cNvSpPr>
          <p:nvPr/>
        </p:nvSpPr>
        <p:spPr>
          <a:xfrm>
            <a:off x="4447308" y="591344"/>
            <a:ext cx="6906491" cy="5585619"/>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mv [option]  file1  file2</a:t>
            </a:r>
            <a:endParaRPr lang="en-US" altLang="zh-CN"/>
          </a:p>
          <a:p>
            <a:r>
              <a:rPr lang="en-US" altLang="zh-CN" dirty="0"/>
              <a:t>mv [option]  file-list  target </a:t>
            </a:r>
            <a:r>
              <a:rPr lang="en-US" altLang="zh-CN"/>
              <a:t>dir</a:t>
            </a:r>
          </a:p>
          <a:p>
            <a:r>
              <a:rPr lang="en-US" altLang="zh-CN" dirty="0"/>
              <a:t>mv [option]  dir1   dir2</a:t>
            </a:r>
            <a:endParaRPr lang="en-US" altLang="zh-CN"/>
          </a:p>
          <a:p>
            <a:pPr lvl="1"/>
            <a:r>
              <a:rPr lang="en-US" altLang="zh-CN" dirty="0"/>
              <a:t>-</a:t>
            </a:r>
            <a:r>
              <a:rPr lang="en-US" altLang="zh-CN"/>
              <a:t>i</a:t>
            </a:r>
            <a:r>
              <a:rPr lang="en-US" altLang="zh-CN" dirty="0"/>
              <a:t>    --interactive</a:t>
            </a:r>
            <a:endParaRPr lang="en-US" altLang="zh-CN"/>
          </a:p>
          <a:p>
            <a:pPr lvl="1"/>
            <a:r>
              <a:rPr lang="en-US" altLang="zh-CN" dirty="0"/>
              <a:t>-f    Do not </a:t>
            </a:r>
            <a:r>
              <a:rPr lang="en-US" altLang="zh-CN" u="sng" dirty="0">
                <a:hlinkClick r:id="rId2">
                  <a:extLst>
                    <a:ext uri="{A12FA001-AC4F-418D-AE19-62706E023703}">
                      <ahyp:hlinkClr xmlns="" xmlns:ahyp="http://schemas.microsoft.com/office/drawing/2018/hyperlinkcolor" val="tx"/>
                    </a:ext>
                  </a:extLst>
                </a:hlinkClick>
              </a:rPr>
              <a:t>prompt</a:t>
            </a:r>
            <a:r>
              <a:rPr lang="en-US" altLang="zh-CN" dirty="0"/>
              <a:t> before </a:t>
            </a:r>
            <a:r>
              <a:rPr lang="en-US" altLang="zh-CN" dirty="0">
                <a:hlinkClick r:id="rId3">
                  <a:extLst>
                    <a:ext uri="{A12FA001-AC4F-418D-AE19-62706E023703}">
                      <ahyp:hlinkClr xmlns="" xmlns:ahyp="http://schemas.microsoft.com/office/drawing/2018/hyperlinkcolor" val="tx"/>
                    </a:ext>
                  </a:extLst>
                </a:hlinkClick>
              </a:rPr>
              <a:t>overwriting</a:t>
            </a:r>
            <a:r>
              <a:rPr lang="en-US" altLang="zh-CN" dirty="0"/>
              <a:t> existing</a:t>
            </a:r>
            <a:br>
              <a:rPr lang="en-US" altLang="zh-CN" dirty="0"/>
            </a:br>
            <a:r>
              <a:rPr lang="en-US" altLang="zh-CN" dirty="0"/>
              <a:t>       files</a:t>
            </a:r>
            <a:endParaRPr lang="en-US" altLang="zh-CN"/>
          </a:p>
          <a:p>
            <a:pPr lvl="1"/>
            <a:r>
              <a:rPr lang="en-US" altLang="zh-CN" dirty="0"/>
              <a:t>v --verbose</a:t>
            </a:r>
            <a:endParaRPr lang="en-US" altLang="zh-CN"/>
          </a:p>
        </p:txBody>
      </p:sp>
    </p:spTree>
    <p:extLst>
      <p:ext uri="{BB962C8B-B14F-4D97-AF65-F5344CB8AC3E}">
        <p14:creationId xmlns:p14="http://schemas.microsoft.com/office/powerpoint/2010/main" val="35631379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B778E8-23A8-EB0C-AA57-DC808E63FF3D}"/>
              </a:ext>
            </a:extLst>
          </p:cNvPr>
          <p:cNvSpPr>
            <a:spLocks noGrp="1"/>
          </p:cNvSpPr>
          <p:nvPr>
            <p:ph type="title"/>
          </p:nvPr>
        </p:nvSpPr>
        <p:spPr/>
        <p:txBody>
          <a:bodyPr/>
          <a:lstStyle/>
          <a:p>
            <a:r>
              <a:rPr lang="en-US" altLang="zh-CN" dirty="0"/>
              <a:t>mv</a:t>
            </a:r>
            <a:r>
              <a:rPr lang="zh-CN" altLang="en-US" dirty="0"/>
              <a:t>命令举例</a:t>
            </a:r>
          </a:p>
        </p:txBody>
      </p:sp>
      <p:sp>
        <p:nvSpPr>
          <p:cNvPr id="4" name="内容占位符 2">
            <a:extLst>
              <a:ext uri="{FF2B5EF4-FFF2-40B4-BE49-F238E27FC236}">
                <a16:creationId xmlns:a16="http://schemas.microsoft.com/office/drawing/2014/main" id="{B18E8217-EE06-FA7D-E863-6199768FA964}"/>
              </a:ext>
            </a:extLst>
          </p:cNvPr>
          <p:cNvSpPr>
            <a:spLocks noGrp="1"/>
          </p:cNvSpPr>
          <p:nvPr>
            <p:ph idx="1"/>
          </p:nvPr>
        </p:nvSpPr>
        <p:spPr>
          <a:xfrm>
            <a:off x="838200" y="1690688"/>
            <a:ext cx="10515600" cy="4351338"/>
          </a:xfrm>
        </p:spPr>
        <p:txBody>
          <a:bodyPr>
            <a:normAutofit/>
          </a:bodyPr>
          <a:lstStyle/>
          <a:p>
            <a:r>
              <a:rPr lang="en-US" altLang="zh-CN" dirty="0" err="1"/>
              <a:t>mv</a:t>
            </a:r>
            <a:endParaRPr lang="en-US" altLang="zh-CN" dirty="0"/>
          </a:p>
          <a:p>
            <a:pPr lvl="1"/>
            <a:r>
              <a:rPr lang="nn-NO" altLang="zh-CN" sz="2400" dirty="0"/>
              <a:t>mv file file.bak </a:t>
            </a:r>
          </a:p>
          <a:p>
            <a:pPr lvl="1"/>
            <a:r>
              <a:rPr lang="nn-NO" altLang="zh-CN" sz="2400" dirty="0"/>
              <a:t>mv file1  mydata/</a:t>
            </a:r>
          </a:p>
          <a:p>
            <a:pPr lvl="1"/>
            <a:r>
              <a:rPr lang="nn-NO" altLang="zh-CN" sz="2400" dirty="0"/>
              <a:t>mv -i file1  mydata/file2</a:t>
            </a:r>
          </a:p>
          <a:p>
            <a:pPr lvl="1"/>
            <a:r>
              <a:rPr lang="nn-NO" altLang="zh-CN" sz="2400" dirty="0"/>
              <a:t>mv datadir1  /home/zhang/data</a:t>
            </a:r>
            <a:endParaRPr lang="en-US" altLang="zh-CN" sz="2400" dirty="0"/>
          </a:p>
          <a:p>
            <a:pPr marL="0" indent="0">
              <a:buNone/>
            </a:pPr>
            <a:endParaRPr lang="en-US" altLang="zh-CN" dirty="0"/>
          </a:p>
        </p:txBody>
      </p:sp>
    </p:spTree>
    <p:extLst>
      <p:ext uri="{BB962C8B-B14F-4D97-AF65-F5344CB8AC3E}">
        <p14:creationId xmlns:p14="http://schemas.microsoft.com/office/powerpoint/2010/main" val="17302990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7301F447-EEF7-48F5-AF73-7566EE7F64A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2AA7E157-2F2C-3E48-A7BE-88E8FE170CC0}"/>
              </a:ext>
            </a:extLst>
          </p:cNvPr>
          <p:cNvSpPr>
            <a:spLocks noGrp="1"/>
          </p:cNvSpPr>
          <p:nvPr>
            <p:ph type="title"/>
          </p:nvPr>
        </p:nvSpPr>
        <p:spPr>
          <a:xfrm>
            <a:off x="841248" y="334644"/>
            <a:ext cx="10509504" cy="1076914"/>
          </a:xfrm>
        </p:spPr>
        <p:txBody>
          <a:bodyPr anchor="ctr">
            <a:normAutofit/>
          </a:bodyPr>
          <a:lstStyle/>
          <a:p>
            <a:r>
              <a:rPr lang="zh-CN" altLang="en-US" sz="4000"/>
              <a:t>删除文件</a:t>
            </a:r>
            <a:r>
              <a:rPr lang="en-US" altLang="zh-CN" sz="4000"/>
              <a:t>(rm)</a:t>
            </a:r>
            <a:endParaRPr lang="zh-CN" altLang="en-US" sz="4000"/>
          </a:p>
        </p:txBody>
      </p:sp>
      <p:sp>
        <p:nvSpPr>
          <p:cNvPr id="19" name="Rectangle 11">
            <a:extLst>
              <a:ext uri="{FF2B5EF4-FFF2-40B4-BE49-F238E27FC236}">
                <a16:creationId xmlns:a16="http://schemas.microsoft.com/office/drawing/2014/main" id="{F7117410-A2A4-4085-9ADC-46744551DBD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3">
            <a:extLst>
              <a:ext uri="{FF2B5EF4-FFF2-40B4-BE49-F238E27FC236}">
                <a16:creationId xmlns:a16="http://schemas.microsoft.com/office/drawing/2014/main" id="{99F74EB5-E547-4FB4-95F5-BCC788F3C4A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内容占位符 4">
            <a:extLst>
              <a:ext uri="{FF2B5EF4-FFF2-40B4-BE49-F238E27FC236}">
                <a16:creationId xmlns:a16="http://schemas.microsoft.com/office/drawing/2014/main" id="{CE3884F6-34A8-B15E-69E6-BC20764FA8F0}"/>
              </a:ext>
            </a:extLst>
          </p:cNvPr>
          <p:cNvGraphicFramePr>
            <a:graphicFrameLocks noGrp="1"/>
          </p:cNvGraphicFramePr>
          <p:nvPr>
            <p:ph idx="1"/>
            <p:extLst>
              <p:ext uri="{D42A27DB-BD31-4B8C-83A1-F6EECF244321}">
                <p14:modId xmlns:p14="http://schemas.microsoft.com/office/powerpoint/2010/main" val="3424275962"/>
              </p:ext>
            </p:extLst>
          </p:nvPr>
        </p:nvGraphicFramePr>
        <p:xfrm>
          <a:off x="1511264" y="1792224"/>
          <a:ext cx="9160330" cy="4425696"/>
        </p:xfrm>
        <a:graphic>
          <a:graphicData uri="http://schemas.openxmlformats.org/drawingml/2006/table">
            <a:tbl>
              <a:tblPr/>
              <a:tblGrid>
                <a:gridCol w="2112340">
                  <a:extLst>
                    <a:ext uri="{9D8B030D-6E8A-4147-A177-3AD203B41FA5}">
                      <a16:colId xmlns:a16="http://schemas.microsoft.com/office/drawing/2014/main" val="2351589174"/>
                    </a:ext>
                  </a:extLst>
                </a:gridCol>
                <a:gridCol w="7047990">
                  <a:extLst>
                    <a:ext uri="{9D8B030D-6E8A-4147-A177-3AD203B41FA5}">
                      <a16:colId xmlns:a16="http://schemas.microsoft.com/office/drawing/2014/main" val="580251097"/>
                    </a:ext>
                  </a:extLst>
                </a:gridCol>
              </a:tblGrid>
              <a:tr h="653796">
                <a:tc gridSpan="2">
                  <a:txBody>
                    <a:bodyPr/>
                    <a:lstStyle>
                      <a:lvl1pPr>
                        <a:spcBef>
                          <a:spcPct val="20000"/>
                        </a:spcBef>
                        <a:defRPr sz="2800">
                          <a:solidFill>
                            <a:srgbClr val="FFFF00"/>
                          </a:solidFill>
                          <a:latin typeface="Arial" panose="020B0604020202020204" pitchFamily="34" charset="0"/>
                          <a:ea typeface="宋体" panose="02010600030101010101" pitchFamily="2" charset="-122"/>
                        </a:defRPr>
                      </a:lvl1pPr>
                      <a:lvl2pPr marL="471488">
                        <a:spcBef>
                          <a:spcPct val="20000"/>
                        </a:spcBef>
                        <a:defRPr sz="2400">
                          <a:solidFill>
                            <a:srgbClr val="FFFF00"/>
                          </a:solidFill>
                          <a:latin typeface="Arial" panose="020B0604020202020204" pitchFamily="34" charset="0"/>
                          <a:ea typeface="宋体" panose="02010600030101010101" pitchFamily="2" charset="-122"/>
                        </a:defRPr>
                      </a:lvl2pPr>
                      <a:lvl3pPr marL="909638">
                        <a:spcBef>
                          <a:spcPct val="20000"/>
                        </a:spcBef>
                        <a:defRPr sz="2000">
                          <a:solidFill>
                            <a:srgbClr val="FFFF00"/>
                          </a:solidFill>
                          <a:latin typeface="Arial" panose="020B0604020202020204" pitchFamily="34" charset="0"/>
                          <a:ea typeface="宋体" panose="02010600030101010101" pitchFamily="2" charset="-122"/>
                        </a:defRPr>
                      </a:lvl3pPr>
                      <a:lvl4pPr marL="1306513">
                        <a:spcBef>
                          <a:spcPct val="20000"/>
                        </a:spcBef>
                        <a:defRPr>
                          <a:solidFill>
                            <a:srgbClr val="FFFF00"/>
                          </a:solidFill>
                          <a:latin typeface="Arial" panose="020B0604020202020204" pitchFamily="34" charset="0"/>
                          <a:ea typeface="宋体" panose="02010600030101010101" pitchFamily="2" charset="-122"/>
                        </a:defRPr>
                      </a:lvl4pPr>
                      <a:lvl5pPr marL="1695450">
                        <a:spcBef>
                          <a:spcPct val="20000"/>
                        </a:spcBef>
                        <a:defRPr>
                          <a:solidFill>
                            <a:srgbClr val="FFFF00"/>
                          </a:solidFill>
                          <a:latin typeface="Arial" panose="020B0604020202020204" pitchFamily="34" charset="0"/>
                          <a:ea typeface="宋体" panose="02010600030101010101" pitchFamily="2" charset="-122"/>
                        </a:defRPr>
                      </a:lvl5pPr>
                      <a:lvl6pPr marL="2152650" fontAlgn="base">
                        <a:spcBef>
                          <a:spcPct val="20000"/>
                        </a:spcBef>
                        <a:spcAft>
                          <a:spcPct val="0"/>
                        </a:spcAft>
                        <a:defRPr>
                          <a:solidFill>
                            <a:srgbClr val="FFFF00"/>
                          </a:solidFill>
                          <a:latin typeface="Arial" panose="020B0604020202020204" pitchFamily="34" charset="0"/>
                          <a:ea typeface="宋体" panose="02010600030101010101" pitchFamily="2" charset="-122"/>
                        </a:defRPr>
                      </a:lvl6pPr>
                      <a:lvl7pPr marL="2609850" fontAlgn="base">
                        <a:spcBef>
                          <a:spcPct val="20000"/>
                        </a:spcBef>
                        <a:spcAft>
                          <a:spcPct val="0"/>
                        </a:spcAft>
                        <a:defRPr>
                          <a:solidFill>
                            <a:srgbClr val="FFFF00"/>
                          </a:solidFill>
                          <a:latin typeface="Arial" panose="020B0604020202020204" pitchFamily="34" charset="0"/>
                          <a:ea typeface="宋体" panose="02010600030101010101" pitchFamily="2" charset="-122"/>
                        </a:defRPr>
                      </a:lvl7pPr>
                      <a:lvl8pPr marL="3067050" fontAlgn="base">
                        <a:spcBef>
                          <a:spcPct val="20000"/>
                        </a:spcBef>
                        <a:spcAft>
                          <a:spcPct val="0"/>
                        </a:spcAft>
                        <a:defRPr>
                          <a:solidFill>
                            <a:srgbClr val="FFFF00"/>
                          </a:solidFill>
                          <a:latin typeface="Arial" panose="020B0604020202020204" pitchFamily="34" charset="0"/>
                          <a:ea typeface="宋体" panose="02010600030101010101" pitchFamily="2" charset="-122"/>
                        </a:defRPr>
                      </a:lvl8pPr>
                      <a:lvl9pPr marL="3524250" fontAlgn="base">
                        <a:spcBef>
                          <a:spcPct val="20000"/>
                        </a:spcBef>
                        <a:spcAft>
                          <a:spcPct val="0"/>
                        </a:spcAft>
                        <a:defRPr>
                          <a:solidFill>
                            <a:srgbClr val="FFFF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300" b="0" i="0" u="none" strike="noStrike" cap="none" normalizeH="0" baseline="0">
                          <a:ln>
                            <a:noFill/>
                          </a:ln>
                          <a:solidFill>
                            <a:schemeClr val="tx1"/>
                          </a:solidFill>
                          <a:effectLst/>
                          <a:latin typeface="Arial" panose="020B0604020202020204" pitchFamily="34" charset="0"/>
                          <a:ea typeface="宋体" panose="02010600030101010101" pitchFamily="2" charset="-122"/>
                        </a:rPr>
                        <a:t>rm [option] ‘file-list’</a:t>
                      </a:r>
                    </a:p>
                  </a:txBody>
                  <a:tcPr marL="107769" marR="107769" marT="53884" marB="5388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502090948"/>
                  </a:ext>
                </a:extLst>
              </a:tr>
              <a:tr h="653796">
                <a:tc>
                  <a:txBody>
                    <a:bodyPr/>
                    <a:lstStyle>
                      <a:lvl1pPr>
                        <a:spcBef>
                          <a:spcPct val="20000"/>
                        </a:spcBef>
                        <a:defRPr sz="2800">
                          <a:solidFill>
                            <a:srgbClr val="FFFF00"/>
                          </a:solidFill>
                          <a:latin typeface="Arial" panose="020B0604020202020204" pitchFamily="34" charset="0"/>
                          <a:ea typeface="宋体" panose="02010600030101010101" pitchFamily="2" charset="-122"/>
                        </a:defRPr>
                      </a:lvl1pPr>
                      <a:lvl2pPr marL="471488">
                        <a:spcBef>
                          <a:spcPct val="20000"/>
                        </a:spcBef>
                        <a:defRPr sz="2400">
                          <a:solidFill>
                            <a:srgbClr val="FFFF00"/>
                          </a:solidFill>
                          <a:latin typeface="Arial" panose="020B0604020202020204" pitchFamily="34" charset="0"/>
                          <a:ea typeface="宋体" panose="02010600030101010101" pitchFamily="2" charset="-122"/>
                        </a:defRPr>
                      </a:lvl2pPr>
                      <a:lvl3pPr marL="909638">
                        <a:spcBef>
                          <a:spcPct val="20000"/>
                        </a:spcBef>
                        <a:defRPr sz="2000">
                          <a:solidFill>
                            <a:srgbClr val="FFFF00"/>
                          </a:solidFill>
                          <a:latin typeface="Arial" panose="020B0604020202020204" pitchFamily="34" charset="0"/>
                          <a:ea typeface="宋体" panose="02010600030101010101" pitchFamily="2" charset="-122"/>
                        </a:defRPr>
                      </a:lvl3pPr>
                      <a:lvl4pPr marL="1306513">
                        <a:spcBef>
                          <a:spcPct val="20000"/>
                        </a:spcBef>
                        <a:defRPr>
                          <a:solidFill>
                            <a:srgbClr val="FFFF00"/>
                          </a:solidFill>
                          <a:latin typeface="Arial" panose="020B0604020202020204" pitchFamily="34" charset="0"/>
                          <a:ea typeface="宋体" panose="02010600030101010101" pitchFamily="2" charset="-122"/>
                        </a:defRPr>
                      </a:lvl4pPr>
                      <a:lvl5pPr marL="1695450">
                        <a:spcBef>
                          <a:spcPct val="20000"/>
                        </a:spcBef>
                        <a:defRPr>
                          <a:solidFill>
                            <a:srgbClr val="FFFF00"/>
                          </a:solidFill>
                          <a:latin typeface="Arial" panose="020B0604020202020204" pitchFamily="34" charset="0"/>
                          <a:ea typeface="宋体" panose="02010600030101010101" pitchFamily="2" charset="-122"/>
                        </a:defRPr>
                      </a:lvl5pPr>
                      <a:lvl6pPr marL="2152650" fontAlgn="base">
                        <a:spcBef>
                          <a:spcPct val="20000"/>
                        </a:spcBef>
                        <a:spcAft>
                          <a:spcPct val="0"/>
                        </a:spcAft>
                        <a:defRPr>
                          <a:solidFill>
                            <a:srgbClr val="FFFF00"/>
                          </a:solidFill>
                          <a:latin typeface="Arial" panose="020B0604020202020204" pitchFamily="34" charset="0"/>
                          <a:ea typeface="宋体" panose="02010600030101010101" pitchFamily="2" charset="-122"/>
                        </a:defRPr>
                      </a:lvl6pPr>
                      <a:lvl7pPr marL="2609850" fontAlgn="base">
                        <a:spcBef>
                          <a:spcPct val="20000"/>
                        </a:spcBef>
                        <a:spcAft>
                          <a:spcPct val="0"/>
                        </a:spcAft>
                        <a:defRPr>
                          <a:solidFill>
                            <a:srgbClr val="FFFF00"/>
                          </a:solidFill>
                          <a:latin typeface="Arial" panose="020B0604020202020204" pitchFamily="34" charset="0"/>
                          <a:ea typeface="宋体" panose="02010600030101010101" pitchFamily="2" charset="-122"/>
                        </a:defRPr>
                      </a:lvl7pPr>
                      <a:lvl8pPr marL="3067050" fontAlgn="base">
                        <a:spcBef>
                          <a:spcPct val="20000"/>
                        </a:spcBef>
                        <a:spcAft>
                          <a:spcPct val="0"/>
                        </a:spcAft>
                        <a:defRPr>
                          <a:solidFill>
                            <a:srgbClr val="FFFF00"/>
                          </a:solidFill>
                          <a:latin typeface="Arial" panose="020B0604020202020204" pitchFamily="34" charset="0"/>
                          <a:ea typeface="宋体" panose="02010600030101010101" pitchFamily="2" charset="-122"/>
                        </a:defRPr>
                      </a:lvl8pPr>
                      <a:lvl9pPr marL="3524250" fontAlgn="base">
                        <a:spcBef>
                          <a:spcPct val="20000"/>
                        </a:spcBef>
                        <a:spcAft>
                          <a:spcPct val="0"/>
                        </a:spcAft>
                        <a:defRPr>
                          <a:solidFill>
                            <a:srgbClr val="FFFF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3300" b="0" i="0" u="none" strike="noStrike" cap="none" normalizeH="0" baseline="0">
                          <a:ln>
                            <a:noFill/>
                          </a:ln>
                          <a:solidFill>
                            <a:schemeClr val="tx1"/>
                          </a:solidFill>
                          <a:effectLst/>
                          <a:latin typeface="Arial" panose="020B0604020202020204" pitchFamily="34" charset="0"/>
                          <a:ea typeface="宋体" panose="02010600030101010101" pitchFamily="2" charset="-122"/>
                        </a:rPr>
                        <a:t>目标</a:t>
                      </a:r>
                    </a:p>
                  </a:txBody>
                  <a:tcPr marL="107769" marR="107769" marT="53884" marB="5388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3300" b="0" i="0" u="none" strike="noStrike" kern="1200" cap="none" normalizeH="0" baseline="0">
                          <a:ln>
                            <a:noFill/>
                          </a:ln>
                          <a:solidFill>
                            <a:schemeClr val="tx1"/>
                          </a:solidFill>
                          <a:effectLst/>
                          <a:latin typeface="Arial" panose="020B0604020202020204" pitchFamily="34" charset="0"/>
                          <a:ea typeface="宋体" panose="02010600030101010101" pitchFamily="2" charset="-122"/>
                          <a:cs typeface="+mn-cs"/>
                        </a:rPr>
                        <a:t>删除文件或目录 </a:t>
                      </a:r>
                    </a:p>
                  </a:txBody>
                  <a:tcPr marL="107769" marR="107769" marT="53884" marB="5388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44944698"/>
                  </a:ext>
                </a:extLst>
              </a:tr>
              <a:tr h="653796">
                <a:tc>
                  <a:txBody>
                    <a:bodyPr/>
                    <a:lstStyle>
                      <a:lvl1pPr>
                        <a:spcBef>
                          <a:spcPct val="20000"/>
                        </a:spcBef>
                        <a:defRPr sz="2800">
                          <a:solidFill>
                            <a:srgbClr val="FFFF00"/>
                          </a:solidFill>
                          <a:latin typeface="Arial" panose="020B0604020202020204" pitchFamily="34" charset="0"/>
                          <a:ea typeface="宋体" panose="02010600030101010101" pitchFamily="2" charset="-122"/>
                        </a:defRPr>
                      </a:lvl1pPr>
                      <a:lvl2pPr marL="471488">
                        <a:spcBef>
                          <a:spcPct val="20000"/>
                        </a:spcBef>
                        <a:defRPr sz="2400">
                          <a:solidFill>
                            <a:srgbClr val="FFFF00"/>
                          </a:solidFill>
                          <a:latin typeface="Arial" panose="020B0604020202020204" pitchFamily="34" charset="0"/>
                          <a:ea typeface="宋体" panose="02010600030101010101" pitchFamily="2" charset="-122"/>
                        </a:defRPr>
                      </a:lvl2pPr>
                      <a:lvl3pPr marL="909638">
                        <a:spcBef>
                          <a:spcPct val="20000"/>
                        </a:spcBef>
                        <a:defRPr sz="2000">
                          <a:solidFill>
                            <a:srgbClr val="FFFF00"/>
                          </a:solidFill>
                          <a:latin typeface="Arial" panose="020B0604020202020204" pitchFamily="34" charset="0"/>
                          <a:ea typeface="宋体" panose="02010600030101010101" pitchFamily="2" charset="-122"/>
                        </a:defRPr>
                      </a:lvl3pPr>
                      <a:lvl4pPr marL="1306513">
                        <a:spcBef>
                          <a:spcPct val="20000"/>
                        </a:spcBef>
                        <a:defRPr>
                          <a:solidFill>
                            <a:srgbClr val="FFFF00"/>
                          </a:solidFill>
                          <a:latin typeface="Arial" panose="020B0604020202020204" pitchFamily="34" charset="0"/>
                          <a:ea typeface="宋体" panose="02010600030101010101" pitchFamily="2" charset="-122"/>
                        </a:defRPr>
                      </a:lvl4pPr>
                      <a:lvl5pPr marL="1695450">
                        <a:spcBef>
                          <a:spcPct val="20000"/>
                        </a:spcBef>
                        <a:defRPr>
                          <a:solidFill>
                            <a:srgbClr val="FFFF00"/>
                          </a:solidFill>
                          <a:latin typeface="Arial" panose="020B0604020202020204" pitchFamily="34" charset="0"/>
                          <a:ea typeface="宋体" panose="02010600030101010101" pitchFamily="2" charset="-122"/>
                        </a:defRPr>
                      </a:lvl5pPr>
                      <a:lvl6pPr marL="2152650" fontAlgn="base">
                        <a:spcBef>
                          <a:spcPct val="20000"/>
                        </a:spcBef>
                        <a:spcAft>
                          <a:spcPct val="0"/>
                        </a:spcAft>
                        <a:defRPr>
                          <a:solidFill>
                            <a:srgbClr val="FFFF00"/>
                          </a:solidFill>
                          <a:latin typeface="Arial" panose="020B0604020202020204" pitchFamily="34" charset="0"/>
                          <a:ea typeface="宋体" panose="02010600030101010101" pitchFamily="2" charset="-122"/>
                        </a:defRPr>
                      </a:lvl6pPr>
                      <a:lvl7pPr marL="2609850" fontAlgn="base">
                        <a:spcBef>
                          <a:spcPct val="20000"/>
                        </a:spcBef>
                        <a:spcAft>
                          <a:spcPct val="0"/>
                        </a:spcAft>
                        <a:defRPr>
                          <a:solidFill>
                            <a:srgbClr val="FFFF00"/>
                          </a:solidFill>
                          <a:latin typeface="Arial" panose="020B0604020202020204" pitchFamily="34" charset="0"/>
                          <a:ea typeface="宋体" panose="02010600030101010101" pitchFamily="2" charset="-122"/>
                        </a:defRPr>
                      </a:lvl7pPr>
                      <a:lvl8pPr marL="3067050" fontAlgn="base">
                        <a:spcBef>
                          <a:spcPct val="20000"/>
                        </a:spcBef>
                        <a:spcAft>
                          <a:spcPct val="0"/>
                        </a:spcAft>
                        <a:defRPr>
                          <a:solidFill>
                            <a:srgbClr val="FFFF00"/>
                          </a:solidFill>
                          <a:latin typeface="Arial" panose="020B0604020202020204" pitchFamily="34" charset="0"/>
                          <a:ea typeface="宋体" panose="02010600030101010101" pitchFamily="2" charset="-122"/>
                        </a:defRPr>
                      </a:lvl8pPr>
                      <a:lvl9pPr marL="3524250" fontAlgn="base">
                        <a:spcBef>
                          <a:spcPct val="20000"/>
                        </a:spcBef>
                        <a:spcAft>
                          <a:spcPct val="0"/>
                        </a:spcAft>
                        <a:defRPr>
                          <a:solidFill>
                            <a:srgbClr val="FFFF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3300" b="0" i="0" u="none" strike="noStrike" cap="none" normalizeH="0" baseline="0">
                          <a:ln>
                            <a:noFill/>
                          </a:ln>
                          <a:solidFill>
                            <a:schemeClr val="tx1"/>
                          </a:solidFill>
                          <a:effectLst/>
                          <a:latin typeface="Arial" panose="020B0604020202020204" pitchFamily="34" charset="0"/>
                          <a:ea typeface="宋体" panose="02010600030101010101" pitchFamily="2" charset="-122"/>
                        </a:rPr>
                        <a:t>常用选项</a:t>
                      </a:r>
                    </a:p>
                  </a:txBody>
                  <a:tcPr marL="107769" marR="107769" marT="53884" marB="5388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zh-CN" altLang="en-US" sz="2100"/>
                    </a:p>
                  </a:txBody>
                  <a:tcPr marL="107769" marR="107769" marT="53884" marB="5388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64629498"/>
                  </a:ext>
                </a:extLst>
              </a:tr>
              <a:tr h="653796">
                <a:tc>
                  <a:txBody>
                    <a:bodyPr/>
                    <a:lstStyle>
                      <a:lvl1pPr>
                        <a:spcBef>
                          <a:spcPct val="20000"/>
                        </a:spcBef>
                        <a:defRPr sz="2800">
                          <a:solidFill>
                            <a:srgbClr val="FFFF00"/>
                          </a:solidFill>
                          <a:latin typeface="Arial" panose="020B0604020202020204" pitchFamily="34" charset="0"/>
                          <a:ea typeface="宋体" panose="02010600030101010101" pitchFamily="2" charset="-122"/>
                        </a:defRPr>
                      </a:lvl1pPr>
                      <a:lvl2pPr marL="471488">
                        <a:spcBef>
                          <a:spcPct val="20000"/>
                        </a:spcBef>
                        <a:defRPr sz="2400">
                          <a:solidFill>
                            <a:srgbClr val="FFFF00"/>
                          </a:solidFill>
                          <a:latin typeface="Arial" panose="020B0604020202020204" pitchFamily="34" charset="0"/>
                          <a:ea typeface="宋体" panose="02010600030101010101" pitchFamily="2" charset="-122"/>
                        </a:defRPr>
                      </a:lvl2pPr>
                      <a:lvl3pPr marL="909638">
                        <a:spcBef>
                          <a:spcPct val="20000"/>
                        </a:spcBef>
                        <a:defRPr sz="2000">
                          <a:solidFill>
                            <a:srgbClr val="FFFF00"/>
                          </a:solidFill>
                          <a:latin typeface="Arial" panose="020B0604020202020204" pitchFamily="34" charset="0"/>
                          <a:ea typeface="宋体" panose="02010600030101010101" pitchFamily="2" charset="-122"/>
                        </a:defRPr>
                      </a:lvl3pPr>
                      <a:lvl4pPr marL="1306513">
                        <a:spcBef>
                          <a:spcPct val="20000"/>
                        </a:spcBef>
                        <a:defRPr>
                          <a:solidFill>
                            <a:srgbClr val="FFFF00"/>
                          </a:solidFill>
                          <a:latin typeface="Arial" panose="020B0604020202020204" pitchFamily="34" charset="0"/>
                          <a:ea typeface="宋体" panose="02010600030101010101" pitchFamily="2" charset="-122"/>
                        </a:defRPr>
                      </a:lvl4pPr>
                      <a:lvl5pPr marL="1695450">
                        <a:spcBef>
                          <a:spcPct val="20000"/>
                        </a:spcBef>
                        <a:defRPr>
                          <a:solidFill>
                            <a:srgbClr val="FFFF00"/>
                          </a:solidFill>
                          <a:latin typeface="Arial" panose="020B0604020202020204" pitchFamily="34" charset="0"/>
                          <a:ea typeface="宋体" panose="02010600030101010101" pitchFamily="2" charset="-122"/>
                        </a:defRPr>
                      </a:lvl5pPr>
                      <a:lvl6pPr marL="2152650" fontAlgn="base">
                        <a:spcBef>
                          <a:spcPct val="20000"/>
                        </a:spcBef>
                        <a:spcAft>
                          <a:spcPct val="0"/>
                        </a:spcAft>
                        <a:defRPr>
                          <a:solidFill>
                            <a:srgbClr val="FFFF00"/>
                          </a:solidFill>
                          <a:latin typeface="Arial" panose="020B0604020202020204" pitchFamily="34" charset="0"/>
                          <a:ea typeface="宋体" panose="02010600030101010101" pitchFamily="2" charset="-122"/>
                        </a:defRPr>
                      </a:lvl6pPr>
                      <a:lvl7pPr marL="2609850" fontAlgn="base">
                        <a:spcBef>
                          <a:spcPct val="20000"/>
                        </a:spcBef>
                        <a:spcAft>
                          <a:spcPct val="0"/>
                        </a:spcAft>
                        <a:defRPr>
                          <a:solidFill>
                            <a:srgbClr val="FFFF00"/>
                          </a:solidFill>
                          <a:latin typeface="Arial" panose="020B0604020202020204" pitchFamily="34" charset="0"/>
                          <a:ea typeface="宋体" panose="02010600030101010101" pitchFamily="2" charset="-122"/>
                        </a:defRPr>
                      </a:lvl7pPr>
                      <a:lvl8pPr marL="3067050" fontAlgn="base">
                        <a:spcBef>
                          <a:spcPct val="20000"/>
                        </a:spcBef>
                        <a:spcAft>
                          <a:spcPct val="0"/>
                        </a:spcAft>
                        <a:defRPr>
                          <a:solidFill>
                            <a:srgbClr val="FFFF00"/>
                          </a:solidFill>
                          <a:latin typeface="Arial" panose="020B0604020202020204" pitchFamily="34" charset="0"/>
                          <a:ea typeface="宋体" panose="02010600030101010101" pitchFamily="2" charset="-122"/>
                        </a:defRPr>
                      </a:lvl8pPr>
                      <a:lvl9pPr marL="3524250" fontAlgn="base">
                        <a:spcBef>
                          <a:spcPct val="20000"/>
                        </a:spcBef>
                        <a:spcAft>
                          <a:spcPct val="0"/>
                        </a:spcAft>
                        <a:defRPr>
                          <a:solidFill>
                            <a:srgbClr val="FFFF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300" b="0" i="0" u="none" strike="noStrike" cap="none" normalizeH="0" baseline="0">
                          <a:ln>
                            <a:noFill/>
                          </a:ln>
                          <a:solidFill>
                            <a:schemeClr val="tx1"/>
                          </a:solidFill>
                          <a:effectLst/>
                          <a:latin typeface="Arial" panose="020B0604020202020204" pitchFamily="34" charset="0"/>
                          <a:ea typeface="宋体" panose="02010600030101010101" pitchFamily="2" charset="-122"/>
                        </a:rPr>
                        <a:t>-f</a:t>
                      </a:r>
                    </a:p>
                  </a:txBody>
                  <a:tcPr marL="107769" marR="107769" marT="53884" marB="5388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FFFF00"/>
                          </a:solidFill>
                          <a:latin typeface="Arial" panose="020B0604020202020204" pitchFamily="34" charset="0"/>
                          <a:ea typeface="宋体" panose="02010600030101010101" pitchFamily="2" charset="-122"/>
                        </a:defRPr>
                      </a:lvl1pPr>
                      <a:lvl2pPr marL="471488">
                        <a:spcBef>
                          <a:spcPct val="20000"/>
                        </a:spcBef>
                        <a:defRPr sz="2400">
                          <a:solidFill>
                            <a:srgbClr val="FFFF00"/>
                          </a:solidFill>
                          <a:latin typeface="Arial" panose="020B0604020202020204" pitchFamily="34" charset="0"/>
                          <a:ea typeface="宋体" panose="02010600030101010101" pitchFamily="2" charset="-122"/>
                        </a:defRPr>
                      </a:lvl2pPr>
                      <a:lvl3pPr marL="909638">
                        <a:spcBef>
                          <a:spcPct val="20000"/>
                        </a:spcBef>
                        <a:defRPr sz="2000">
                          <a:solidFill>
                            <a:srgbClr val="FFFF00"/>
                          </a:solidFill>
                          <a:latin typeface="Arial" panose="020B0604020202020204" pitchFamily="34" charset="0"/>
                          <a:ea typeface="宋体" panose="02010600030101010101" pitchFamily="2" charset="-122"/>
                        </a:defRPr>
                      </a:lvl3pPr>
                      <a:lvl4pPr marL="1306513">
                        <a:spcBef>
                          <a:spcPct val="20000"/>
                        </a:spcBef>
                        <a:defRPr>
                          <a:solidFill>
                            <a:srgbClr val="FFFF00"/>
                          </a:solidFill>
                          <a:latin typeface="Arial" panose="020B0604020202020204" pitchFamily="34" charset="0"/>
                          <a:ea typeface="宋体" panose="02010600030101010101" pitchFamily="2" charset="-122"/>
                        </a:defRPr>
                      </a:lvl4pPr>
                      <a:lvl5pPr marL="1695450">
                        <a:spcBef>
                          <a:spcPct val="20000"/>
                        </a:spcBef>
                        <a:defRPr>
                          <a:solidFill>
                            <a:srgbClr val="FFFF00"/>
                          </a:solidFill>
                          <a:latin typeface="Arial" panose="020B0604020202020204" pitchFamily="34" charset="0"/>
                          <a:ea typeface="宋体" panose="02010600030101010101" pitchFamily="2" charset="-122"/>
                        </a:defRPr>
                      </a:lvl5pPr>
                      <a:lvl6pPr marL="2152650" fontAlgn="base">
                        <a:spcBef>
                          <a:spcPct val="20000"/>
                        </a:spcBef>
                        <a:spcAft>
                          <a:spcPct val="0"/>
                        </a:spcAft>
                        <a:defRPr>
                          <a:solidFill>
                            <a:srgbClr val="FFFF00"/>
                          </a:solidFill>
                          <a:latin typeface="Arial" panose="020B0604020202020204" pitchFamily="34" charset="0"/>
                          <a:ea typeface="宋体" panose="02010600030101010101" pitchFamily="2" charset="-122"/>
                        </a:defRPr>
                      </a:lvl6pPr>
                      <a:lvl7pPr marL="2609850" fontAlgn="base">
                        <a:spcBef>
                          <a:spcPct val="20000"/>
                        </a:spcBef>
                        <a:spcAft>
                          <a:spcPct val="0"/>
                        </a:spcAft>
                        <a:defRPr>
                          <a:solidFill>
                            <a:srgbClr val="FFFF00"/>
                          </a:solidFill>
                          <a:latin typeface="Arial" panose="020B0604020202020204" pitchFamily="34" charset="0"/>
                          <a:ea typeface="宋体" panose="02010600030101010101" pitchFamily="2" charset="-122"/>
                        </a:defRPr>
                      </a:lvl7pPr>
                      <a:lvl8pPr marL="3067050" fontAlgn="base">
                        <a:spcBef>
                          <a:spcPct val="20000"/>
                        </a:spcBef>
                        <a:spcAft>
                          <a:spcPct val="0"/>
                        </a:spcAft>
                        <a:defRPr>
                          <a:solidFill>
                            <a:srgbClr val="FFFF00"/>
                          </a:solidFill>
                          <a:latin typeface="Arial" panose="020B0604020202020204" pitchFamily="34" charset="0"/>
                          <a:ea typeface="宋体" panose="02010600030101010101" pitchFamily="2" charset="-122"/>
                        </a:defRPr>
                      </a:lvl8pPr>
                      <a:lvl9pPr marL="3524250" fontAlgn="base">
                        <a:spcBef>
                          <a:spcPct val="20000"/>
                        </a:spcBef>
                        <a:spcAft>
                          <a:spcPct val="0"/>
                        </a:spcAft>
                        <a:defRPr>
                          <a:solidFill>
                            <a:srgbClr val="FFFF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3300" b="0" i="0" u="none" strike="noStrike" cap="none" normalizeH="0" baseline="0">
                          <a:ln>
                            <a:noFill/>
                          </a:ln>
                          <a:solidFill>
                            <a:schemeClr val="tx1"/>
                          </a:solidFill>
                          <a:effectLst/>
                          <a:latin typeface="Arial" panose="020B0604020202020204" pitchFamily="34" charset="0"/>
                          <a:ea typeface="宋体" panose="02010600030101010101" pitchFamily="2" charset="-122"/>
                        </a:rPr>
                        <a:t>忽略文件的访问权限，强制删除</a:t>
                      </a:r>
                    </a:p>
                  </a:txBody>
                  <a:tcPr marL="107769" marR="107769" marT="53884" marB="5388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8296743"/>
                  </a:ext>
                </a:extLst>
              </a:tr>
              <a:tr h="653796">
                <a:tc>
                  <a:txBody>
                    <a:bodyPr/>
                    <a:lstStyle>
                      <a:lvl1pPr>
                        <a:spcBef>
                          <a:spcPct val="20000"/>
                        </a:spcBef>
                        <a:defRPr sz="2800">
                          <a:solidFill>
                            <a:srgbClr val="FFFF00"/>
                          </a:solidFill>
                          <a:latin typeface="Arial" panose="020B0604020202020204" pitchFamily="34" charset="0"/>
                          <a:ea typeface="宋体" panose="02010600030101010101" pitchFamily="2" charset="-122"/>
                        </a:defRPr>
                      </a:lvl1pPr>
                      <a:lvl2pPr marL="471488">
                        <a:spcBef>
                          <a:spcPct val="20000"/>
                        </a:spcBef>
                        <a:defRPr sz="2400">
                          <a:solidFill>
                            <a:srgbClr val="FFFF00"/>
                          </a:solidFill>
                          <a:latin typeface="Arial" panose="020B0604020202020204" pitchFamily="34" charset="0"/>
                          <a:ea typeface="宋体" panose="02010600030101010101" pitchFamily="2" charset="-122"/>
                        </a:defRPr>
                      </a:lvl2pPr>
                      <a:lvl3pPr marL="909638">
                        <a:spcBef>
                          <a:spcPct val="20000"/>
                        </a:spcBef>
                        <a:defRPr sz="2000">
                          <a:solidFill>
                            <a:srgbClr val="FFFF00"/>
                          </a:solidFill>
                          <a:latin typeface="Arial" panose="020B0604020202020204" pitchFamily="34" charset="0"/>
                          <a:ea typeface="宋体" panose="02010600030101010101" pitchFamily="2" charset="-122"/>
                        </a:defRPr>
                      </a:lvl3pPr>
                      <a:lvl4pPr marL="1306513">
                        <a:spcBef>
                          <a:spcPct val="20000"/>
                        </a:spcBef>
                        <a:defRPr>
                          <a:solidFill>
                            <a:srgbClr val="FFFF00"/>
                          </a:solidFill>
                          <a:latin typeface="Arial" panose="020B0604020202020204" pitchFamily="34" charset="0"/>
                          <a:ea typeface="宋体" panose="02010600030101010101" pitchFamily="2" charset="-122"/>
                        </a:defRPr>
                      </a:lvl4pPr>
                      <a:lvl5pPr marL="1695450">
                        <a:spcBef>
                          <a:spcPct val="20000"/>
                        </a:spcBef>
                        <a:defRPr>
                          <a:solidFill>
                            <a:srgbClr val="FFFF00"/>
                          </a:solidFill>
                          <a:latin typeface="Arial" panose="020B0604020202020204" pitchFamily="34" charset="0"/>
                          <a:ea typeface="宋体" panose="02010600030101010101" pitchFamily="2" charset="-122"/>
                        </a:defRPr>
                      </a:lvl5pPr>
                      <a:lvl6pPr marL="2152650" fontAlgn="base">
                        <a:spcBef>
                          <a:spcPct val="20000"/>
                        </a:spcBef>
                        <a:spcAft>
                          <a:spcPct val="0"/>
                        </a:spcAft>
                        <a:defRPr>
                          <a:solidFill>
                            <a:srgbClr val="FFFF00"/>
                          </a:solidFill>
                          <a:latin typeface="Arial" panose="020B0604020202020204" pitchFamily="34" charset="0"/>
                          <a:ea typeface="宋体" panose="02010600030101010101" pitchFamily="2" charset="-122"/>
                        </a:defRPr>
                      </a:lvl6pPr>
                      <a:lvl7pPr marL="2609850" fontAlgn="base">
                        <a:spcBef>
                          <a:spcPct val="20000"/>
                        </a:spcBef>
                        <a:spcAft>
                          <a:spcPct val="0"/>
                        </a:spcAft>
                        <a:defRPr>
                          <a:solidFill>
                            <a:srgbClr val="FFFF00"/>
                          </a:solidFill>
                          <a:latin typeface="Arial" panose="020B0604020202020204" pitchFamily="34" charset="0"/>
                          <a:ea typeface="宋体" panose="02010600030101010101" pitchFamily="2" charset="-122"/>
                        </a:defRPr>
                      </a:lvl7pPr>
                      <a:lvl8pPr marL="3067050" fontAlgn="base">
                        <a:spcBef>
                          <a:spcPct val="20000"/>
                        </a:spcBef>
                        <a:spcAft>
                          <a:spcPct val="0"/>
                        </a:spcAft>
                        <a:defRPr>
                          <a:solidFill>
                            <a:srgbClr val="FFFF00"/>
                          </a:solidFill>
                          <a:latin typeface="Arial" panose="020B0604020202020204" pitchFamily="34" charset="0"/>
                          <a:ea typeface="宋体" panose="02010600030101010101" pitchFamily="2" charset="-122"/>
                        </a:defRPr>
                      </a:lvl8pPr>
                      <a:lvl9pPr marL="3524250" fontAlgn="base">
                        <a:spcBef>
                          <a:spcPct val="20000"/>
                        </a:spcBef>
                        <a:spcAft>
                          <a:spcPct val="0"/>
                        </a:spcAft>
                        <a:defRPr>
                          <a:solidFill>
                            <a:srgbClr val="FFFF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300" b="0" i="0" u="none" strike="noStrike" cap="none" normalizeH="0" baseline="0">
                          <a:ln>
                            <a:noFill/>
                          </a:ln>
                          <a:solidFill>
                            <a:schemeClr val="tx1"/>
                          </a:solidFill>
                          <a:effectLst/>
                          <a:latin typeface="Arial" panose="020B0604020202020204" pitchFamily="34" charset="0"/>
                          <a:ea typeface="宋体" panose="02010600030101010101" pitchFamily="2" charset="-122"/>
                        </a:rPr>
                        <a:t>-i</a:t>
                      </a:r>
                    </a:p>
                  </a:txBody>
                  <a:tcPr marL="107769" marR="107769" marT="53884" marB="5388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FFFF00"/>
                          </a:solidFill>
                          <a:latin typeface="Arial" panose="020B0604020202020204" pitchFamily="34" charset="0"/>
                          <a:ea typeface="宋体" panose="02010600030101010101" pitchFamily="2" charset="-122"/>
                        </a:defRPr>
                      </a:lvl1pPr>
                      <a:lvl2pPr marL="471488">
                        <a:spcBef>
                          <a:spcPct val="20000"/>
                        </a:spcBef>
                        <a:defRPr sz="2400">
                          <a:solidFill>
                            <a:srgbClr val="FFFF00"/>
                          </a:solidFill>
                          <a:latin typeface="Arial" panose="020B0604020202020204" pitchFamily="34" charset="0"/>
                          <a:ea typeface="宋体" panose="02010600030101010101" pitchFamily="2" charset="-122"/>
                        </a:defRPr>
                      </a:lvl2pPr>
                      <a:lvl3pPr marL="909638">
                        <a:spcBef>
                          <a:spcPct val="20000"/>
                        </a:spcBef>
                        <a:defRPr sz="2000">
                          <a:solidFill>
                            <a:srgbClr val="FFFF00"/>
                          </a:solidFill>
                          <a:latin typeface="Arial" panose="020B0604020202020204" pitchFamily="34" charset="0"/>
                          <a:ea typeface="宋体" panose="02010600030101010101" pitchFamily="2" charset="-122"/>
                        </a:defRPr>
                      </a:lvl3pPr>
                      <a:lvl4pPr marL="1306513">
                        <a:spcBef>
                          <a:spcPct val="20000"/>
                        </a:spcBef>
                        <a:defRPr>
                          <a:solidFill>
                            <a:srgbClr val="FFFF00"/>
                          </a:solidFill>
                          <a:latin typeface="Arial" panose="020B0604020202020204" pitchFamily="34" charset="0"/>
                          <a:ea typeface="宋体" panose="02010600030101010101" pitchFamily="2" charset="-122"/>
                        </a:defRPr>
                      </a:lvl4pPr>
                      <a:lvl5pPr marL="1695450">
                        <a:spcBef>
                          <a:spcPct val="20000"/>
                        </a:spcBef>
                        <a:defRPr>
                          <a:solidFill>
                            <a:srgbClr val="FFFF00"/>
                          </a:solidFill>
                          <a:latin typeface="Arial" panose="020B0604020202020204" pitchFamily="34" charset="0"/>
                          <a:ea typeface="宋体" panose="02010600030101010101" pitchFamily="2" charset="-122"/>
                        </a:defRPr>
                      </a:lvl5pPr>
                      <a:lvl6pPr marL="2152650" fontAlgn="base">
                        <a:spcBef>
                          <a:spcPct val="20000"/>
                        </a:spcBef>
                        <a:spcAft>
                          <a:spcPct val="0"/>
                        </a:spcAft>
                        <a:defRPr>
                          <a:solidFill>
                            <a:srgbClr val="FFFF00"/>
                          </a:solidFill>
                          <a:latin typeface="Arial" panose="020B0604020202020204" pitchFamily="34" charset="0"/>
                          <a:ea typeface="宋体" panose="02010600030101010101" pitchFamily="2" charset="-122"/>
                        </a:defRPr>
                      </a:lvl6pPr>
                      <a:lvl7pPr marL="2609850" fontAlgn="base">
                        <a:spcBef>
                          <a:spcPct val="20000"/>
                        </a:spcBef>
                        <a:spcAft>
                          <a:spcPct val="0"/>
                        </a:spcAft>
                        <a:defRPr>
                          <a:solidFill>
                            <a:srgbClr val="FFFF00"/>
                          </a:solidFill>
                          <a:latin typeface="Arial" panose="020B0604020202020204" pitchFamily="34" charset="0"/>
                          <a:ea typeface="宋体" panose="02010600030101010101" pitchFamily="2" charset="-122"/>
                        </a:defRPr>
                      </a:lvl7pPr>
                      <a:lvl8pPr marL="3067050" fontAlgn="base">
                        <a:spcBef>
                          <a:spcPct val="20000"/>
                        </a:spcBef>
                        <a:spcAft>
                          <a:spcPct val="0"/>
                        </a:spcAft>
                        <a:defRPr>
                          <a:solidFill>
                            <a:srgbClr val="FFFF00"/>
                          </a:solidFill>
                          <a:latin typeface="Arial" panose="020B0604020202020204" pitchFamily="34" charset="0"/>
                          <a:ea typeface="宋体" panose="02010600030101010101" pitchFamily="2" charset="-122"/>
                        </a:defRPr>
                      </a:lvl8pPr>
                      <a:lvl9pPr marL="3524250" fontAlgn="base">
                        <a:spcBef>
                          <a:spcPct val="20000"/>
                        </a:spcBef>
                        <a:spcAft>
                          <a:spcPct val="0"/>
                        </a:spcAft>
                        <a:defRPr>
                          <a:solidFill>
                            <a:srgbClr val="FFFF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3300" b="0" i="0" u="none" strike="noStrike" cap="none" normalizeH="0" baseline="0">
                          <a:ln>
                            <a:noFill/>
                          </a:ln>
                          <a:solidFill>
                            <a:schemeClr val="tx1"/>
                          </a:solidFill>
                          <a:effectLst/>
                          <a:latin typeface="Arial" panose="020B0604020202020204" pitchFamily="34" charset="0"/>
                          <a:ea typeface="宋体" panose="02010600030101010101" pitchFamily="2" charset="-122"/>
                        </a:rPr>
                        <a:t>在文件删除时提示用户</a:t>
                      </a:r>
                    </a:p>
                  </a:txBody>
                  <a:tcPr marL="107769" marR="107769" marT="53884" marB="5388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62716156"/>
                  </a:ext>
                </a:extLst>
              </a:tr>
              <a:tr h="1156716">
                <a:tc>
                  <a:txBody>
                    <a:bodyPr/>
                    <a:lstStyle>
                      <a:lvl1pPr>
                        <a:spcBef>
                          <a:spcPct val="20000"/>
                        </a:spcBef>
                        <a:defRPr sz="2800">
                          <a:solidFill>
                            <a:srgbClr val="FFFF00"/>
                          </a:solidFill>
                          <a:latin typeface="Arial" panose="020B0604020202020204" pitchFamily="34" charset="0"/>
                          <a:ea typeface="宋体" panose="02010600030101010101" pitchFamily="2" charset="-122"/>
                        </a:defRPr>
                      </a:lvl1pPr>
                      <a:lvl2pPr marL="471488">
                        <a:spcBef>
                          <a:spcPct val="20000"/>
                        </a:spcBef>
                        <a:defRPr sz="2400">
                          <a:solidFill>
                            <a:srgbClr val="FFFF00"/>
                          </a:solidFill>
                          <a:latin typeface="Arial" panose="020B0604020202020204" pitchFamily="34" charset="0"/>
                          <a:ea typeface="宋体" panose="02010600030101010101" pitchFamily="2" charset="-122"/>
                        </a:defRPr>
                      </a:lvl2pPr>
                      <a:lvl3pPr marL="909638">
                        <a:spcBef>
                          <a:spcPct val="20000"/>
                        </a:spcBef>
                        <a:defRPr sz="2000">
                          <a:solidFill>
                            <a:srgbClr val="FFFF00"/>
                          </a:solidFill>
                          <a:latin typeface="Arial" panose="020B0604020202020204" pitchFamily="34" charset="0"/>
                          <a:ea typeface="宋体" panose="02010600030101010101" pitchFamily="2" charset="-122"/>
                        </a:defRPr>
                      </a:lvl3pPr>
                      <a:lvl4pPr marL="1306513">
                        <a:spcBef>
                          <a:spcPct val="20000"/>
                        </a:spcBef>
                        <a:defRPr>
                          <a:solidFill>
                            <a:srgbClr val="FFFF00"/>
                          </a:solidFill>
                          <a:latin typeface="Arial" panose="020B0604020202020204" pitchFamily="34" charset="0"/>
                          <a:ea typeface="宋体" panose="02010600030101010101" pitchFamily="2" charset="-122"/>
                        </a:defRPr>
                      </a:lvl4pPr>
                      <a:lvl5pPr marL="1695450">
                        <a:spcBef>
                          <a:spcPct val="20000"/>
                        </a:spcBef>
                        <a:defRPr>
                          <a:solidFill>
                            <a:srgbClr val="FFFF00"/>
                          </a:solidFill>
                          <a:latin typeface="Arial" panose="020B0604020202020204" pitchFamily="34" charset="0"/>
                          <a:ea typeface="宋体" panose="02010600030101010101" pitchFamily="2" charset="-122"/>
                        </a:defRPr>
                      </a:lvl5pPr>
                      <a:lvl6pPr marL="2152650" fontAlgn="base">
                        <a:spcBef>
                          <a:spcPct val="20000"/>
                        </a:spcBef>
                        <a:spcAft>
                          <a:spcPct val="0"/>
                        </a:spcAft>
                        <a:defRPr>
                          <a:solidFill>
                            <a:srgbClr val="FFFF00"/>
                          </a:solidFill>
                          <a:latin typeface="Arial" panose="020B0604020202020204" pitchFamily="34" charset="0"/>
                          <a:ea typeface="宋体" panose="02010600030101010101" pitchFamily="2" charset="-122"/>
                        </a:defRPr>
                      </a:lvl6pPr>
                      <a:lvl7pPr marL="2609850" fontAlgn="base">
                        <a:spcBef>
                          <a:spcPct val="20000"/>
                        </a:spcBef>
                        <a:spcAft>
                          <a:spcPct val="0"/>
                        </a:spcAft>
                        <a:defRPr>
                          <a:solidFill>
                            <a:srgbClr val="FFFF00"/>
                          </a:solidFill>
                          <a:latin typeface="Arial" panose="020B0604020202020204" pitchFamily="34" charset="0"/>
                          <a:ea typeface="宋体" panose="02010600030101010101" pitchFamily="2" charset="-122"/>
                        </a:defRPr>
                      </a:lvl7pPr>
                      <a:lvl8pPr marL="3067050" fontAlgn="base">
                        <a:spcBef>
                          <a:spcPct val="20000"/>
                        </a:spcBef>
                        <a:spcAft>
                          <a:spcPct val="0"/>
                        </a:spcAft>
                        <a:defRPr>
                          <a:solidFill>
                            <a:srgbClr val="FFFF00"/>
                          </a:solidFill>
                          <a:latin typeface="Arial" panose="020B0604020202020204" pitchFamily="34" charset="0"/>
                          <a:ea typeface="宋体" panose="02010600030101010101" pitchFamily="2" charset="-122"/>
                        </a:defRPr>
                      </a:lvl8pPr>
                      <a:lvl9pPr marL="3524250" fontAlgn="base">
                        <a:spcBef>
                          <a:spcPct val="20000"/>
                        </a:spcBef>
                        <a:spcAft>
                          <a:spcPct val="0"/>
                        </a:spcAft>
                        <a:defRPr>
                          <a:solidFill>
                            <a:srgbClr val="FFFF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300" b="0" i="0" u="none" strike="noStrike" cap="none" normalizeH="0" baseline="0">
                          <a:ln>
                            <a:noFill/>
                          </a:ln>
                          <a:solidFill>
                            <a:schemeClr val="tx1"/>
                          </a:solidFill>
                          <a:effectLst/>
                          <a:latin typeface="Arial" panose="020B0604020202020204" pitchFamily="34" charset="0"/>
                          <a:ea typeface="宋体" panose="02010600030101010101" pitchFamily="2" charset="-122"/>
                        </a:rPr>
                        <a:t>-r</a:t>
                      </a:r>
                    </a:p>
                  </a:txBody>
                  <a:tcPr marL="107769" marR="107769" marT="53884" marB="5388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FFFF00"/>
                          </a:solidFill>
                          <a:latin typeface="Arial" panose="020B0604020202020204" pitchFamily="34" charset="0"/>
                          <a:ea typeface="宋体" panose="02010600030101010101" pitchFamily="2" charset="-122"/>
                        </a:defRPr>
                      </a:lvl1pPr>
                      <a:lvl2pPr marL="471488">
                        <a:spcBef>
                          <a:spcPct val="20000"/>
                        </a:spcBef>
                        <a:defRPr sz="2400">
                          <a:solidFill>
                            <a:srgbClr val="FFFF00"/>
                          </a:solidFill>
                          <a:latin typeface="Arial" panose="020B0604020202020204" pitchFamily="34" charset="0"/>
                          <a:ea typeface="宋体" panose="02010600030101010101" pitchFamily="2" charset="-122"/>
                        </a:defRPr>
                      </a:lvl2pPr>
                      <a:lvl3pPr marL="909638">
                        <a:spcBef>
                          <a:spcPct val="20000"/>
                        </a:spcBef>
                        <a:defRPr sz="2000">
                          <a:solidFill>
                            <a:srgbClr val="FFFF00"/>
                          </a:solidFill>
                          <a:latin typeface="Arial" panose="020B0604020202020204" pitchFamily="34" charset="0"/>
                          <a:ea typeface="宋体" panose="02010600030101010101" pitchFamily="2" charset="-122"/>
                        </a:defRPr>
                      </a:lvl3pPr>
                      <a:lvl4pPr marL="1306513">
                        <a:spcBef>
                          <a:spcPct val="20000"/>
                        </a:spcBef>
                        <a:defRPr>
                          <a:solidFill>
                            <a:srgbClr val="FFFF00"/>
                          </a:solidFill>
                          <a:latin typeface="Arial" panose="020B0604020202020204" pitchFamily="34" charset="0"/>
                          <a:ea typeface="宋体" panose="02010600030101010101" pitchFamily="2" charset="-122"/>
                        </a:defRPr>
                      </a:lvl4pPr>
                      <a:lvl5pPr marL="1695450">
                        <a:spcBef>
                          <a:spcPct val="20000"/>
                        </a:spcBef>
                        <a:defRPr>
                          <a:solidFill>
                            <a:srgbClr val="FFFF00"/>
                          </a:solidFill>
                          <a:latin typeface="Arial" panose="020B0604020202020204" pitchFamily="34" charset="0"/>
                          <a:ea typeface="宋体" panose="02010600030101010101" pitchFamily="2" charset="-122"/>
                        </a:defRPr>
                      </a:lvl5pPr>
                      <a:lvl6pPr marL="2152650" fontAlgn="base">
                        <a:spcBef>
                          <a:spcPct val="20000"/>
                        </a:spcBef>
                        <a:spcAft>
                          <a:spcPct val="0"/>
                        </a:spcAft>
                        <a:defRPr>
                          <a:solidFill>
                            <a:srgbClr val="FFFF00"/>
                          </a:solidFill>
                          <a:latin typeface="Arial" panose="020B0604020202020204" pitchFamily="34" charset="0"/>
                          <a:ea typeface="宋体" panose="02010600030101010101" pitchFamily="2" charset="-122"/>
                        </a:defRPr>
                      </a:lvl6pPr>
                      <a:lvl7pPr marL="2609850" fontAlgn="base">
                        <a:spcBef>
                          <a:spcPct val="20000"/>
                        </a:spcBef>
                        <a:spcAft>
                          <a:spcPct val="0"/>
                        </a:spcAft>
                        <a:defRPr>
                          <a:solidFill>
                            <a:srgbClr val="FFFF00"/>
                          </a:solidFill>
                          <a:latin typeface="Arial" panose="020B0604020202020204" pitchFamily="34" charset="0"/>
                          <a:ea typeface="宋体" panose="02010600030101010101" pitchFamily="2" charset="-122"/>
                        </a:defRPr>
                      </a:lvl7pPr>
                      <a:lvl8pPr marL="3067050" fontAlgn="base">
                        <a:spcBef>
                          <a:spcPct val="20000"/>
                        </a:spcBef>
                        <a:spcAft>
                          <a:spcPct val="0"/>
                        </a:spcAft>
                        <a:defRPr>
                          <a:solidFill>
                            <a:srgbClr val="FFFF00"/>
                          </a:solidFill>
                          <a:latin typeface="Arial" panose="020B0604020202020204" pitchFamily="34" charset="0"/>
                          <a:ea typeface="宋体" panose="02010600030101010101" pitchFamily="2" charset="-122"/>
                        </a:defRPr>
                      </a:lvl8pPr>
                      <a:lvl9pPr marL="3524250" fontAlgn="base">
                        <a:spcBef>
                          <a:spcPct val="20000"/>
                        </a:spcBef>
                        <a:spcAft>
                          <a:spcPct val="0"/>
                        </a:spcAft>
                        <a:defRPr>
                          <a:solidFill>
                            <a:srgbClr val="FFFF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3300" b="0" i="0" u="none" strike="noStrike" cap="none" normalizeH="0" baseline="0">
                          <a:ln>
                            <a:noFill/>
                          </a:ln>
                          <a:solidFill>
                            <a:schemeClr val="tx1"/>
                          </a:solidFill>
                          <a:effectLst/>
                          <a:latin typeface="Arial" panose="020B0604020202020204" pitchFamily="34" charset="0"/>
                          <a:ea typeface="宋体" panose="02010600030101010101" pitchFamily="2" charset="-122"/>
                        </a:rPr>
                        <a:t>如果‘</a:t>
                      </a:r>
                      <a:r>
                        <a:rPr kumimoji="0" lang="en-US" altLang="zh-CN" sz="3300" b="0" i="0" u="none" strike="noStrike" cap="none" normalizeH="0" baseline="0">
                          <a:ln>
                            <a:noFill/>
                          </a:ln>
                          <a:solidFill>
                            <a:schemeClr val="tx1"/>
                          </a:solidFill>
                          <a:effectLst/>
                          <a:latin typeface="Arial" panose="020B0604020202020204" pitchFamily="34" charset="0"/>
                          <a:ea typeface="宋体" panose="02010600030101010101" pitchFamily="2" charset="-122"/>
                        </a:rPr>
                        <a:t>file-list’</a:t>
                      </a:r>
                      <a:r>
                        <a:rPr kumimoji="0" lang="zh-CN" altLang="en-US" sz="3300" b="0" i="0" u="none" strike="noStrike" cap="none" normalizeH="0" baseline="0">
                          <a:ln>
                            <a:noFill/>
                          </a:ln>
                          <a:solidFill>
                            <a:schemeClr val="tx1"/>
                          </a:solidFill>
                          <a:effectLst/>
                          <a:latin typeface="Arial" panose="020B0604020202020204" pitchFamily="34" charset="0"/>
                          <a:ea typeface="宋体" panose="02010600030101010101" pitchFamily="2" charset="-122"/>
                        </a:rPr>
                        <a:t>是一个目录，递归删除’</a:t>
                      </a:r>
                      <a:r>
                        <a:rPr kumimoji="0" lang="en-US" altLang="zh-CN" sz="3300" b="0" i="0" u="none" strike="noStrike" cap="none" normalizeH="0" baseline="0">
                          <a:ln>
                            <a:noFill/>
                          </a:ln>
                          <a:solidFill>
                            <a:schemeClr val="tx1"/>
                          </a:solidFill>
                          <a:effectLst/>
                          <a:latin typeface="Arial" panose="020B0604020202020204" pitchFamily="34" charset="0"/>
                          <a:ea typeface="宋体" panose="02010600030101010101" pitchFamily="2" charset="-122"/>
                        </a:rPr>
                        <a:t>file-list’</a:t>
                      </a:r>
                      <a:r>
                        <a:rPr kumimoji="0" lang="zh-CN" altLang="en-US" sz="3300" b="0" i="0" u="none" strike="noStrike" cap="none" normalizeH="0" baseline="0">
                          <a:ln>
                            <a:noFill/>
                          </a:ln>
                          <a:solidFill>
                            <a:schemeClr val="tx1"/>
                          </a:solidFill>
                          <a:effectLst/>
                          <a:latin typeface="Arial" panose="020B0604020202020204" pitchFamily="34" charset="0"/>
                          <a:ea typeface="宋体" panose="02010600030101010101" pitchFamily="2" charset="-122"/>
                        </a:rPr>
                        <a:t>中的文件和子目录。</a:t>
                      </a:r>
                    </a:p>
                  </a:txBody>
                  <a:tcPr marL="107769" marR="107769" marT="53884" marB="5388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9111645"/>
                  </a:ext>
                </a:extLst>
              </a:tr>
            </a:tbl>
          </a:graphicData>
        </a:graphic>
      </p:graphicFrame>
    </p:spTree>
    <p:extLst>
      <p:ext uri="{BB962C8B-B14F-4D97-AF65-F5344CB8AC3E}">
        <p14:creationId xmlns:p14="http://schemas.microsoft.com/office/powerpoint/2010/main" val="11235569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7B15FD-B146-1007-F45E-A11507B5DEAA}"/>
              </a:ext>
            </a:extLst>
          </p:cNvPr>
          <p:cNvSpPr>
            <a:spLocks noGrp="1"/>
          </p:cNvSpPr>
          <p:nvPr>
            <p:ph type="title"/>
          </p:nvPr>
        </p:nvSpPr>
        <p:spPr/>
        <p:txBody>
          <a:bodyPr/>
          <a:lstStyle/>
          <a:p>
            <a:r>
              <a:rPr lang="en-US" altLang="zh-CN" dirty="0"/>
              <a:t>rm</a:t>
            </a:r>
            <a:r>
              <a:rPr lang="zh-CN" altLang="en-US" dirty="0"/>
              <a:t>例子</a:t>
            </a:r>
          </a:p>
        </p:txBody>
      </p:sp>
      <p:sp>
        <p:nvSpPr>
          <p:cNvPr id="3" name="内容占位符 2">
            <a:extLst>
              <a:ext uri="{FF2B5EF4-FFF2-40B4-BE49-F238E27FC236}">
                <a16:creationId xmlns:a16="http://schemas.microsoft.com/office/drawing/2014/main" id="{36DD9883-E4E4-EF8D-158A-B7EA4774785F}"/>
              </a:ext>
            </a:extLst>
          </p:cNvPr>
          <p:cNvSpPr>
            <a:spLocks noGrp="1"/>
          </p:cNvSpPr>
          <p:nvPr>
            <p:ph idx="1"/>
          </p:nvPr>
        </p:nvSpPr>
        <p:spPr/>
        <p:txBody>
          <a:bodyPr/>
          <a:lstStyle/>
          <a:p>
            <a:pPr lvl="1"/>
            <a:r>
              <a:rPr lang="en-US" altLang="zh-CN" sz="2800" dirty="0"/>
              <a:t>rm ash</a:t>
            </a:r>
          </a:p>
          <a:p>
            <a:pPr lvl="1"/>
            <a:r>
              <a:rPr lang="en-US" altLang="zh-CN" sz="2800" dirty="0"/>
              <a:t>rm -f file{1,3,5}</a:t>
            </a:r>
          </a:p>
          <a:p>
            <a:pPr lvl="1"/>
            <a:r>
              <a:rPr lang="en-US" altLang="zh-CN" sz="2800" dirty="0"/>
              <a:t>rm -r </a:t>
            </a:r>
            <a:r>
              <a:rPr lang="en-US" altLang="zh-CN" sz="2800" dirty="0" err="1"/>
              <a:t>myusr</a:t>
            </a:r>
            <a:r>
              <a:rPr lang="en-US" altLang="zh-CN" sz="2800" dirty="0"/>
              <a:t>/</a:t>
            </a:r>
          </a:p>
          <a:p>
            <a:pPr lvl="1"/>
            <a:r>
              <a:rPr lang="en-US" altLang="zh-CN" sz="2800" dirty="0"/>
              <a:t>rm -rf </a:t>
            </a:r>
            <a:r>
              <a:rPr lang="en-US" altLang="zh-CN" sz="2800" dirty="0" err="1"/>
              <a:t>myusr</a:t>
            </a:r>
            <a:r>
              <a:rPr lang="en-US" altLang="zh-CN" sz="2800" dirty="0"/>
              <a:t>/</a:t>
            </a:r>
            <a:endParaRPr lang="zh-CN" altLang="en-US" sz="2800" dirty="0"/>
          </a:p>
          <a:p>
            <a:endParaRPr lang="zh-CN" altLang="en-US" dirty="0"/>
          </a:p>
        </p:txBody>
      </p:sp>
    </p:spTree>
    <p:extLst>
      <p:ext uri="{BB962C8B-B14F-4D97-AF65-F5344CB8AC3E}">
        <p14:creationId xmlns:p14="http://schemas.microsoft.com/office/powerpoint/2010/main" val="16747031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104A7E1D-796F-3207-A02B-3A6AE71B2D9F}"/>
              </a:ext>
            </a:extLst>
          </p:cNvPr>
          <p:cNvSpPr>
            <a:spLocks noGrp="1"/>
          </p:cNvSpPr>
          <p:nvPr>
            <p:ph type="title"/>
          </p:nvPr>
        </p:nvSpPr>
        <p:spPr>
          <a:xfrm>
            <a:off x="586478" y="1683756"/>
            <a:ext cx="3115265" cy="2396359"/>
          </a:xfrm>
        </p:spPr>
        <p:txBody>
          <a:bodyPr anchor="b">
            <a:normAutofit/>
          </a:bodyPr>
          <a:lstStyle/>
          <a:p>
            <a:pPr algn="r"/>
            <a:r>
              <a:rPr lang="zh-CN" altLang="en-US" sz="4000">
                <a:solidFill>
                  <a:srgbClr val="FFFFFF"/>
                </a:solidFill>
              </a:rPr>
              <a:t>在</a:t>
            </a:r>
            <a:r>
              <a:rPr lang="en-US" altLang="zh-CN" sz="4000">
                <a:solidFill>
                  <a:srgbClr val="FFFFFF"/>
                </a:solidFill>
              </a:rPr>
              <a:t>BASH</a:t>
            </a:r>
            <a:r>
              <a:rPr lang="zh-CN" altLang="en-US" sz="4000">
                <a:solidFill>
                  <a:srgbClr val="FFFFFF"/>
                </a:solidFill>
              </a:rPr>
              <a:t>中提高工作效率</a:t>
            </a:r>
          </a:p>
        </p:txBody>
      </p:sp>
      <p:graphicFrame>
        <p:nvGraphicFramePr>
          <p:cNvPr id="5" name="内容占位符 2">
            <a:extLst>
              <a:ext uri="{FF2B5EF4-FFF2-40B4-BE49-F238E27FC236}">
                <a16:creationId xmlns:a16="http://schemas.microsoft.com/office/drawing/2014/main" id="{8A362CDD-D731-9414-1FD9-08C6235CC52E}"/>
              </a:ext>
            </a:extLst>
          </p:cNvPr>
          <p:cNvGraphicFramePr>
            <a:graphicFrameLocks noGrp="1"/>
          </p:cNvGraphicFramePr>
          <p:nvPr>
            <p:ph idx="1"/>
            <p:extLst>
              <p:ext uri="{D42A27DB-BD31-4B8C-83A1-F6EECF244321}">
                <p14:modId xmlns:p14="http://schemas.microsoft.com/office/powerpoint/2010/main" val="2644327320"/>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52517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BB867FF-FC45-48F7-8104-F89BE54909F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8BB56887-D0D5-4F0C-9E19-7247EB83C8B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标题 1"/>
          <p:cNvSpPr>
            <a:spLocks noGrp="1"/>
          </p:cNvSpPr>
          <p:nvPr>
            <p:ph type="title"/>
          </p:nvPr>
        </p:nvSpPr>
        <p:spPr>
          <a:xfrm>
            <a:off x="838200" y="365125"/>
            <a:ext cx="10515600" cy="1325563"/>
          </a:xfrm>
        </p:spPr>
        <p:txBody>
          <a:bodyPr>
            <a:normAutofit/>
          </a:bodyPr>
          <a:lstStyle/>
          <a:p>
            <a:r>
              <a:rPr lang="zh-CN" altLang="en-US" dirty="0"/>
              <a:t>命令补全</a:t>
            </a:r>
          </a:p>
        </p:txBody>
      </p:sp>
      <p:sp>
        <p:nvSpPr>
          <p:cNvPr id="15" name="Arc 14">
            <a:extLst>
              <a:ext uri="{FF2B5EF4-FFF2-40B4-BE49-F238E27FC236}">
                <a16:creationId xmlns:a16="http://schemas.microsoft.com/office/drawing/2014/main" id="{081E4A58-353D-44AE-B2FC-2A74E2E400F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内容占位符 2"/>
          <p:cNvSpPr>
            <a:spLocks noGrp="1"/>
          </p:cNvSpPr>
          <p:nvPr>
            <p:ph idx="1"/>
          </p:nvPr>
        </p:nvSpPr>
        <p:spPr>
          <a:xfrm>
            <a:off x="838200" y="1825625"/>
            <a:ext cx="10515600" cy="4351338"/>
          </a:xfrm>
        </p:spPr>
        <p:txBody>
          <a:bodyPr>
            <a:normAutofit/>
          </a:bodyPr>
          <a:lstStyle/>
          <a:p>
            <a:r>
              <a:rPr lang="zh-CN" altLang="en-US" dirty="0"/>
              <a:t>通常用户在 </a:t>
            </a:r>
            <a:r>
              <a:rPr lang="en-US" altLang="zh-CN" dirty="0"/>
              <a:t>bash </a:t>
            </a:r>
            <a:r>
              <a:rPr lang="zh-CN" altLang="en-US" dirty="0"/>
              <a:t>下输入命令时不必把命令输全， </a:t>
            </a:r>
            <a:r>
              <a:rPr lang="en-US" altLang="zh-CN" dirty="0"/>
              <a:t>shell </a:t>
            </a:r>
            <a:r>
              <a:rPr lang="zh-CN" altLang="en-US" dirty="0"/>
              <a:t>就能判断出你所要输入的命令。</a:t>
            </a:r>
          </a:p>
          <a:p>
            <a:r>
              <a:rPr lang="zh-CN" altLang="en-US" dirty="0"/>
              <a:t>该功能的核心思想是：</a:t>
            </a:r>
            <a:r>
              <a:rPr lang="en-US" altLang="zh-CN" dirty="0"/>
              <a:t>bash </a:t>
            </a:r>
            <a:r>
              <a:rPr lang="zh-CN" altLang="en-US" dirty="0"/>
              <a:t>根据用户已输入的信息来查找以这些信息开头的命令，从而试图完成当前命令的输入工作。</a:t>
            </a:r>
          </a:p>
        </p:txBody>
      </p:sp>
      <p:sp>
        <p:nvSpPr>
          <p:cNvPr id="6" name="灯片编号占位符 5"/>
          <p:cNvSpPr>
            <a:spLocks noGrp="1"/>
          </p:cNvSpPr>
          <p:nvPr>
            <p:ph type="sldNum" sz="quarter" idx="12"/>
          </p:nvPr>
        </p:nvSpPr>
        <p:spPr>
          <a:xfrm>
            <a:off x="8610600" y="6356350"/>
            <a:ext cx="2743200" cy="365125"/>
          </a:xfrm>
        </p:spPr>
        <p:txBody>
          <a:bodyPr>
            <a:normAutofit/>
          </a:bodyPr>
          <a:lstStyle/>
          <a:p>
            <a:pPr>
              <a:spcAft>
                <a:spcPts val="600"/>
              </a:spcAft>
            </a:pPr>
            <a:fld id="{1D884F6B-D068-45E9-B250-41F0C46488DC}" type="slidenum">
              <a:rPr lang="en-US" altLang="zh-CN" smtClean="0"/>
              <a:pPr>
                <a:spcAft>
                  <a:spcPts val="600"/>
                </a:spcAft>
              </a:pPr>
              <a:t>36</a:t>
            </a:fld>
            <a:endParaRPr lang="en-US" altLang="zh-C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命令补全举例</a:t>
            </a:r>
          </a:p>
        </p:txBody>
      </p:sp>
      <p:sp>
        <p:nvSpPr>
          <p:cNvPr id="3" name="内容占位符 2"/>
          <p:cNvSpPr>
            <a:spLocks noGrp="1"/>
          </p:cNvSpPr>
          <p:nvPr>
            <p:ph idx="1"/>
          </p:nvPr>
        </p:nvSpPr>
        <p:spPr/>
        <p:txBody>
          <a:bodyPr/>
          <a:lstStyle/>
          <a:p>
            <a:r>
              <a:rPr lang="zh-CN" altLang="en-US" dirty="0"/>
              <a:t>执行</a:t>
            </a:r>
            <a:r>
              <a:rPr lang="en-US" altLang="zh-CN" dirty="0"/>
              <a:t>system-</a:t>
            </a:r>
            <a:r>
              <a:rPr lang="en-US" altLang="zh-CN" dirty="0" err="1"/>
              <a:t>config</a:t>
            </a:r>
            <a:r>
              <a:rPr lang="en-US" altLang="zh-CN" dirty="0"/>
              <a:t>-network-</a:t>
            </a:r>
            <a:r>
              <a:rPr lang="en-US" altLang="zh-CN" dirty="0" err="1"/>
              <a:t>tui</a:t>
            </a:r>
            <a:endParaRPr lang="en-US" altLang="zh-CN" dirty="0"/>
          </a:p>
          <a:p>
            <a:pPr lvl="1">
              <a:buNone/>
            </a:pPr>
            <a:r>
              <a:rPr lang="en-US" altLang="zh-CN" dirty="0"/>
              <a:t>system</a:t>
            </a:r>
            <a:r>
              <a:rPr lang="en-US" altLang="zh-CN" dirty="0">
                <a:solidFill>
                  <a:schemeClr val="accent6">
                    <a:lumMod val="75000"/>
                  </a:schemeClr>
                </a:solidFill>
              </a:rPr>
              <a:t>&lt;Tab&gt;</a:t>
            </a:r>
            <a:r>
              <a:rPr lang="en-US" altLang="zh-CN" dirty="0"/>
              <a:t>-</a:t>
            </a:r>
            <a:r>
              <a:rPr lang="en-US" altLang="zh-CN" dirty="0" err="1"/>
              <a:t>config</a:t>
            </a:r>
            <a:r>
              <a:rPr lang="en-US" altLang="zh-CN" dirty="0"/>
              <a:t>-n</a:t>
            </a:r>
            <a:r>
              <a:rPr lang="en-US" altLang="zh-CN" dirty="0">
                <a:solidFill>
                  <a:schemeClr val="accent6">
                    <a:lumMod val="75000"/>
                  </a:schemeClr>
                </a:solidFill>
              </a:rPr>
              <a:t>&lt;Tab&gt;</a:t>
            </a:r>
            <a:r>
              <a:rPr lang="en-US" altLang="zh-CN" dirty="0" err="1"/>
              <a:t>etwork</a:t>
            </a:r>
            <a:r>
              <a:rPr lang="en-US" altLang="zh-CN" dirty="0"/>
              <a:t>-t</a:t>
            </a:r>
            <a:r>
              <a:rPr lang="en-US" altLang="zh-CN" dirty="0">
                <a:solidFill>
                  <a:schemeClr val="accent6">
                    <a:lumMod val="75000"/>
                  </a:schemeClr>
                </a:solidFill>
              </a:rPr>
              <a:t>&lt;Tab&gt;</a:t>
            </a:r>
            <a:r>
              <a:rPr lang="en-US" altLang="zh-CN" dirty="0" err="1"/>
              <a:t>ui</a:t>
            </a:r>
            <a:endParaRPr lang="en-US" altLang="zh-CN" dirty="0"/>
          </a:p>
          <a:p>
            <a:r>
              <a:rPr lang="zh-CN" altLang="en-US" dirty="0"/>
              <a:t>进入</a:t>
            </a:r>
            <a:r>
              <a:rPr lang="en-US" altLang="zh-CN" dirty="0"/>
              <a:t>/etc/</a:t>
            </a:r>
            <a:r>
              <a:rPr lang="en-US" altLang="zh-CN" dirty="0" err="1"/>
              <a:t>sysconfig</a:t>
            </a:r>
            <a:r>
              <a:rPr lang="en-US" altLang="zh-CN" dirty="0"/>
              <a:t>/network-scripts/</a:t>
            </a:r>
            <a:r>
              <a:rPr lang="zh-CN" altLang="en-US" dirty="0"/>
              <a:t>目录</a:t>
            </a:r>
            <a:endParaRPr lang="en-US" altLang="zh-CN" dirty="0"/>
          </a:p>
          <a:p>
            <a:pPr lvl="1">
              <a:buNone/>
            </a:pPr>
            <a:r>
              <a:rPr lang="en-US" altLang="zh-CN" dirty="0" err="1"/>
              <a:t>cd</a:t>
            </a:r>
            <a:r>
              <a:rPr lang="en-US" altLang="zh-CN" dirty="0"/>
              <a:t> /e</a:t>
            </a:r>
            <a:r>
              <a:rPr lang="en-US" altLang="zh-CN" dirty="0">
                <a:solidFill>
                  <a:schemeClr val="accent6">
                    <a:lumMod val="75000"/>
                  </a:schemeClr>
                </a:solidFill>
              </a:rPr>
              <a:t>&lt;Tab&gt;</a:t>
            </a:r>
            <a:r>
              <a:rPr lang="en-US" altLang="zh-CN" dirty="0"/>
              <a:t>sys</a:t>
            </a:r>
            <a:r>
              <a:rPr lang="en-US" altLang="zh-CN" dirty="0">
                <a:solidFill>
                  <a:schemeClr val="accent6">
                    <a:lumMod val="75000"/>
                  </a:schemeClr>
                </a:solidFill>
              </a:rPr>
              <a:t>&lt;Tab&gt;</a:t>
            </a:r>
            <a:r>
              <a:rPr lang="en-US" altLang="zh-CN" dirty="0"/>
              <a:t>c</a:t>
            </a:r>
            <a:r>
              <a:rPr lang="en-US" altLang="zh-CN" dirty="0">
                <a:solidFill>
                  <a:schemeClr val="accent6">
                    <a:lumMod val="75000"/>
                  </a:schemeClr>
                </a:solidFill>
              </a:rPr>
              <a:t>&lt;Tab&gt;</a:t>
            </a:r>
            <a:r>
              <a:rPr lang="en-US" altLang="zh-CN" dirty="0"/>
              <a:t>ne</a:t>
            </a:r>
            <a:r>
              <a:rPr lang="en-US" altLang="zh-CN" dirty="0">
                <a:solidFill>
                  <a:schemeClr val="accent6">
                    <a:lumMod val="75000"/>
                  </a:schemeClr>
                </a:solidFill>
              </a:rPr>
              <a:t>&lt;Tab&gt;</a:t>
            </a:r>
            <a:r>
              <a:rPr lang="en-US" altLang="zh-CN" dirty="0"/>
              <a:t>-</a:t>
            </a:r>
            <a:r>
              <a:rPr lang="en-US" altLang="zh-CN" dirty="0">
                <a:solidFill>
                  <a:schemeClr val="accent6">
                    <a:lumMod val="75000"/>
                  </a:schemeClr>
                </a:solidFill>
              </a:rPr>
              <a:t>&lt;Tab&gt;</a:t>
            </a:r>
          </a:p>
          <a:p>
            <a:r>
              <a:rPr lang="zh-CN" altLang="en-US" dirty="0"/>
              <a:t>显示</a:t>
            </a:r>
            <a:r>
              <a:rPr lang="en-US" altLang="zh-CN" dirty="0"/>
              <a:t>$BASH</a:t>
            </a:r>
            <a:r>
              <a:rPr lang="zh-CN" altLang="en-US" dirty="0"/>
              <a:t>变量的值</a:t>
            </a:r>
            <a:endParaRPr lang="en-US" altLang="zh-CN" dirty="0"/>
          </a:p>
          <a:p>
            <a:pPr lvl="1">
              <a:buNone/>
            </a:pPr>
            <a:r>
              <a:rPr lang="en-US" altLang="zh-CN" dirty="0"/>
              <a:t>echo  $B</a:t>
            </a:r>
            <a:r>
              <a:rPr lang="en-US" altLang="zh-CN" dirty="0">
                <a:solidFill>
                  <a:schemeClr val="accent6">
                    <a:lumMod val="75000"/>
                  </a:schemeClr>
                </a:solidFill>
              </a:rPr>
              <a:t>&lt;Tab&gt;</a:t>
            </a:r>
            <a:r>
              <a:rPr lang="en-US" altLang="zh-CN" dirty="0"/>
              <a:t>ASH</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2023年10月22日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37</a:t>
            </a:fld>
            <a:endParaRPr lang="en-US" altLang="zh-CN"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命令历史</a:t>
            </a:r>
          </a:p>
        </p:txBody>
      </p:sp>
      <p:sp>
        <p:nvSpPr>
          <p:cNvPr id="3" name="内容占位符 2"/>
          <p:cNvSpPr>
            <a:spLocks noGrp="1"/>
          </p:cNvSpPr>
          <p:nvPr>
            <p:ph idx="1"/>
          </p:nvPr>
        </p:nvSpPr>
        <p:spPr>
          <a:xfrm>
            <a:off x="1111526" y="1537016"/>
            <a:ext cx="8229600" cy="4718149"/>
          </a:xfrm>
        </p:spPr>
        <p:txBody>
          <a:bodyPr>
            <a:normAutofit lnSpcReduction="10000"/>
          </a:bodyPr>
          <a:lstStyle/>
          <a:p>
            <a:r>
              <a:rPr lang="en-US" altLang="zh-CN" dirty="0"/>
              <a:t>bash</a:t>
            </a:r>
            <a:r>
              <a:rPr lang="zh-CN" altLang="zh-CN" dirty="0"/>
              <a:t>可以记录一定数目的以前在</a:t>
            </a:r>
            <a:r>
              <a:rPr lang="en-US" altLang="zh-CN" dirty="0"/>
              <a:t>Shell</a:t>
            </a:r>
            <a:r>
              <a:rPr lang="zh-CN" altLang="zh-CN" dirty="0"/>
              <a:t>中输入的命令。</a:t>
            </a:r>
            <a:endParaRPr lang="en-US" altLang="zh-CN" dirty="0"/>
          </a:p>
          <a:p>
            <a:r>
              <a:rPr lang="zh-CN" altLang="en-US" dirty="0"/>
              <a:t>键盘快捷键</a:t>
            </a:r>
            <a:endParaRPr lang="en-US" altLang="zh-CN" dirty="0"/>
          </a:p>
          <a:p>
            <a:pPr lvl="1"/>
            <a:r>
              <a:rPr lang="zh-CN" altLang="en-US" dirty="0"/>
              <a:t>最简单的方法是用上下方向键、</a:t>
            </a:r>
            <a:r>
              <a:rPr lang="en-US" altLang="zh-CN" dirty="0"/>
              <a:t>&lt;</a:t>
            </a:r>
            <a:r>
              <a:rPr lang="en-US" altLang="zh-CN" dirty="0" err="1"/>
              <a:t>PgUp</a:t>
            </a:r>
            <a:r>
              <a:rPr lang="en-US" altLang="zh-CN" dirty="0"/>
              <a:t>&gt;</a:t>
            </a:r>
            <a:r>
              <a:rPr lang="zh-CN" altLang="en-US" dirty="0"/>
              <a:t>和</a:t>
            </a:r>
            <a:r>
              <a:rPr lang="en-US" altLang="zh-CN" dirty="0"/>
              <a:t>&lt;</a:t>
            </a:r>
            <a:r>
              <a:rPr lang="en-US" altLang="zh-CN" dirty="0" err="1"/>
              <a:t>PgDn</a:t>
            </a:r>
            <a:r>
              <a:rPr lang="en-US" altLang="zh-CN" dirty="0"/>
              <a:t>&gt;</a:t>
            </a:r>
            <a:r>
              <a:rPr lang="zh-CN" altLang="en-US" dirty="0"/>
              <a:t>键来查看历史命令</a:t>
            </a:r>
          </a:p>
          <a:p>
            <a:pPr lvl="1"/>
            <a:r>
              <a:rPr lang="zh-CN" altLang="en-US" dirty="0"/>
              <a:t>如果需要的话，可以使用键盘上的编辑功能键对显示在命令行上的命令进行编辑</a:t>
            </a:r>
            <a:endParaRPr lang="en-US" altLang="zh-CN" dirty="0"/>
          </a:p>
          <a:p>
            <a:r>
              <a:rPr lang="zh-CN" altLang="en-US" dirty="0"/>
              <a:t>感叹号的用法</a:t>
            </a:r>
            <a:endParaRPr lang="en-US" altLang="zh-CN" dirty="0"/>
          </a:p>
          <a:p>
            <a:pPr lvl="1"/>
            <a:r>
              <a:rPr lang="zh-CN" altLang="en-US" dirty="0"/>
              <a:t>用 </a:t>
            </a:r>
            <a:r>
              <a:rPr lang="en-US" altLang="zh-CN" dirty="0"/>
              <a:t>!! </a:t>
            </a:r>
            <a:r>
              <a:rPr lang="zh-CN" altLang="en-US" dirty="0"/>
              <a:t>执行最近执行过的命令</a:t>
            </a:r>
          </a:p>
          <a:p>
            <a:pPr lvl="1"/>
            <a:r>
              <a:rPr lang="zh-CN" altLang="en-US" dirty="0"/>
              <a:t>用 </a:t>
            </a:r>
            <a:r>
              <a:rPr lang="en-US" altLang="zh-CN" dirty="0"/>
              <a:t>! &lt;</a:t>
            </a:r>
            <a:r>
              <a:rPr lang="zh-CN" altLang="en-US" dirty="0"/>
              <a:t>命令事件号</a:t>
            </a:r>
            <a:r>
              <a:rPr lang="en-US" altLang="zh-CN" dirty="0"/>
              <a:t>&gt; </a:t>
            </a:r>
            <a:r>
              <a:rPr lang="zh-CN" altLang="en-US" dirty="0"/>
              <a:t>执行已经运行过的命令</a:t>
            </a:r>
          </a:p>
          <a:p>
            <a:pPr lvl="1"/>
            <a:r>
              <a:rPr lang="zh-CN" altLang="en-US" dirty="0"/>
              <a:t>用 </a:t>
            </a:r>
            <a:r>
              <a:rPr lang="en-US" altLang="zh-CN" dirty="0"/>
              <a:t>! &lt;</a:t>
            </a:r>
            <a:r>
              <a:rPr lang="zh-CN" altLang="en-US" dirty="0"/>
              <a:t>已经使用过的命令前面的部分</a:t>
            </a:r>
            <a:r>
              <a:rPr lang="en-US" altLang="zh-CN" dirty="0"/>
              <a:t>&gt; </a:t>
            </a:r>
            <a:r>
              <a:rPr lang="zh-CN" altLang="en-US" dirty="0"/>
              <a:t>执行已经运行过的</a:t>
            </a:r>
            <a:r>
              <a:rPr lang="zh-CN" altLang="en-US" dirty="0">
                <a:ea typeface="黑体" pitchFamily="49" charset="-122"/>
              </a:rPr>
              <a:t>以该字符串开头的</a:t>
            </a:r>
            <a:r>
              <a:rPr lang="zh-CN" altLang="en-US" dirty="0">
                <a:solidFill>
                  <a:schemeClr val="accent6">
                    <a:lumMod val="75000"/>
                  </a:schemeClr>
                </a:solidFill>
                <a:ea typeface="黑体" pitchFamily="49" charset="-122"/>
              </a:rPr>
              <a:t>最近的</a:t>
            </a:r>
            <a:r>
              <a:rPr lang="zh-CN" altLang="en-US" dirty="0"/>
              <a:t>命令</a:t>
            </a:r>
          </a:p>
          <a:p>
            <a:endParaRPr lang="en-US" altLang="zh-CN" dirty="0"/>
          </a:p>
          <a:p>
            <a:pPr lvl="1"/>
            <a:endParaRPr lang="zh-CN" altLang="en-US"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38</a:t>
            </a:fld>
            <a:endParaRPr lang="en-US" altLang="zh-CN"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命令历史（续）</a:t>
            </a:r>
          </a:p>
        </p:txBody>
      </p:sp>
      <p:sp>
        <p:nvSpPr>
          <p:cNvPr id="3" name="内容占位符 2"/>
          <p:cNvSpPr>
            <a:spLocks noGrp="1"/>
          </p:cNvSpPr>
          <p:nvPr>
            <p:ph idx="1"/>
          </p:nvPr>
        </p:nvSpPr>
        <p:spPr>
          <a:xfrm>
            <a:off x="1061830" y="1820763"/>
            <a:ext cx="8229600" cy="4718149"/>
          </a:xfrm>
        </p:spPr>
        <p:txBody>
          <a:bodyPr/>
          <a:lstStyle/>
          <a:p>
            <a:r>
              <a:rPr lang="zh-CN" altLang="en-US" dirty="0"/>
              <a:t>查看命令历史</a:t>
            </a:r>
            <a:endParaRPr lang="en-US" altLang="zh-CN" dirty="0"/>
          </a:p>
          <a:p>
            <a:pPr lvl="1"/>
            <a:r>
              <a:rPr lang="en-US" altLang="zh-CN" sz="2000" b="1" dirty="0">
                <a:solidFill>
                  <a:srgbClr val="006600"/>
                </a:solidFill>
                <a:latin typeface="Courier New" pitchFamily="49" charset="0"/>
              </a:rPr>
              <a:t>history</a:t>
            </a:r>
          </a:p>
          <a:p>
            <a:pPr lvl="1"/>
            <a:r>
              <a:rPr lang="en-US" altLang="zh-CN" sz="2000" b="1" dirty="0">
                <a:solidFill>
                  <a:srgbClr val="006600"/>
                </a:solidFill>
                <a:latin typeface="Courier New" pitchFamily="49" charset="0"/>
              </a:rPr>
              <a:t>history 30  </a:t>
            </a:r>
            <a:r>
              <a:rPr lang="en-US" altLang="zh-CN" sz="2000" dirty="0">
                <a:latin typeface="Courier New" pitchFamily="49" charset="0"/>
              </a:rPr>
              <a:t># </a:t>
            </a:r>
            <a:r>
              <a:rPr lang="zh-CN" altLang="en-US" sz="2000" dirty="0">
                <a:latin typeface="Courier New" pitchFamily="49" charset="0"/>
              </a:rPr>
              <a:t>查看最近 </a:t>
            </a:r>
            <a:r>
              <a:rPr lang="en-US" altLang="zh-CN" sz="2000" dirty="0">
                <a:latin typeface="Courier New" pitchFamily="49" charset="0"/>
              </a:rPr>
              <a:t>30 </a:t>
            </a:r>
            <a:r>
              <a:rPr lang="zh-CN" altLang="en-US" sz="2000" dirty="0">
                <a:latin typeface="Courier New" pitchFamily="49" charset="0"/>
              </a:rPr>
              <a:t>个历史命令</a:t>
            </a:r>
            <a:endParaRPr lang="en-US" altLang="zh-CN" sz="2000" dirty="0">
              <a:latin typeface="Courier New" pitchFamily="49" charset="0"/>
            </a:endParaRPr>
          </a:p>
          <a:p>
            <a:endParaRPr lang="zh-CN" altLang="en-US"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39</a:t>
            </a:fld>
            <a:endParaRPr lang="en-US" altLang="zh-C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通过图形终端仿真访问 </a:t>
            </a:r>
            <a:r>
              <a:rPr lang="en-US" altLang="zh-CN" dirty="0"/>
              <a:t>CLI</a:t>
            </a:r>
            <a:endParaRPr lang="zh-CN" altLang="en-US" dirty="0"/>
          </a:p>
        </p:txBody>
      </p:sp>
      <p:sp>
        <p:nvSpPr>
          <p:cNvPr id="3" name="内容占位符 2"/>
          <p:cNvSpPr>
            <a:spLocks noGrp="1"/>
          </p:cNvSpPr>
          <p:nvPr>
            <p:ph idx="1"/>
          </p:nvPr>
        </p:nvSpPr>
        <p:spPr/>
        <p:txBody>
          <a:bodyPr/>
          <a:lstStyle/>
          <a:p>
            <a:r>
              <a:rPr lang="zh-CN" altLang="en-US" dirty="0"/>
              <a:t>图形终端</a:t>
            </a:r>
            <a:r>
              <a:rPr lang="en-US" altLang="zh-CN" dirty="0"/>
              <a:t>(Graphical terminals)</a:t>
            </a:r>
          </a:p>
          <a:p>
            <a:endParaRPr lang="zh-CN" altLang="en-US" dirty="0"/>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9834" y="2334290"/>
            <a:ext cx="5622995" cy="4215194"/>
          </a:xfrm>
          <a:prstGeom prst="rect">
            <a:avLst/>
          </a:prstGeom>
        </p:spPr>
      </p:pic>
      <p:sp>
        <p:nvSpPr>
          <p:cNvPr id="5" name="矩形 4"/>
          <p:cNvSpPr/>
          <p:nvPr/>
        </p:nvSpPr>
        <p:spPr>
          <a:xfrm>
            <a:off x="7844463" y="2334290"/>
            <a:ext cx="3937229" cy="1200329"/>
          </a:xfrm>
          <a:prstGeom prst="rect">
            <a:avLst/>
          </a:prstGeom>
        </p:spPr>
        <p:txBody>
          <a:bodyPr wrap="square">
            <a:spAutoFit/>
          </a:bodyPr>
          <a:lstStyle/>
          <a:p>
            <a:pPr marL="285750" indent="-285750">
              <a:buFont typeface="Arial" panose="020B0604020202020204" pitchFamily="34" charset="0"/>
              <a:buChar char="•"/>
            </a:pPr>
            <a:r>
              <a:rPr lang="zh-CN" altLang="en-US" dirty="0"/>
              <a:t>流行的图形终端仿真器软件包</a:t>
            </a:r>
          </a:p>
          <a:p>
            <a:pPr marL="742950" lvl="1" indent="-285750">
              <a:buFont typeface="Arial" panose="020B0604020202020204" pitchFamily="34" charset="0"/>
              <a:buChar char="•"/>
            </a:pPr>
            <a:r>
              <a:rPr lang="zh-CN" altLang="en-US" dirty="0"/>
              <a:t>GNOME 终端</a:t>
            </a:r>
          </a:p>
          <a:p>
            <a:pPr marL="742950" lvl="1" indent="-285750">
              <a:buFont typeface="Arial" panose="020B0604020202020204" pitchFamily="34" charset="0"/>
              <a:buChar char="•"/>
            </a:pPr>
            <a:r>
              <a:rPr lang="zh-CN" altLang="en-US" dirty="0"/>
              <a:t>Konsole</a:t>
            </a:r>
            <a:endParaRPr lang="en-US" altLang="zh-CN" dirty="0"/>
          </a:p>
          <a:p>
            <a:pPr lvl="1"/>
            <a:r>
              <a:rPr lang="en-US" altLang="zh-CN" dirty="0"/>
              <a:t>……</a:t>
            </a:r>
            <a:endParaRPr lang="zh-CN" altLang="en-US" dirty="0"/>
          </a:p>
        </p:txBody>
      </p:sp>
    </p:spTree>
    <p:extLst>
      <p:ext uri="{BB962C8B-B14F-4D97-AF65-F5344CB8AC3E}">
        <p14:creationId xmlns:p14="http://schemas.microsoft.com/office/powerpoint/2010/main" val="20159228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命令别名</a:t>
            </a:r>
          </a:p>
        </p:txBody>
      </p:sp>
      <p:sp>
        <p:nvSpPr>
          <p:cNvPr id="3" name="内容占位符 2"/>
          <p:cNvSpPr>
            <a:spLocks noGrp="1"/>
          </p:cNvSpPr>
          <p:nvPr>
            <p:ph idx="1"/>
          </p:nvPr>
        </p:nvSpPr>
        <p:spPr>
          <a:xfrm>
            <a:off x="977854" y="1532731"/>
            <a:ext cx="8568952" cy="5006181"/>
          </a:xfrm>
        </p:spPr>
        <p:txBody>
          <a:bodyPr/>
          <a:lstStyle/>
          <a:p>
            <a:r>
              <a:rPr lang="zh-CN" altLang="en-US" dirty="0"/>
              <a:t>允许用户按照自己喜欢的方式对命令进行自定义</a:t>
            </a:r>
            <a:endParaRPr lang="en-US" altLang="zh-CN" dirty="0"/>
          </a:p>
          <a:p>
            <a:r>
              <a:rPr lang="zh-CN" altLang="en-US" dirty="0"/>
              <a:t>格式 </a:t>
            </a:r>
          </a:p>
          <a:p>
            <a:pPr lvl="1"/>
            <a:r>
              <a:rPr lang="en-US" altLang="zh-CN" dirty="0"/>
              <a:t>alias [</a:t>
            </a:r>
            <a:r>
              <a:rPr lang="en-US" altLang="zh-CN" dirty="0" err="1">
                <a:solidFill>
                  <a:schemeClr val="accent6">
                    <a:lumMod val="75000"/>
                  </a:schemeClr>
                </a:solidFill>
              </a:rPr>
              <a:t>alias_name</a:t>
            </a:r>
            <a:r>
              <a:rPr lang="en-US" altLang="zh-CN" dirty="0"/>
              <a:t>='</a:t>
            </a:r>
            <a:r>
              <a:rPr lang="en-US" altLang="zh-CN" dirty="0" err="1">
                <a:solidFill>
                  <a:srgbClr val="002060"/>
                </a:solidFill>
              </a:rPr>
              <a:t>original_command</a:t>
            </a:r>
            <a:r>
              <a:rPr lang="en-US" altLang="zh-CN" dirty="0"/>
              <a:t>'] </a:t>
            </a:r>
          </a:p>
          <a:p>
            <a:r>
              <a:rPr lang="zh-CN" altLang="en-US" dirty="0"/>
              <a:t>说明</a:t>
            </a:r>
            <a:endParaRPr lang="en-US" altLang="zh-CN" dirty="0"/>
          </a:p>
          <a:p>
            <a:pPr lvl="1">
              <a:lnSpc>
                <a:spcPct val="80000"/>
              </a:lnSpc>
            </a:pPr>
            <a:r>
              <a:rPr lang="en-US" altLang="zh-CN" dirty="0" err="1">
                <a:solidFill>
                  <a:schemeClr val="accent6">
                    <a:lumMod val="75000"/>
                  </a:schemeClr>
                </a:solidFill>
              </a:rPr>
              <a:t>alias_name</a:t>
            </a:r>
            <a:r>
              <a:rPr lang="zh-CN" altLang="en-US" dirty="0"/>
              <a:t>是用户给命令取的别名。</a:t>
            </a:r>
          </a:p>
          <a:p>
            <a:pPr lvl="1">
              <a:lnSpc>
                <a:spcPct val="80000"/>
              </a:lnSpc>
            </a:pPr>
            <a:r>
              <a:rPr lang="en-US" altLang="zh-CN" dirty="0" err="1">
                <a:solidFill>
                  <a:srgbClr val="002060"/>
                </a:solidFill>
              </a:rPr>
              <a:t>original_command</a:t>
            </a:r>
            <a:r>
              <a:rPr lang="zh-CN" altLang="en-US" dirty="0"/>
              <a:t>是原来的命令和参数。若命令中包含空格或其他的特殊字符串必须使用引号。</a:t>
            </a:r>
          </a:p>
          <a:p>
            <a:pPr lvl="1">
              <a:lnSpc>
                <a:spcPct val="80000"/>
              </a:lnSpc>
            </a:pPr>
            <a:r>
              <a:rPr lang="zh-CN" altLang="en-US" dirty="0"/>
              <a:t>在定义别名时，</a:t>
            </a:r>
            <a:r>
              <a:rPr lang="zh-CN" altLang="en-US" dirty="0">
                <a:solidFill>
                  <a:srgbClr val="FF0000"/>
                </a:solidFill>
              </a:rPr>
              <a:t>等号两边不允许有空格</a:t>
            </a:r>
            <a:r>
              <a:rPr lang="zh-CN" altLang="en-US" dirty="0"/>
              <a:t>。</a:t>
            </a:r>
            <a:endParaRPr lang="en-US" altLang="zh-CN" dirty="0"/>
          </a:p>
          <a:p>
            <a:pPr lvl="1">
              <a:lnSpc>
                <a:spcPct val="80000"/>
              </a:lnSpc>
            </a:pPr>
            <a:r>
              <a:rPr lang="zh-CN" altLang="en-US" dirty="0"/>
              <a:t>不带任何参数的</a:t>
            </a:r>
            <a:r>
              <a:rPr lang="en-US" altLang="zh-CN" dirty="0"/>
              <a:t>alias</a:t>
            </a:r>
            <a:r>
              <a:rPr lang="zh-CN" altLang="en-US" dirty="0"/>
              <a:t>命令显示当前已定义的所有别名。</a:t>
            </a:r>
            <a:endParaRPr lang="en-US" altLang="zh-CN" dirty="0"/>
          </a:p>
          <a:p>
            <a:pPr lvl="1">
              <a:lnSpc>
                <a:spcPct val="80000"/>
              </a:lnSpc>
            </a:pPr>
            <a:r>
              <a:rPr lang="zh-CN" altLang="en-US" dirty="0"/>
              <a:t>可以使用 </a:t>
            </a:r>
            <a:r>
              <a:rPr lang="en-US" altLang="zh-CN" dirty="0" err="1"/>
              <a:t>unalias</a:t>
            </a:r>
            <a:r>
              <a:rPr lang="en-US" altLang="zh-CN" dirty="0"/>
              <a:t> </a:t>
            </a:r>
            <a:r>
              <a:rPr lang="en-US" altLang="zh-CN" dirty="0" err="1">
                <a:solidFill>
                  <a:schemeClr val="accent6">
                    <a:lumMod val="75000"/>
                  </a:schemeClr>
                </a:solidFill>
              </a:rPr>
              <a:t>alias_name</a:t>
            </a:r>
            <a:r>
              <a:rPr lang="en-US" altLang="zh-CN" dirty="0">
                <a:solidFill>
                  <a:schemeClr val="accent6">
                    <a:lumMod val="75000"/>
                  </a:schemeClr>
                </a:solidFill>
              </a:rPr>
              <a:t> </a:t>
            </a:r>
            <a:r>
              <a:rPr lang="zh-CN" altLang="en-US" dirty="0"/>
              <a:t>命令取消某个别名的定义。</a:t>
            </a:r>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40</a:t>
            </a:fld>
            <a:endParaRPr lang="en-US" altLang="zh-C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命令别名（续）</a:t>
            </a:r>
          </a:p>
        </p:txBody>
      </p:sp>
      <p:sp>
        <p:nvSpPr>
          <p:cNvPr id="3" name="内容占位符 2"/>
          <p:cNvSpPr>
            <a:spLocks noGrp="1"/>
          </p:cNvSpPr>
          <p:nvPr>
            <p:ph idx="1"/>
          </p:nvPr>
        </p:nvSpPr>
        <p:spPr>
          <a:xfrm>
            <a:off x="1032013" y="1494185"/>
            <a:ext cx="8229600" cy="4862165"/>
          </a:xfrm>
        </p:spPr>
        <p:txBody>
          <a:bodyPr/>
          <a:lstStyle/>
          <a:p>
            <a:r>
              <a:rPr lang="zh-CN" altLang="en-US" dirty="0"/>
              <a:t>定义别名举例</a:t>
            </a:r>
            <a:endParaRPr lang="en-US" altLang="zh-CN" dirty="0"/>
          </a:p>
          <a:p>
            <a:pPr lvl="1">
              <a:buNone/>
            </a:pPr>
            <a:r>
              <a:rPr lang="en-US" altLang="zh-CN" dirty="0">
                <a:solidFill>
                  <a:schemeClr val="accent6">
                    <a:lumMod val="75000"/>
                  </a:schemeClr>
                </a:solidFill>
              </a:rPr>
              <a:t>alias </a:t>
            </a:r>
            <a:r>
              <a:rPr lang="en-US" altLang="zh-CN" dirty="0" err="1">
                <a:solidFill>
                  <a:schemeClr val="accent6">
                    <a:lumMod val="75000"/>
                  </a:schemeClr>
                </a:solidFill>
              </a:rPr>
              <a:t>lh</a:t>
            </a:r>
            <a:r>
              <a:rPr lang="en-US" altLang="zh-CN" dirty="0">
                <a:solidFill>
                  <a:schemeClr val="accent6">
                    <a:lumMod val="75000"/>
                  </a:schemeClr>
                </a:solidFill>
              </a:rPr>
              <a:t>='</a:t>
            </a:r>
            <a:r>
              <a:rPr lang="en-US" altLang="zh-CN" dirty="0" err="1">
                <a:solidFill>
                  <a:schemeClr val="accent6">
                    <a:lumMod val="75000"/>
                  </a:schemeClr>
                </a:solidFill>
              </a:rPr>
              <a:t>ls</a:t>
            </a:r>
            <a:r>
              <a:rPr lang="en-US" altLang="zh-CN" dirty="0">
                <a:solidFill>
                  <a:schemeClr val="accent6">
                    <a:lumMod val="75000"/>
                  </a:schemeClr>
                </a:solidFill>
              </a:rPr>
              <a:t> -</a:t>
            </a:r>
            <a:r>
              <a:rPr lang="en-US" altLang="zh-CN" dirty="0" err="1">
                <a:solidFill>
                  <a:schemeClr val="accent6">
                    <a:lumMod val="75000"/>
                  </a:schemeClr>
                </a:solidFill>
              </a:rPr>
              <a:t>lh</a:t>
            </a:r>
            <a:r>
              <a:rPr lang="en-US" altLang="zh-CN" dirty="0">
                <a:solidFill>
                  <a:schemeClr val="accent6">
                    <a:lumMod val="75000"/>
                  </a:schemeClr>
                </a:solidFill>
              </a:rPr>
              <a:t>'</a:t>
            </a:r>
          </a:p>
          <a:p>
            <a:pPr lvl="1">
              <a:buNone/>
            </a:pPr>
            <a:r>
              <a:rPr lang="en-US" altLang="zh-CN" dirty="0">
                <a:solidFill>
                  <a:schemeClr val="accent6">
                    <a:lumMod val="75000"/>
                  </a:schemeClr>
                </a:solidFill>
              </a:rPr>
              <a:t>alias </a:t>
            </a:r>
            <a:r>
              <a:rPr lang="en-US" altLang="zh-CN" dirty="0" err="1">
                <a:solidFill>
                  <a:schemeClr val="accent6">
                    <a:lumMod val="75000"/>
                  </a:schemeClr>
                </a:solidFill>
              </a:rPr>
              <a:t>grep</a:t>
            </a:r>
            <a:r>
              <a:rPr lang="en-US" altLang="zh-CN" dirty="0">
                <a:solidFill>
                  <a:schemeClr val="accent6">
                    <a:lumMod val="75000"/>
                  </a:schemeClr>
                </a:solidFill>
              </a:rPr>
              <a:t>='</a:t>
            </a:r>
            <a:r>
              <a:rPr lang="en-US" altLang="zh-CN" dirty="0" err="1">
                <a:solidFill>
                  <a:schemeClr val="accent6">
                    <a:lumMod val="75000"/>
                  </a:schemeClr>
                </a:solidFill>
              </a:rPr>
              <a:t>grep</a:t>
            </a:r>
            <a:r>
              <a:rPr lang="en-US" altLang="zh-CN" dirty="0">
                <a:solidFill>
                  <a:schemeClr val="accent6">
                    <a:lumMod val="75000"/>
                  </a:schemeClr>
                </a:solidFill>
              </a:rPr>
              <a:t> --color=auto'</a:t>
            </a:r>
          </a:p>
          <a:p>
            <a:pPr lvl="1">
              <a:buNone/>
            </a:pPr>
            <a:r>
              <a:rPr lang="en-US" altLang="zh-CN" dirty="0">
                <a:solidFill>
                  <a:schemeClr val="accent6">
                    <a:lumMod val="75000"/>
                  </a:schemeClr>
                </a:solidFill>
              </a:rPr>
              <a:t>alias </a:t>
            </a:r>
            <a:r>
              <a:rPr lang="en-US" altLang="zh-CN" dirty="0" err="1">
                <a:solidFill>
                  <a:schemeClr val="accent6">
                    <a:lumMod val="75000"/>
                  </a:schemeClr>
                </a:solidFill>
              </a:rPr>
              <a:t>gitcam</a:t>
            </a:r>
            <a:r>
              <a:rPr lang="en-US" altLang="zh-CN" dirty="0">
                <a:solidFill>
                  <a:schemeClr val="accent6">
                    <a:lumMod val="75000"/>
                  </a:schemeClr>
                </a:solidFill>
              </a:rPr>
              <a:t>='</a:t>
            </a:r>
            <a:r>
              <a:rPr lang="en-US" altLang="zh-CN" dirty="0" err="1">
                <a:solidFill>
                  <a:schemeClr val="accent6">
                    <a:lumMod val="75000"/>
                  </a:schemeClr>
                </a:solidFill>
              </a:rPr>
              <a:t>git</a:t>
            </a:r>
            <a:r>
              <a:rPr lang="en-US" altLang="zh-CN" dirty="0">
                <a:solidFill>
                  <a:schemeClr val="accent6">
                    <a:lumMod val="75000"/>
                  </a:schemeClr>
                </a:solidFill>
              </a:rPr>
              <a:t> commit -a -m '</a:t>
            </a:r>
          </a:p>
          <a:p>
            <a:r>
              <a:rPr lang="zh-CN" altLang="en-US" dirty="0"/>
              <a:t>注意</a:t>
            </a:r>
            <a:endParaRPr lang="en-US" altLang="zh-CN" dirty="0"/>
          </a:p>
          <a:p>
            <a:pPr lvl="1"/>
            <a:r>
              <a:rPr lang="zh-CN" altLang="en-US" dirty="0"/>
              <a:t>若系统中有一个命令，同时又定义了一个与之同名的别名，则别名将优先于系统中原有的命令的执行。</a:t>
            </a:r>
          </a:p>
          <a:p>
            <a:pPr lvl="1"/>
            <a:r>
              <a:rPr lang="zh-CN" altLang="en-US" dirty="0"/>
              <a:t>要想临时使用系统中的命令而非别名，应该在命令前添加“</a:t>
            </a:r>
            <a:r>
              <a:rPr lang="en-US" altLang="zh-CN" dirty="0"/>
              <a:t>\”</a:t>
            </a:r>
            <a:r>
              <a:rPr lang="zh-CN" altLang="en-US" dirty="0"/>
              <a:t>字符，例如，</a:t>
            </a:r>
            <a:r>
              <a:rPr lang="en-US" altLang="zh-CN" dirty="0"/>
              <a:t>$ \</a:t>
            </a:r>
            <a:r>
              <a:rPr lang="en-US" altLang="zh-CN" dirty="0" err="1"/>
              <a:t>grep</a:t>
            </a:r>
            <a:r>
              <a:rPr lang="zh-CN" altLang="en-US" dirty="0"/>
              <a:t>命令将运行系统中原来的</a:t>
            </a:r>
            <a:r>
              <a:rPr lang="en-US" altLang="zh-CN" dirty="0" err="1"/>
              <a:t>grep</a:t>
            </a:r>
            <a:r>
              <a:rPr lang="zh-CN" altLang="en-US" dirty="0"/>
              <a:t>命令而不是</a:t>
            </a:r>
            <a:r>
              <a:rPr lang="en-US" altLang="zh-CN" dirty="0" err="1"/>
              <a:t>grep</a:t>
            </a:r>
            <a:r>
              <a:rPr lang="zh-CN" altLang="en-US" dirty="0"/>
              <a:t>别名，它不在输出中显示颜色。</a:t>
            </a:r>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41</a:t>
            </a:fld>
            <a:endParaRPr lang="en-US" altLang="zh-CN"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ln</a:t>
            </a:r>
            <a:r>
              <a:rPr lang="zh-CN" altLang="en-US" dirty="0"/>
              <a:t>命令</a:t>
            </a:r>
          </a:p>
        </p:txBody>
      </p:sp>
      <p:sp>
        <p:nvSpPr>
          <p:cNvPr id="3" name="内容占位符 2"/>
          <p:cNvSpPr>
            <a:spLocks noGrp="1"/>
          </p:cNvSpPr>
          <p:nvPr>
            <p:ph idx="1"/>
          </p:nvPr>
        </p:nvSpPr>
        <p:spPr>
          <a:xfrm>
            <a:off x="1061831" y="1486694"/>
            <a:ext cx="8507288" cy="5006181"/>
          </a:xfrm>
        </p:spPr>
        <p:txBody>
          <a:bodyPr/>
          <a:lstStyle/>
          <a:p>
            <a:r>
              <a:rPr lang="zh-CN" altLang="en-US" dirty="0"/>
              <a:t>功能：创建链接文件。</a:t>
            </a:r>
          </a:p>
          <a:p>
            <a:r>
              <a:rPr lang="zh-CN" altLang="en-US" dirty="0"/>
              <a:t>格式：</a:t>
            </a:r>
            <a:r>
              <a:rPr lang="en-US" altLang="zh-CN" dirty="0" err="1">
                <a:solidFill>
                  <a:schemeClr val="accent6">
                    <a:lumMod val="75000"/>
                  </a:schemeClr>
                </a:solidFill>
              </a:rPr>
              <a:t>ln</a:t>
            </a:r>
            <a:r>
              <a:rPr lang="en-US" altLang="zh-CN" dirty="0">
                <a:solidFill>
                  <a:schemeClr val="accent6">
                    <a:lumMod val="75000"/>
                  </a:schemeClr>
                </a:solidFill>
              </a:rPr>
              <a:t> [</a:t>
            </a:r>
            <a:r>
              <a:rPr lang="zh-CN" altLang="en-US" dirty="0">
                <a:solidFill>
                  <a:schemeClr val="accent6">
                    <a:lumMod val="75000"/>
                  </a:schemeClr>
                </a:solidFill>
              </a:rPr>
              <a:t>参数</a:t>
            </a:r>
            <a:r>
              <a:rPr lang="en-US" altLang="zh-CN" dirty="0">
                <a:solidFill>
                  <a:schemeClr val="accent6">
                    <a:lumMod val="75000"/>
                  </a:schemeClr>
                </a:solidFill>
              </a:rPr>
              <a:t>] &lt;</a:t>
            </a:r>
            <a:r>
              <a:rPr lang="zh-CN" altLang="en-US" dirty="0">
                <a:solidFill>
                  <a:schemeClr val="accent6">
                    <a:lumMod val="75000"/>
                  </a:schemeClr>
                </a:solidFill>
              </a:rPr>
              <a:t>被链接的文件</a:t>
            </a:r>
            <a:r>
              <a:rPr lang="en-US" altLang="zh-CN" dirty="0">
                <a:solidFill>
                  <a:schemeClr val="accent6">
                    <a:lumMod val="75000"/>
                  </a:schemeClr>
                </a:solidFill>
              </a:rPr>
              <a:t>&gt; &lt;</a:t>
            </a:r>
            <a:r>
              <a:rPr lang="zh-CN" altLang="en-US" dirty="0">
                <a:solidFill>
                  <a:schemeClr val="accent6">
                    <a:lumMod val="75000"/>
                  </a:schemeClr>
                </a:solidFill>
              </a:rPr>
              <a:t>链接文件名</a:t>
            </a:r>
            <a:r>
              <a:rPr lang="en-US" altLang="zh-CN" dirty="0">
                <a:solidFill>
                  <a:schemeClr val="accent6">
                    <a:lumMod val="75000"/>
                  </a:schemeClr>
                </a:solidFill>
              </a:rPr>
              <a:t>&gt;</a:t>
            </a:r>
          </a:p>
          <a:p>
            <a:r>
              <a:rPr lang="zh-CN" altLang="en-US" dirty="0"/>
              <a:t>参数：</a:t>
            </a:r>
          </a:p>
          <a:p>
            <a:pPr lvl="1"/>
            <a:r>
              <a:rPr lang="en-US" altLang="zh-CN" dirty="0"/>
              <a:t>-s : </a:t>
            </a:r>
            <a:r>
              <a:rPr lang="zh-CN" altLang="en-US" dirty="0"/>
              <a:t>创建符号链接，而非硬链接。</a:t>
            </a:r>
          </a:p>
          <a:p>
            <a:pPr lvl="1"/>
            <a:r>
              <a:rPr lang="en-US" altLang="zh-CN" dirty="0"/>
              <a:t>-f : </a:t>
            </a:r>
            <a:r>
              <a:rPr lang="zh-CN" altLang="en-US" dirty="0"/>
              <a:t>强行创建链接，不论其是否存在。</a:t>
            </a:r>
          </a:p>
          <a:p>
            <a:pPr lvl="1"/>
            <a:r>
              <a:rPr lang="en-US" altLang="zh-CN" dirty="0"/>
              <a:t>-</a:t>
            </a:r>
            <a:r>
              <a:rPr lang="en-US" altLang="zh-CN" dirty="0" err="1"/>
              <a:t>i</a:t>
            </a:r>
            <a:r>
              <a:rPr lang="en-US" altLang="zh-CN" dirty="0"/>
              <a:t> : </a:t>
            </a:r>
            <a:r>
              <a:rPr lang="zh-CN" altLang="en-US" dirty="0"/>
              <a:t>覆盖原有文件之前先询问用户。</a:t>
            </a:r>
          </a:p>
          <a:p>
            <a:r>
              <a:rPr lang="zh-CN" altLang="en-US" dirty="0"/>
              <a:t>举例：</a:t>
            </a:r>
          </a:p>
          <a:p>
            <a:pPr lvl="1"/>
            <a:r>
              <a:rPr lang="zh-CN" altLang="en-US" dirty="0"/>
              <a:t> </a:t>
            </a:r>
            <a:r>
              <a:rPr lang="en-US" altLang="zh-CN" dirty="0"/>
              <a:t>$ </a:t>
            </a:r>
            <a:r>
              <a:rPr lang="en-US" altLang="zh-CN" dirty="0" err="1"/>
              <a:t>ln</a:t>
            </a:r>
            <a:r>
              <a:rPr lang="en-US" altLang="zh-CN" dirty="0"/>
              <a:t> </a:t>
            </a:r>
            <a:r>
              <a:rPr lang="en-US" altLang="zh-CN" dirty="0" err="1"/>
              <a:t>somefile</a:t>
            </a:r>
            <a:r>
              <a:rPr lang="en-US" altLang="zh-CN" dirty="0"/>
              <a:t> </a:t>
            </a:r>
            <a:r>
              <a:rPr lang="en-US" altLang="zh-CN" dirty="0" err="1"/>
              <a:t>hardlinkfile</a:t>
            </a:r>
            <a:endParaRPr lang="en-US" altLang="zh-CN" dirty="0"/>
          </a:p>
          <a:p>
            <a:pPr lvl="1"/>
            <a:r>
              <a:rPr lang="en-US" altLang="zh-CN" dirty="0"/>
              <a:t> $ </a:t>
            </a:r>
            <a:r>
              <a:rPr lang="en-US" altLang="zh-CN" dirty="0" err="1"/>
              <a:t>ln</a:t>
            </a:r>
            <a:r>
              <a:rPr lang="en-US" altLang="zh-CN" dirty="0"/>
              <a:t> -s </a:t>
            </a:r>
            <a:r>
              <a:rPr lang="en-US" altLang="zh-CN" dirty="0" err="1"/>
              <a:t>somefile</a:t>
            </a:r>
            <a:r>
              <a:rPr lang="en-US" altLang="zh-CN" dirty="0"/>
              <a:t> </a:t>
            </a:r>
            <a:r>
              <a:rPr lang="en-US" altLang="zh-CN" dirty="0" err="1"/>
              <a:t>softlinkfile</a:t>
            </a:r>
            <a:endParaRPr lang="en-US" altLang="zh-CN" dirty="0"/>
          </a:p>
          <a:p>
            <a:pPr lvl="1"/>
            <a:r>
              <a:rPr lang="en-US" altLang="zh-CN" dirty="0"/>
              <a:t> $ </a:t>
            </a:r>
            <a:r>
              <a:rPr lang="en-US" altLang="zh-CN" dirty="0" err="1"/>
              <a:t>ln</a:t>
            </a:r>
            <a:r>
              <a:rPr lang="en-US" altLang="zh-CN" dirty="0"/>
              <a:t> -s </a:t>
            </a:r>
            <a:r>
              <a:rPr lang="en-US" altLang="zh-CN" dirty="0" err="1"/>
              <a:t>somedir</a:t>
            </a:r>
            <a:r>
              <a:rPr lang="en-US" altLang="zh-CN" dirty="0"/>
              <a:t> </a:t>
            </a:r>
            <a:r>
              <a:rPr lang="en-US" altLang="zh-CN" dirty="0" err="1"/>
              <a:t>softlinkfile</a:t>
            </a:r>
            <a:r>
              <a:rPr lang="en-US" altLang="zh-CN" dirty="0"/>
              <a:t> </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2023年10月22日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42</a:t>
            </a:fld>
            <a:endParaRPr lang="en-US" altLang="zh-CN"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日期占位符 3">
            <a:extLst>
              <a:ext uri="{FF2B5EF4-FFF2-40B4-BE49-F238E27FC236}">
                <a16:creationId xmlns:a16="http://schemas.microsoft.com/office/drawing/2014/main" id="{B227BC43-8306-0401-9D65-90E638251ED0}"/>
              </a:ext>
            </a:extLst>
          </p:cNvPr>
          <p:cNvSpPr>
            <a:spLocks noGrp="1"/>
          </p:cNvSpPr>
          <p:nvPr>
            <p:ph type="dt" sz="quarter" idx="10"/>
          </p:nvPr>
        </p:nvSpPr>
        <p:spPr>
          <a:noFill/>
        </p:spPr>
        <p:txBody>
          <a:bodyPr/>
          <a:lstStyle>
            <a:lvl1pPr>
              <a:spcBef>
                <a:spcPct val="20000"/>
              </a:spcBef>
              <a:buChar char="•"/>
              <a:defRPr sz="3200">
                <a:solidFill>
                  <a:srgbClr val="FFFF00"/>
                </a:solidFill>
                <a:latin typeface="Arial" panose="020B0604020202020204" pitchFamily="34" charset="0"/>
                <a:ea typeface="宋体" panose="02010600030101010101" pitchFamily="2" charset="-122"/>
              </a:defRPr>
            </a:lvl1pPr>
            <a:lvl2pPr marL="742950" indent="-285750">
              <a:spcBef>
                <a:spcPct val="20000"/>
              </a:spcBef>
              <a:buChar char="–"/>
              <a:defRPr sz="2800">
                <a:solidFill>
                  <a:srgbClr val="FFFF00"/>
                </a:solidFill>
                <a:latin typeface="Arial" panose="020B0604020202020204" pitchFamily="34" charset="0"/>
                <a:ea typeface="宋体" panose="02010600030101010101" pitchFamily="2" charset="-122"/>
              </a:defRPr>
            </a:lvl2pPr>
            <a:lvl3pPr marL="1143000" indent="-228600">
              <a:spcBef>
                <a:spcPct val="20000"/>
              </a:spcBef>
              <a:buChar char="•"/>
              <a:defRPr sz="2400">
                <a:solidFill>
                  <a:srgbClr val="FFFF00"/>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FFFF00"/>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Arial" panose="020B0604020202020204" pitchFamily="34" charset="0"/>
                <a:ea typeface="宋体" panose="02010600030101010101" pitchFamily="2" charset="-122"/>
              </a:defRPr>
            </a:lvl9pPr>
          </a:lstStyle>
          <a:p>
            <a:pPr fontAlgn="base">
              <a:spcBef>
                <a:spcPct val="0"/>
              </a:spcBef>
              <a:spcAft>
                <a:spcPct val="0"/>
              </a:spcAft>
              <a:buNone/>
            </a:pPr>
            <a:endParaRPr lang="en-US" altLang="zh-CN" sz="1200" dirty="0">
              <a:solidFill>
                <a:srgbClr val="FFFFFF"/>
              </a:solidFill>
              <a:latin typeface="Times New Roman" panose="02020603050405020304" pitchFamily="18" charset="0"/>
            </a:endParaRPr>
          </a:p>
        </p:txBody>
      </p:sp>
      <p:graphicFrame>
        <p:nvGraphicFramePr>
          <p:cNvPr id="103551" name="Group 127">
            <a:extLst>
              <a:ext uri="{FF2B5EF4-FFF2-40B4-BE49-F238E27FC236}">
                <a16:creationId xmlns:a16="http://schemas.microsoft.com/office/drawing/2014/main" id="{CA027306-0CCE-F38B-D125-A2A287917C78}"/>
              </a:ext>
            </a:extLst>
          </p:cNvPr>
          <p:cNvGraphicFramePr>
            <a:graphicFrameLocks noGrp="1"/>
          </p:cNvGraphicFramePr>
          <p:nvPr>
            <p:extLst>
              <p:ext uri="{D42A27DB-BD31-4B8C-83A1-F6EECF244321}">
                <p14:modId xmlns:p14="http://schemas.microsoft.com/office/powerpoint/2010/main" val="3097654836"/>
              </p:ext>
            </p:extLst>
          </p:nvPr>
        </p:nvGraphicFramePr>
        <p:xfrm>
          <a:off x="7535863" y="908051"/>
          <a:ext cx="1223962" cy="3038745"/>
        </p:xfrm>
        <a:graphic>
          <a:graphicData uri="http://schemas.openxmlformats.org/drawingml/2006/table">
            <a:tbl>
              <a:tblPr/>
              <a:tblGrid>
                <a:gridCol w="1223962">
                  <a:extLst>
                    <a:ext uri="{9D8B030D-6E8A-4147-A177-3AD203B41FA5}">
                      <a16:colId xmlns:a16="http://schemas.microsoft.com/office/drawing/2014/main" val="561466461"/>
                    </a:ext>
                  </a:extLst>
                </a:gridCol>
              </a:tblGrid>
              <a:tr h="576081">
                <a:tc>
                  <a:txBody>
                    <a:bodyPr/>
                    <a:lstStyle>
                      <a:lvl1pPr>
                        <a:spcBef>
                          <a:spcPct val="20000"/>
                        </a:spcBef>
                        <a:defRPr sz="2800">
                          <a:solidFill>
                            <a:srgbClr val="FFFF00"/>
                          </a:solidFill>
                          <a:latin typeface="Arial" panose="020B0604020202020204" pitchFamily="34" charset="0"/>
                          <a:ea typeface="宋体" panose="02010600030101010101" pitchFamily="2" charset="-122"/>
                        </a:defRPr>
                      </a:lvl1pPr>
                      <a:lvl2pPr>
                        <a:spcBef>
                          <a:spcPct val="20000"/>
                        </a:spcBef>
                        <a:defRPr sz="2400">
                          <a:solidFill>
                            <a:srgbClr val="FFFF00"/>
                          </a:solidFill>
                          <a:latin typeface="Arial" panose="020B0604020202020204" pitchFamily="34" charset="0"/>
                          <a:ea typeface="宋体" panose="02010600030101010101" pitchFamily="2" charset="-122"/>
                        </a:defRPr>
                      </a:lvl2pPr>
                      <a:lvl3pPr>
                        <a:spcBef>
                          <a:spcPct val="20000"/>
                        </a:spcBef>
                        <a:defRPr sz="2000">
                          <a:solidFill>
                            <a:srgbClr val="FFFF00"/>
                          </a:solidFill>
                          <a:latin typeface="Arial" panose="020B0604020202020204" pitchFamily="34" charset="0"/>
                          <a:ea typeface="宋体" panose="02010600030101010101" pitchFamily="2" charset="-122"/>
                        </a:defRPr>
                      </a:lvl3pPr>
                      <a:lvl4pPr>
                        <a:spcBef>
                          <a:spcPct val="20000"/>
                        </a:spcBef>
                        <a:defRPr>
                          <a:solidFill>
                            <a:srgbClr val="FFFF00"/>
                          </a:solidFill>
                          <a:latin typeface="Arial" panose="020B0604020202020204" pitchFamily="34" charset="0"/>
                          <a:ea typeface="宋体" panose="02010600030101010101" pitchFamily="2" charset="-122"/>
                        </a:defRPr>
                      </a:lvl4pPr>
                      <a:lvl5pPr>
                        <a:spcBef>
                          <a:spcPct val="20000"/>
                        </a:spcBef>
                        <a:defRPr>
                          <a:solidFill>
                            <a:srgbClr val="FFFF00"/>
                          </a:solidFill>
                          <a:latin typeface="Arial" panose="020B0604020202020204" pitchFamily="34" charset="0"/>
                          <a:ea typeface="宋体" panose="02010600030101010101" pitchFamily="2" charset="-122"/>
                        </a:defRPr>
                      </a:lvl5pPr>
                      <a:lvl6pPr fontAlgn="base">
                        <a:spcBef>
                          <a:spcPct val="20000"/>
                        </a:spcBef>
                        <a:spcAft>
                          <a:spcPct val="0"/>
                        </a:spcAft>
                        <a:defRPr>
                          <a:solidFill>
                            <a:srgbClr val="FFFF00"/>
                          </a:solidFill>
                          <a:latin typeface="Arial" panose="020B0604020202020204" pitchFamily="34" charset="0"/>
                          <a:ea typeface="宋体" panose="02010600030101010101" pitchFamily="2" charset="-122"/>
                        </a:defRPr>
                      </a:lvl6pPr>
                      <a:lvl7pPr fontAlgn="base">
                        <a:spcBef>
                          <a:spcPct val="20000"/>
                        </a:spcBef>
                        <a:spcAft>
                          <a:spcPct val="0"/>
                        </a:spcAft>
                        <a:defRPr>
                          <a:solidFill>
                            <a:srgbClr val="FFFF00"/>
                          </a:solidFill>
                          <a:latin typeface="Arial" panose="020B0604020202020204" pitchFamily="34" charset="0"/>
                          <a:ea typeface="宋体" panose="02010600030101010101" pitchFamily="2" charset="-122"/>
                        </a:defRPr>
                      </a:lvl7pPr>
                      <a:lvl8pPr fontAlgn="base">
                        <a:spcBef>
                          <a:spcPct val="20000"/>
                        </a:spcBef>
                        <a:spcAft>
                          <a:spcPct val="0"/>
                        </a:spcAft>
                        <a:defRPr>
                          <a:solidFill>
                            <a:srgbClr val="FFFF00"/>
                          </a:solidFill>
                          <a:latin typeface="Arial" panose="020B0604020202020204" pitchFamily="34" charset="0"/>
                          <a:ea typeface="宋体" panose="02010600030101010101" pitchFamily="2" charset="-122"/>
                        </a:defRPr>
                      </a:lvl8pPr>
                      <a:lvl9pPr fontAlgn="base">
                        <a:spcBef>
                          <a:spcPct val="20000"/>
                        </a:spcBef>
                        <a:spcAft>
                          <a:spcPct val="0"/>
                        </a:spcAft>
                        <a:defRPr>
                          <a:solidFill>
                            <a:srgbClr val="FFFF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rgbClr val="FFFF00"/>
                        </a:solidFill>
                        <a:effectLst/>
                        <a:latin typeface="Arial" panose="020B0604020202020204" pitchFamily="34" charset="0"/>
                        <a:ea typeface="宋体" panose="02010600030101010101"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4139601504"/>
                  </a:ext>
                </a:extLst>
              </a:tr>
              <a:tr h="713122">
                <a:tc>
                  <a:txBody>
                    <a:bodyPr/>
                    <a:lstStyle>
                      <a:lvl1pPr>
                        <a:spcBef>
                          <a:spcPct val="20000"/>
                        </a:spcBef>
                        <a:defRPr sz="2800">
                          <a:solidFill>
                            <a:srgbClr val="FFFF00"/>
                          </a:solidFill>
                          <a:latin typeface="Arial" panose="020B0604020202020204" pitchFamily="34" charset="0"/>
                          <a:ea typeface="宋体" panose="02010600030101010101" pitchFamily="2" charset="-122"/>
                        </a:defRPr>
                      </a:lvl1pPr>
                      <a:lvl2pPr>
                        <a:spcBef>
                          <a:spcPct val="20000"/>
                        </a:spcBef>
                        <a:defRPr sz="2400">
                          <a:solidFill>
                            <a:srgbClr val="FFFF00"/>
                          </a:solidFill>
                          <a:latin typeface="Arial" panose="020B0604020202020204" pitchFamily="34" charset="0"/>
                          <a:ea typeface="宋体" panose="02010600030101010101" pitchFamily="2" charset="-122"/>
                        </a:defRPr>
                      </a:lvl2pPr>
                      <a:lvl3pPr>
                        <a:spcBef>
                          <a:spcPct val="20000"/>
                        </a:spcBef>
                        <a:defRPr sz="2000">
                          <a:solidFill>
                            <a:srgbClr val="FFFF00"/>
                          </a:solidFill>
                          <a:latin typeface="Arial" panose="020B0604020202020204" pitchFamily="34" charset="0"/>
                          <a:ea typeface="宋体" panose="02010600030101010101" pitchFamily="2" charset="-122"/>
                        </a:defRPr>
                      </a:lvl3pPr>
                      <a:lvl4pPr>
                        <a:spcBef>
                          <a:spcPct val="20000"/>
                        </a:spcBef>
                        <a:defRPr>
                          <a:solidFill>
                            <a:srgbClr val="FFFF00"/>
                          </a:solidFill>
                          <a:latin typeface="Arial" panose="020B0604020202020204" pitchFamily="34" charset="0"/>
                          <a:ea typeface="宋体" panose="02010600030101010101" pitchFamily="2" charset="-122"/>
                        </a:defRPr>
                      </a:lvl4pPr>
                      <a:lvl5pPr>
                        <a:spcBef>
                          <a:spcPct val="20000"/>
                        </a:spcBef>
                        <a:defRPr>
                          <a:solidFill>
                            <a:srgbClr val="FFFF00"/>
                          </a:solidFill>
                          <a:latin typeface="Arial" panose="020B0604020202020204" pitchFamily="34" charset="0"/>
                          <a:ea typeface="宋体" panose="02010600030101010101" pitchFamily="2" charset="-122"/>
                        </a:defRPr>
                      </a:lvl5pPr>
                      <a:lvl6pPr fontAlgn="base">
                        <a:spcBef>
                          <a:spcPct val="20000"/>
                        </a:spcBef>
                        <a:spcAft>
                          <a:spcPct val="0"/>
                        </a:spcAft>
                        <a:defRPr>
                          <a:solidFill>
                            <a:srgbClr val="FFFF00"/>
                          </a:solidFill>
                          <a:latin typeface="Arial" panose="020B0604020202020204" pitchFamily="34" charset="0"/>
                          <a:ea typeface="宋体" panose="02010600030101010101" pitchFamily="2" charset="-122"/>
                        </a:defRPr>
                      </a:lvl6pPr>
                      <a:lvl7pPr fontAlgn="base">
                        <a:spcBef>
                          <a:spcPct val="20000"/>
                        </a:spcBef>
                        <a:spcAft>
                          <a:spcPct val="0"/>
                        </a:spcAft>
                        <a:defRPr>
                          <a:solidFill>
                            <a:srgbClr val="FFFF00"/>
                          </a:solidFill>
                          <a:latin typeface="Arial" panose="020B0604020202020204" pitchFamily="34" charset="0"/>
                          <a:ea typeface="宋体" panose="02010600030101010101" pitchFamily="2" charset="-122"/>
                        </a:defRPr>
                      </a:lvl7pPr>
                      <a:lvl8pPr fontAlgn="base">
                        <a:spcBef>
                          <a:spcPct val="20000"/>
                        </a:spcBef>
                        <a:spcAft>
                          <a:spcPct val="0"/>
                        </a:spcAft>
                        <a:defRPr>
                          <a:solidFill>
                            <a:srgbClr val="FFFF00"/>
                          </a:solidFill>
                          <a:latin typeface="Arial" panose="020B0604020202020204" pitchFamily="34" charset="0"/>
                          <a:ea typeface="宋体" panose="02010600030101010101" pitchFamily="2" charset="-122"/>
                        </a:defRPr>
                      </a:lvl8pPr>
                      <a:lvl9pPr fontAlgn="base">
                        <a:spcBef>
                          <a:spcPct val="20000"/>
                        </a:spcBef>
                        <a:spcAft>
                          <a:spcPct val="0"/>
                        </a:spcAft>
                        <a:defRPr>
                          <a:solidFill>
                            <a:srgbClr val="FFFF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dirty="0">
                          <a:ln>
                            <a:noFill/>
                          </a:ln>
                          <a:solidFill>
                            <a:srgbClr val="FF3300"/>
                          </a:solidFill>
                          <a:effectLst/>
                          <a:latin typeface="Arial" panose="020B0604020202020204" pitchFamily="34" charset="0"/>
                          <a:ea typeface="宋体" panose="02010600030101010101" pitchFamily="2" charset="-122"/>
                        </a:rPr>
                        <a:t>.</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dirty="0">
                          <a:ln>
                            <a:noFill/>
                          </a:ln>
                          <a:solidFill>
                            <a:srgbClr val="FF3300"/>
                          </a:solidFill>
                          <a:effectLst/>
                          <a:latin typeface="Arial" panose="020B0604020202020204" pitchFamily="34" charset="0"/>
                          <a:ea typeface="宋体" panose="02010600030101010101" pitchFamily="2" charset="-122"/>
                        </a:rPr>
                        <a:t>.</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dirty="0">
                          <a:ln>
                            <a:noFill/>
                          </a:ln>
                          <a:solidFill>
                            <a:srgbClr val="FF3300"/>
                          </a:solidFill>
                          <a:effectLst/>
                          <a:latin typeface="Arial" panose="020B0604020202020204" pitchFamily="34" charset="0"/>
                          <a:ea typeface="宋体" panose="02010600030101010101" pitchFamily="2" charset="-122"/>
                        </a:rPr>
                        <a:t>.</a:t>
                      </a:r>
                      <a:endParaRPr kumimoji="0" lang="en-US" altLang="zh-CN" sz="1200" b="0" i="0" u="none" strike="noStrike" cap="none" normalizeH="0" baseline="0" dirty="0">
                        <a:ln>
                          <a:noFill/>
                        </a:ln>
                        <a:solidFill>
                          <a:srgbClr val="FFFF00"/>
                        </a:solidFill>
                        <a:effectLst/>
                        <a:latin typeface="Arial" panose="020B0604020202020204" pitchFamily="34" charset="0"/>
                        <a:ea typeface="宋体" panose="02010600030101010101"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177553229"/>
                  </a:ext>
                </a:extLst>
              </a:tr>
              <a:tr h="518075">
                <a:tc>
                  <a:txBody>
                    <a:bodyPr/>
                    <a:lstStyle>
                      <a:lvl1pPr>
                        <a:spcBef>
                          <a:spcPct val="20000"/>
                        </a:spcBef>
                        <a:defRPr sz="2800">
                          <a:solidFill>
                            <a:srgbClr val="FFFF00"/>
                          </a:solidFill>
                          <a:latin typeface="Arial" panose="020B0604020202020204" pitchFamily="34" charset="0"/>
                          <a:ea typeface="宋体" panose="02010600030101010101" pitchFamily="2" charset="-122"/>
                        </a:defRPr>
                      </a:lvl1pPr>
                      <a:lvl2pPr>
                        <a:spcBef>
                          <a:spcPct val="20000"/>
                        </a:spcBef>
                        <a:defRPr sz="2400">
                          <a:solidFill>
                            <a:srgbClr val="FFFF00"/>
                          </a:solidFill>
                          <a:latin typeface="Arial" panose="020B0604020202020204" pitchFamily="34" charset="0"/>
                          <a:ea typeface="宋体" panose="02010600030101010101" pitchFamily="2" charset="-122"/>
                        </a:defRPr>
                      </a:lvl2pPr>
                      <a:lvl3pPr>
                        <a:spcBef>
                          <a:spcPct val="20000"/>
                        </a:spcBef>
                        <a:defRPr sz="2000">
                          <a:solidFill>
                            <a:srgbClr val="FFFF00"/>
                          </a:solidFill>
                          <a:latin typeface="Arial" panose="020B0604020202020204" pitchFamily="34" charset="0"/>
                          <a:ea typeface="宋体" panose="02010600030101010101" pitchFamily="2" charset="-122"/>
                        </a:defRPr>
                      </a:lvl3pPr>
                      <a:lvl4pPr>
                        <a:spcBef>
                          <a:spcPct val="20000"/>
                        </a:spcBef>
                        <a:defRPr>
                          <a:solidFill>
                            <a:srgbClr val="FFFF00"/>
                          </a:solidFill>
                          <a:latin typeface="Arial" panose="020B0604020202020204" pitchFamily="34" charset="0"/>
                          <a:ea typeface="宋体" panose="02010600030101010101" pitchFamily="2" charset="-122"/>
                        </a:defRPr>
                      </a:lvl4pPr>
                      <a:lvl5pPr>
                        <a:spcBef>
                          <a:spcPct val="20000"/>
                        </a:spcBef>
                        <a:defRPr>
                          <a:solidFill>
                            <a:srgbClr val="FFFF00"/>
                          </a:solidFill>
                          <a:latin typeface="Arial" panose="020B0604020202020204" pitchFamily="34" charset="0"/>
                          <a:ea typeface="宋体" panose="02010600030101010101" pitchFamily="2" charset="-122"/>
                        </a:defRPr>
                      </a:lvl5pPr>
                      <a:lvl6pPr fontAlgn="base">
                        <a:spcBef>
                          <a:spcPct val="20000"/>
                        </a:spcBef>
                        <a:spcAft>
                          <a:spcPct val="0"/>
                        </a:spcAft>
                        <a:defRPr>
                          <a:solidFill>
                            <a:srgbClr val="FFFF00"/>
                          </a:solidFill>
                          <a:latin typeface="Arial" panose="020B0604020202020204" pitchFamily="34" charset="0"/>
                          <a:ea typeface="宋体" panose="02010600030101010101" pitchFamily="2" charset="-122"/>
                        </a:defRPr>
                      </a:lvl6pPr>
                      <a:lvl7pPr fontAlgn="base">
                        <a:spcBef>
                          <a:spcPct val="20000"/>
                        </a:spcBef>
                        <a:spcAft>
                          <a:spcPct val="0"/>
                        </a:spcAft>
                        <a:defRPr>
                          <a:solidFill>
                            <a:srgbClr val="FFFF00"/>
                          </a:solidFill>
                          <a:latin typeface="Arial" panose="020B0604020202020204" pitchFamily="34" charset="0"/>
                          <a:ea typeface="宋体" panose="02010600030101010101" pitchFamily="2" charset="-122"/>
                        </a:defRPr>
                      </a:lvl7pPr>
                      <a:lvl8pPr fontAlgn="base">
                        <a:spcBef>
                          <a:spcPct val="20000"/>
                        </a:spcBef>
                        <a:spcAft>
                          <a:spcPct val="0"/>
                        </a:spcAft>
                        <a:defRPr>
                          <a:solidFill>
                            <a:srgbClr val="FFFF00"/>
                          </a:solidFill>
                          <a:latin typeface="Arial" panose="020B0604020202020204" pitchFamily="34" charset="0"/>
                          <a:ea typeface="宋体" panose="02010600030101010101" pitchFamily="2" charset="-122"/>
                        </a:defRPr>
                      </a:lvl8pPr>
                      <a:lvl9pPr fontAlgn="base">
                        <a:spcBef>
                          <a:spcPct val="20000"/>
                        </a:spcBef>
                        <a:spcAft>
                          <a:spcPct val="0"/>
                        </a:spcAft>
                        <a:defRPr>
                          <a:solidFill>
                            <a:srgbClr val="FFFF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rgbClr val="FFFF00"/>
                        </a:solidFill>
                        <a:effectLst/>
                        <a:latin typeface="Arial" panose="020B0604020202020204" pitchFamily="34" charset="0"/>
                        <a:ea typeface="宋体" panose="02010600030101010101"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3245006098"/>
                  </a:ext>
                </a:extLst>
              </a:tr>
              <a:tr h="713122">
                <a:tc>
                  <a:txBody>
                    <a:bodyPr/>
                    <a:lstStyle>
                      <a:lvl1pPr>
                        <a:spcBef>
                          <a:spcPct val="20000"/>
                        </a:spcBef>
                        <a:defRPr sz="2800">
                          <a:solidFill>
                            <a:srgbClr val="FFFF00"/>
                          </a:solidFill>
                          <a:latin typeface="Arial" panose="020B0604020202020204" pitchFamily="34" charset="0"/>
                          <a:ea typeface="宋体" panose="02010600030101010101" pitchFamily="2" charset="-122"/>
                        </a:defRPr>
                      </a:lvl1pPr>
                      <a:lvl2pPr>
                        <a:spcBef>
                          <a:spcPct val="20000"/>
                        </a:spcBef>
                        <a:defRPr sz="2400">
                          <a:solidFill>
                            <a:srgbClr val="FFFF00"/>
                          </a:solidFill>
                          <a:latin typeface="Arial" panose="020B0604020202020204" pitchFamily="34" charset="0"/>
                          <a:ea typeface="宋体" panose="02010600030101010101" pitchFamily="2" charset="-122"/>
                        </a:defRPr>
                      </a:lvl2pPr>
                      <a:lvl3pPr>
                        <a:spcBef>
                          <a:spcPct val="20000"/>
                        </a:spcBef>
                        <a:defRPr sz="2000">
                          <a:solidFill>
                            <a:srgbClr val="FFFF00"/>
                          </a:solidFill>
                          <a:latin typeface="Arial" panose="020B0604020202020204" pitchFamily="34" charset="0"/>
                          <a:ea typeface="宋体" panose="02010600030101010101" pitchFamily="2" charset="-122"/>
                        </a:defRPr>
                      </a:lvl3pPr>
                      <a:lvl4pPr>
                        <a:spcBef>
                          <a:spcPct val="20000"/>
                        </a:spcBef>
                        <a:defRPr>
                          <a:solidFill>
                            <a:srgbClr val="FFFF00"/>
                          </a:solidFill>
                          <a:latin typeface="Arial" panose="020B0604020202020204" pitchFamily="34" charset="0"/>
                          <a:ea typeface="宋体" panose="02010600030101010101" pitchFamily="2" charset="-122"/>
                        </a:defRPr>
                      </a:lvl4pPr>
                      <a:lvl5pPr>
                        <a:spcBef>
                          <a:spcPct val="20000"/>
                        </a:spcBef>
                        <a:defRPr>
                          <a:solidFill>
                            <a:srgbClr val="FFFF00"/>
                          </a:solidFill>
                          <a:latin typeface="Arial" panose="020B0604020202020204" pitchFamily="34" charset="0"/>
                          <a:ea typeface="宋体" panose="02010600030101010101" pitchFamily="2" charset="-122"/>
                        </a:defRPr>
                      </a:lvl5pPr>
                      <a:lvl6pPr fontAlgn="base">
                        <a:spcBef>
                          <a:spcPct val="20000"/>
                        </a:spcBef>
                        <a:spcAft>
                          <a:spcPct val="0"/>
                        </a:spcAft>
                        <a:defRPr>
                          <a:solidFill>
                            <a:srgbClr val="FFFF00"/>
                          </a:solidFill>
                          <a:latin typeface="Arial" panose="020B0604020202020204" pitchFamily="34" charset="0"/>
                          <a:ea typeface="宋体" panose="02010600030101010101" pitchFamily="2" charset="-122"/>
                        </a:defRPr>
                      </a:lvl6pPr>
                      <a:lvl7pPr fontAlgn="base">
                        <a:spcBef>
                          <a:spcPct val="20000"/>
                        </a:spcBef>
                        <a:spcAft>
                          <a:spcPct val="0"/>
                        </a:spcAft>
                        <a:defRPr>
                          <a:solidFill>
                            <a:srgbClr val="FFFF00"/>
                          </a:solidFill>
                          <a:latin typeface="Arial" panose="020B0604020202020204" pitchFamily="34" charset="0"/>
                          <a:ea typeface="宋体" panose="02010600030101010101" pitchFamily="2" charset="-122"/>
                        </a:defRPr>
                      </a:lvl7pPr>
                      <a:lvl8pPr fontAlgn="base">
                        <a:spcBef>
                          <a:spcPct val="20000"/>
                        </a:spcBef>
                        <a:spcAft>
                          <a:spcPct val="0"/>
                        </a:spcAft>
                        <a:defRPr>
                          <a:solidFill>
                            <a:srgbClr val="FFFF00"/>
                          </a:solidFill>
                          <a:latin typeface="Arial" panose="020B0604020202020204" pitchFamily="34" charset="0"/>
                          <a:ea typeface="宋体" panose="02010600030101010101" pitchFamily="2" charset="-122"/>
                        </a:defRPr>
                      </a:lvl8pPr>
                      <a:lvl9pPr fontAlgn="base">
                        <a:spcBef>
                          <a:spcPct val="20000"/>
                        </a:spcBef>
                        <a:spcAft>
                          <a:spcPct val="0"/>
                        </a:spcAft>
                        <a:defRPr>
                          <a:solidFill>
                            <a:srgbClr val="FFFF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dirty="0">
                          <a:ln>
                            <a:noFill/>
                          </a:ln>
                          <a:solidFill>
                            <a:srgbClr val="FF3300"/>
                          </a:solidFill>
                          <a:effectLst/>
                          <a:latin typeface="Arial"/>
                          <a:ea typeface="宋体"/>
                        </a:rPr>
                        <a:t>.</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dirty="0">
                          <a:ln>
                            <a:noFill/>
                          </a:ln>
                          <a:solidFill>
                            <a:srgbClr val="FF3300"/>
                          </a:solidFill>
                          <a:effectLst/>
                          <a:latin typeface="Arial"/>
                          <a:ea typeface="宋体"/>
                        </a:rPr>
                        <a:t>.</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dirty="0">
                          <a:ln>
                            <a:noFill/>
                          </a:ln>
                          <a:solidFill>
                            <a:srgbClr val="FF3300"/>
                          </a:solidFill>
                          <a:effectLst/>
                          <a:latin typeface="Arial"/>
                          <a:ea typeface="宋体"/>
                        </a:rPr>
                        <a:t>.</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2885776812"/>
                  </a:ext>
                </a:extLst>
              </a:tr>
              <a:tr h="518075">
                <a:tc>
                  <a:txBody>
                    <a:bodyPr/>
                    <a:lstStyle>
                      <a:lvl1pPr>
                        <a:spcBef>
                          <a:spcPct val="20000"/>
                        </a:spcBef>
                        <a:defRPr sz="2800">
                          <a:solidFill>
                            <a:srgbClr val="FFFF00"/>
                          </a:solidFill>
                          <a:latin typeface="Arial" panose="020B0604020202020204" pitchFamily="34" charset="0"/>
                          <a:ea typeface="宋体" panose="02010600030101010101" pitchFamily="2" charset="-122"/>
                        </a:defRPr>
                      </a:lvl1pPr>
                      <a:lvl2pPr>
                        <a:spcBef>
                          <a:spcPct val="20000"/>
                        </a:spcBef>
                        <a:defRPr sz="2400">
                          <a:solidFill>
                            <a:srgbClr val="FFFF00"/>
                          </a:solidFill>
                          <a:latin typeface="Arial" panose="020B0604020202020204" pitchFamily="34" charset="0"/>
                          <a:ea typeface="宋体" panose="02010600030101010101" pitchFamily="2" charset="-122"/>
                        </a:defRPr>
                      </a:lvl2pPr>
                      <a:lvl3pPr>
                        <a:spcBef>
                          <a:spcPct val="20000"/>
                        </a:spcBef>
                        <a:defRPr sz="2000">
                          <a:solidFill>
                            <a:srgbClr val="FFFF00"/>
                          </a:solidFill>
                          <a:latin typeface="Arial" panose="020B0604020202020204" pitchFamily="34" charset="0"/>
                          <a:ea typeface="宋体" panose="02010600030101010101" pitchFamily="2" charset="-122"/>
                        </a:defRPr>
                      </a:lvl3pPr>
                      <a:lvl4pPr>
                        <a:spcBef>
                          <a:spcPct val="20000"/>
                        </a:spcBef>
                        <a:defRPr>
                          <a:solidFill>
                            <a:srgbClr val="FFFF00"/>
                          </a:solidFill>
                          <a:latin typeface="Arial" panose="020B0604020202020204" pitchFamily="34" charset="0"/>
                          <a:ea typeface="宋体" panose="02010600030101010101" pitchFamily="2" charset="-122"/>
                        </a:defRPr>
                      </a:lvl4pPr>
                      <a:lvl5pPr>
                        <a:spcBef>
                          <a:spcPct val="20000"/>
                        </a:spcBef>
                        <a:defRPr>
                          <a:solidFill>
                            <a:srgbClr val="FFFF00"/>
                          </a:solidFill>
                          <a:latin typeface="Arial" panose="020B0604020202020204" pitchFamily="34" charset="0"/>
                          <a:ea typeface="宋体" panose="02010600030101010101" pitchFamily="2" charset="-122"/>
                        </a:defRPr>
                      </a:lvl5pPr>
                      <a:lvl6pPr fontAlgn="base">
                        <a:spcBef>
                          <a:spcPct val="20000"/>
                        </a:spcBef>
                        <a:spcAft>
                          <a:spcPct val="0"/>
                        </a:spcAft>
                        <a:defRPr>
                          <a:solidFill>
                            <a:srgbClr val="FFFF00"/>
                          </a:solidFill>
                          <a:latin typeface="Arial" panose="020B0604020202020204" pitchFamily="34" charset="0"/>
                          <a:ea typeface="宋体" panose="02010600030101010101" pitchFamily="2" charset="-122"/>
                        </a:defRPr>
                      </a:lvl6pPr>
                      <a:lvl7pPr fontAlgn="base">
                        <a:spcBef>
                          <a:spcPct val="20000"/>
                        </a:spcBef>
                        <a:spcAft>
                          <a:spcPct val="0"/>
                        </a:spcAft>
                        <a:defRPr>
                          <a:solidFill>
                            <a:srgbClr val="FFFF00"/>
                          </a:solidFill>
                          <a:latin typeface="Arial" panose="020B0604020202020204" pitchFamily="34" charset="0"/>
                          <a:ea typeface="宋体" panose="02010600030101010101" pitchFamily="2" charset="-122"/>
                        </a:defRPr>
                      </a:lvl7pPr>
                      <a:lvl8pPr fontAlgn="base">
                        <a:spcBef>
                          <a:spcPct val="20000"/>
                        </a:spcBef>
                        <a:spcAft>
                          <a:spcPct val="0"/>
                        </a:spcAft>
                        <a:defRPr>
                          <a:solidFill>
                            <a:srgbClr val="FFFF00"/>
                          </a:solidFill>
                          <a:latin typeface="Arial" panose="020B0604020202020204" pitchFamily="34" charset="0"/>
                          <a:ea typeface="宋体" panose="02010600030101010101" pitchFamily="2" charset="-122"/>
                        </a:defRPr>
                      </a:lvl8pPr>
                      <a:lvl9pPr fontAlgn="base">
                        <a:spcBef>
                          <a:spcPct val="20000"/>
                        </a:spcBef>
                        <a:spcAft>
                          <a:spcPct val="0"/>
                        </a:spcAft>
                        <a:defRPr>
                          <a:solidFill>
                            <a:srgbClr val="FFFF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dirty="0">
                        <a:ln>
                          <a:noFill/>
                        </a:ln>
                        <a:solidFill>
                          <a:srgbClr val="FFFF00"/>
                        </a:solidFill>
                        <a:effectLst/>
                        <a:latin typeface="Arial" panose="020B0604020202020204" pitchFamily="34" charset="0"/>
                        <a:ea typeface="宋体" panose="02010600030101010101"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945081407"/>
                  </a:ext>
                </a:extLst>
              </a:tr>
            </a:tbl>
          </a:graphicData>
        </a:graphic>
      </p:graphicFrame>
      <p:sp>
        <p:nvSpPr>
          <p:cNvPr id="27665" name="Text Box 82">
            <a:extLst>
              <a:ext uri="{FF2B5EF4-FFF2-40B4-BE49-F238E27FC236}">
                <a16:creationId xmlns:a16="http://schemas.microsoft.com/office/drawing/2014/main" id="{E882293E-D4F3-F4C7-6DF1-B8E2BAC13D96}"/>
              </a:ext>
            </a:extLst>
          </p:cNvPr>
          <p:cNvSpPr txBox="1">
            <a:spLocks noChangeArrowheads="1"/>
          </p:cNvSpPr>
          <p:nvPr/>
        </p:nvSpPr>
        <p:spPr bwMode="auto">
          <a:xfrm>
            <a:off x="7535864" y="333376"/>
            <a:ext cx="18002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FFFF00"/>
                </a:solidFill>
                <a:latin typeface="Arial" panose="020B0604020202020204" pitchFamily="34" charset="0"/>
                <a:ea typeface="宋体" panose="02010600030101010101" pitchFamily="2" charset="-122"/>
              </a:defRPr>
            </a:lvl1pPr>
            <a:lvl2pPr marL="742950" indent="-285750">
              <a:spcBef>
                <a:spcPct val="20000"/>
              </a:spcBef>
              <a:buChar char="–"/>
              <a:defRPr sz="2800">
                <a:solidFill>
                  <a:srgbClr val="FFFF00"/>
                </a:solidFill>
                <a:latin typeface="Arial" panose="020B0604020202020204" pitchFamily="34" charset="0"/>
                <a:ea typeface="宋体" panose="02010600030101010101" pitchFamily="2" charset="-122"/>
              </a:defRPr>
            </a:lvl2pPr>
            <a:lvl3pPr marL="1143000" indent="-228600">
              <a:spcBef>
                <a:spcPct val="20000"/>
              </a:spcBef>
              <a:buChar char="•"/>
              <a:defRPr sz="2400">
                <a:solidFill>
                  <a:srgbClr val="FFFF00"/>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FFFF00"/>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Arial" panose="020B0604020202020204" pitchFamily="34" charset="0"/>
                <a:ea typeface="宋体" panose="02010600030101010101" pitchFamily="2" charset="-122"/>
              </a:defRPr>
            </a:lvl9pPr>
          </a:lstStyle>
          <a:p>
            <a:pPr fontAlgn="base">
              <a:spcBef>
                <a:spcPct val="50000"/>
              </a:spcBef>
              <a:spcAft>
                <a:spcPct val="0"/>
              </a:spcAft>
              <a:buNone/>
            </a:pPr>
            <a:r>
              <a:rPr lang="en-US" altLang="zh-CN" sz="1800" b="1"/>
              <a:t>i-node</a:t>
            </a:r>
            <a:r>
              <a:rPr lang="zh-CN" altLang="en-US" sz="1800" b="1"/>
              <a:t>表</a:t>
            </a:r>
          </a:p>
        </p:txBody>
      </p:sp>
      <p:sp>
        <p:nvSpPr>
          <p:cNvPr id="27666" name="Text Box 83">
            <a:extLst>
              <a:ext uri="{FF2B5EF4-FFF2-40B4-BE49-F238E27FC236}">
                <a16:creationId xmlns:a16="http://schemas.microsoft.com/office/drawing/2014/main" id="{9C141114-8F0A-8DC2-D476-2E1C5530FD7D}"/>
              </a:ext>
            </a:extLst>
          </p:cNvPr>
          <p:cNvSpPr txBox="1">
            <a:spLocks noChangeArrowheads="1"/>
          </p:cNvSpPr>
          <p:nvPr/>
        </p:nvSpPr>
        <p:spPr bwMode="auto">
          <a:xfrm>
            <a:off x="8867776" y="981076"/>
            <a:ext cx="18002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FFFF00"/>
                </a:solidFill>
                <a:latin typeface="Arial" panose="020B0604020202020204" pitchFamily="34" charset="0"/>
                <a:ea typeface="宋体" panose="02010600030101010101" pitchFamily="2" charset="-122"/>
              </a:defRPr>
            </a:lvl1pPr>
            <a:lvl2pPr marL="742950" indent="-285750">
              <a:spcBef>
                <a:spcPct val="20000"/>
              </a:spcBef>
              <a:buChar char="–"/>
              <a:defRPr sz="2800">
                <a:solidFill>
                  <a:srgbClr val="FFFF00"/>
                </a:solidFill>
                <a:latin typeface="Arial" panose="020B0604020202020204" pitchFamily="34" charset="0"/>
                <a:ea typeface="宋体" panose="02010600030101010101" pitchFamily="2" charset="-122"/>
              </a:defRPr>
            </a:lvl2pPr>
            <a:lvl3pPr marL="1143000" indent="-228600">
              <a:spcBef>
                <a:spcPct val="20000"/>
              </a:spcBef>
              <a:buChar char="•"/>
              <a:defRPr sz="2400">
                <a:solidFill>
                  <a:srgbClr val="FFFF00"/>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FFFF00"/>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Arial" panose="020B0604020202020204" pitchFamily="34" charset="0"/>
                <a:ea typeface="宋体" panose="02010600030101010101" pitchFamily="2" charset="-122"/>
              </a:defRPr>
            </a:lvl9pPr>
          </a:lstStyle>
          <a:p>
            <a:pPr fontAlgn="base">
              <a:spcBef>
                <a:spcPct val="50000"/>
              </a:spcBef>
              <a:spcAft>
                <a:spcPct val="0"/>
              </a:spcAft>
              <a:buNone/>
            </a:pPr>
            <a:r>
              <a:rPr lang="en-US" altLang="zh-CN" sz="1800" b="1"/>
              <a:t>i-node0</a:t>
            </a:r>
          </a:p>
        </p:txBody>
      </p:sp>
      <p:graphicFrame>
        <p:nvGraphicFramePr>
          <p:cNvPr id="103571" name="Group 147">
            <a:extLst>
              <a:ext uri="{FF2B5EF4-FFF2-40B4-BE49-F238E27FC236}">
                <a16:creationId xmlns:a16="http://schemas.microsoft.com/office/drawing/2014/main" id="{2A1537AC-50EC-B369-F4CE-EB322F112336}"/>
              </a:ext>
            </a:extLst>
          </p:cNvPr>
          <p:cNvGraphicFramePr>
            <a:graphicFrameLocks noGrp="1"/>
          </p:cNvGraphicFramePr>
          <p:nvPr>
            <p:extLst>
              <p:ext uri="{D42A27DB-BD31-4B8C-83A1-F6EECF244321}">
                <p14:modId xmlns:p14="http://schemas.microsoft.com/office/powerpoint/2010/main" val="56584192"/>
              </p:ext>
            </p:extLst>
          </p:nvPr>
        </p:nvGraphicFramePr>
        <p:xfrm>
          <a:off x="3359150" y="3357563"/>
          <a:ext cx="1441450" cy="2919948"/>
        </p:xfrm>
        <a:graphic>
          <a:graphicData uri="http://schemas.openxmlformats.org/drawingml/2006/table">
            <a:tbl>
              <a:tblPr/>
              <a:tblGrid>
                <a:gridCol w="1441450">
                  <a:extLst>
                    <a:ext uri="{9D8B030D-6E8A-4147-A177-3AD203B41FA5}">
                      <a16:colId xmlns:a16="http://schemas.microsoft.com/office/drawing/2014/main" val="3130339906"/>
                    </a:ext>
                  </a:extLst>
                </a:gridCol>
              </a:tblGrid>
              <a:tr h="2919412">
                <a:tc>
                  <a:txBody>
                    <a:bodyPr/>
                    <a:lstStyle>
                      <a:lvl1pPr>
                        <a:spcBef>
                          <a:spcPct val="20000"/>
                        </a:spcBef>
                        <a:defRPr sz="2800">
                          <a:solidFill>
                            <a:srgbClr val="FFFF00"/>
                          </a:solidFill>
                          <a:latin typeface="Arial" panose="020B0604020202020204" pitchFamily="34" charset="0"/>
                          <a:ea typeface="宋体" panose="02010600030101010101" pitchFamily="2" charset="-122"/>
                        </a:defRPr>
                      </a:lvl1pPr>
                      <a:lvl2pPr>
                        <a:spcBef>
                          <a:spcPct val="20000"/>
                        </a:spcBef>
                        <a:defRPr sz="2400">
                          <a:solidFill>
                            <a:srgbClr val="FFFF00"/>
                          </a:solidFill>
                          <a:latin typeface="Arial" panose="020B0604020202020204" pitchFamily="34" charset="0"/>
                          <a:ea typeface="宋体" panose="02010600030101010101" pitchFamily="2" charset="-122"/>
                        </a:defRPr>
                      </a:lvl2pPr>
                      <a:lvl3pPr>
                        <a:spcBef>
                          <a:spcPct val="20000"/>
                        </a:spcBef>
                        <a:defRPr sz="2000">
                          <a:solidFill>
                            <a:srgbClr val="FFFF00"/>
                          </a:solidFill>
                          <a:latin typeface="Arial" panose="020B0604020202020204" pitchFamily="34" charset="0"/>
                          <a:ea typeface="宋体" panose="02010600030101010101" pitchFamily="2" charset="-122"/>
                        </a:defRPr>
                      </a:lvl3pPr>
                      <a:lvl4pPr>
                        <a:spcBef>
                          <a:spcPct val="20000"/>
                        </a:spcBef>
                        <a:defRPr>
                          <a:solidFill>
                            <a:srgbClr val="FFFF00"/>
                          </a:solidFill>
                          <a:latin typeface="Arial" panose="020B0604020202020204" pitchFamily="34" charset="0"/>
                          <a:ea typeface="宋体" panose="02010600030101010101" pitchFamily="2" charset="-122"/>
                        </a:defRPr>
                      </a:lvl4pPr>
                      <a:lvl5pPr>
                        <a:spcBef>
                          <a:spcPct val="20000"/>
                        </a:spcBef>
                        <a:defRPr>
                          <a:solidFill>
                            <a:srgbClr val="FFFF00"/>
                          </a:solidFill>
                          <a:latin typeface="Arial" panose="020B0604020202020204" pitchFamily="34" charset="0"/>
                          <a:ea typeface="宋体" panose="02010600030101010101" pitchFamily="2" charset="-122"/>
                        </a:defRPr>
                      </a:lvl5pPr>
                      <a:lvl6pPr fontAlgn="base">
                        <a:spcBef>
                          <a:spcPct val="20000"/>
                        </a:spcBef>
                        <a:spcAft>
                          <a:spcPct val="0"/>
                        </a:spcAft>
                        <a:defRPr>
                          <a:solidFill>
                            <a:srgbClr val="FFFF00"/>
                          </a:solidFill>
                          <a:latin typeface="Arial" panose="020B0604020202020204" pitchFamily="34" charset="0"/>
                          <a:ea typeface="宋体" panose="02010600030101010101" pitchFamily="2" charset="-122"/>
                        </a:defRPr>
                      </a:lvl6pPr>
                      <a:lvl7pPr fontAlgn="base">
                        <a:spcBef>
                          <a:spcPct val="20000"/>
                        </a:spcBef>
                        <a:spcAft>
                          <a:spcPct val="0"/>
                        </a:spcAft>
                        <a:defRPr>
                          <a:solidFill>
                            <a:srgbClr val="FFFF00"/>
                          </a:solidFill>
                          <a:latin typeface="Arial" panose="020B0604020202020204" pitchFamily="34" charset="0"/>
                          <a:ea typeface="宋体" panose="02010600030101010101" pitchFamily="2" charset="-122"/>
                        </a:defRPr>
                      </a:lvl7pPr>
                      <a:lvl8pPr fontAlgn="base">
                        <a:spcBef>
                          <a:spcPct val="20000"/>
                        </a:spcBef>
                        <a:spcAft>
                          <a:spcPct val="0"/>
                        </a:spcAft>
                        <a:defRPr>
                          <a:solidFill>
                            <a:srgbClr val="FFFF00"/>
                          </a:solidFill>
                          <a:latin typeface="Arial" panose="020B0604020202020204" pitchFamily="34" charset="0"/>
                          <a:ea typeface="宋体" panose="02010600030101010101" pitchFamily="2" charset="-122"/>
                        </a:defRPr>
                      </a:lvl8pPr>
                      <a:lvl9pPr fontAlgn="base">
                        <a:spcBef>
                          <a:spcPct val="20000"/>
                        </a:spcBef>
                        <a:spcAft>
                          <a:spcPct val="0"/>
                        </a:spcAft>
                        <a:defRPr>
                          <a:solidFill>
                            <a:srgbClr val="FFFF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链接数</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大小</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被更新日期</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所有者</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dirty="0">
                          <a:ln>
                            <a:noFill/>
                          </a:ln>
                          <a:solidFill>
                            <a:schemeClr val="tx1"/>
                          </a:solidFill>
                          <a:effectLst/>
                          <a:latin typeface="Arial"/>
                          <a:ea typeface="宋体"/>
                        </a:rPr>
                        <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dirty="0">
                          <a:ln>
                            <a:noFill/>
                          </a:ln>
                          <a:solidFill>
                            <a:schemeClr val="tx1"/>
                          </a:solidFill>
                          <a:effectLst/>
                          <a:latin typeface="Arial"/>
                          <a:ea typeface="宋体"/>
                        </a:rPr>
                        <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dirty="0">
                          <a:ln>
                            <a:noFill/>
                          </a:ln>
                          <a:solidFill>
                            <a:schemeClr val="tx1"/>
                          </a:solidFill>
                          <a:effectLst/>
                          <a:latin typeface="Arial"/>
                          <a:ea typeface="宋体"/>
                        </a:rPr>
                        <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文件在磁盘上的位置</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2497488743"/>
                  </a:ext>
                </a:extLst>
              </a:tr>
            </a:tbl>
          </a:graphicData>
        </a:graphic>
      </p:graphicFrame>
      <p:sp>
        <p:nvSpPr>
          <p:cNvPr id="27673" name="Line 148">
            <a:extLst>
              <a:ext uri="{FF2B5EF4-FFF2-40B4-BE49-F238E27FC236}">
                <a16:creationId xmlns:a16="http://schemas.microsoft.com/office/drawing/2014/main" id="{EBB2DAA2-8FB0-C0C9-2283-6EF3F0019703}"/>
              </a:ext>
            </a:extLst>
          </p:cNvPr>
          <p:cNvSpPr>
            <a:spLocks noChangeShapeType="1"/>
          </p:cNvSpPr>
          <p:nvPr/>
        </p:nvSpPr>
        <p:spPr bwMode="auto">
          <a:xfrm flipV="1">
            <a:off x="4800601" y="2205039"/>
            <a:ext cx="2735263" cy="1152525"/>
          </a:xfrm>
          <a:prstGeom prst="line">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27674" name="Line 149">
            <a:extLst>
              <a:ext uri="{FF2B5EF4-FFF2-40B4-BE49-F238E27FC236}">
                <a16:creationId xmlns:a16="http://schemas.microsoft.com/office/drawing/2014/main" id="{181F6488-31B2-4455-8C3B-B04432E8B6E2}"/>
              </a:ext>
            </a:extLst>
          </p:cNvPr>
          <p:cNvSpPr>
            <a:spLocks noChangeShapeType="1"/>
          </p:cNvSpPr>
          <p:nvPr/>
        </p:nvSpPr>
        <p:spPr bwMode="auto">
          <a:xfrm flipV="1">
            <a:off x="4800601" y="2708276"/>
            <a:ext cx="2735263" cy="3529013"/>
          </a:xfrm>
          <a:prstGeom prst="line">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27675" name="Text Box 150">
            <a:extLst>
              <a:ext uri="{FF2B5EF4-FFF2-40B4-BE49-F238E27FC236}">
                <a16:creationId xmlns:a16="http://schemas.microsoft.com/office/drawing/2014/main" id="{E59DF2E2-3CDF-7D6F-49E7-8C89E5541FFF}"/>
              </a:ext>
            </a:extLst>
          </p:cNvPr>
          <p:cNvSpPr txBox="1">
            <a:spLocks noChangeArrowheads="1"/>
          </p:cNvSpPr>
          <p:nvPr/>
        </p:nvSpPr>
        <p:spPr bwMode="auto">
          <a:xfrm>
            <a:off x="8867776" y="2276476"/>
            <a:ext cx="18002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FFFF00"/>
                </a:solidFill>
                <a:latin typeface="Arial" panose="020B0604020202020204" pitchFamily="34" charset="0"/>
                <a:ea typeface="宋体" panose="02010600030101010101" pitchFamily="2" charset="-122"/>
              </a:defRPr>
            </a:lvl1pPr>
            <a:lvl2pPr marL="742950" indent="-285750">
              <a:spcBef>
                <a:spcPct val="20000"/>
              </a:spcBef>
              <a:buChar char="–"/>
              <a:defRPr sz="2800">
                <a:solidFill>
                  <a:srgbClr val="FFFF00"/>
                </a:solidFill>
                <a:latin typeface="Arial" panose="020B0604020202020204" pitchFamily="34" charset="0"/>
                <a:ea typeface="宋体" panose="02010600030101010101" pitchFamily="2" charset="-122"/>
              </a:defRPr>
            </a:lvl2pPr>
            <a:lvl3pPr marL="1143000" indent="-228600">
              <a:spcBef>
                <a:spcPct val="20000"/>
              </a:spcBef>
              <a:buChar char="•"/>
              <a:defRPr sz="2400">
                <a:solidFill>
                  <a:srgbClr val="FFFF00"/>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FFFF00"/>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Arial" panose="020B0604020202020204" pitchFamily="34" charset="0"/>
                <a:ea typeface="宋体" panose="02010600030101010101" pitchFamily="2" charset="-122"/>
              </a:defRPr>
            </a:lvl9pPr>
          </a:lstStyle>
          <a:p>
            <a:pPr fontAlgn="base">
              <a:spcBef>
                <a:spcPct val="50000"/>
              </a:spcBef>
              <a:spcAft>
                <a:spcPct val="0"/>
              </a:spcAft>
              <a:buNone/>
            </a:pPr>
            <a:r>
              <a:rPr lang="en-US" altLang="zh-CN" sz="1800" b="1" dirty="0"/>
              <a:t>i-node52473</a:t>
            </a:r>
          </a:p>
        </p:txBody>
      </p:sp>
      <p:sp>
        <p:nvSpPr>
          <p:cNvPr id="27676" name="AutoShape 151">
            <a:extLst>
              <a:ext uri="{FF2B5EF4-FFF2-40B4-BE49-F238E27FC236}">
                <a16:creationId xmlns:a16="http://schemas.microsoft.com/office/drawing/2014/main" id="{52DEE162-7390-9746-E04D-86A8939F8B81}"/>
              </a:ext>
            </a:extLst>
          </p:cNvPr>
          <p:cNvSpPr>
            <a:spLocks noChangeArrowheads="1"/>
          </p:cNvSpPr>
          <p:nvPr/>
        </p:nvSpPr>
        <p:spPr bwMode="auto">
          <a:xfrm>
            <a:off x="7319963" y="4724400"/>
            <a:ext cx="2089150" cy="1441450"/>
          </a:xfrm>
          <a:prstGeom prst="can">
            <a:avLst>
              <a:gd name="adj" fmla="val 250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rgbClr val="FFFF00"/>
                </a:solidFill>
                <a:latin typeface="Arial" panose="020B0604020202020204" pitchFamily="34" charset="0"/>
                <a:ea typeface="宋体" panose="02010600030101010101" pitchFamily="2" charset="-122"/>
              </a:defRPr>
            </a:lvl1pPr>
            <a:lvl2pPr marL="742950" indent="-285750">
              <a:spcBef>
                <a:spcPct val="20000"/>
              </a:spcBef>
              <a:buChar char="–"/>
              <a:defRPr sz="2800">
                <a:solidFill>
                  <a:srgbClr val="FFFF00"/>
                </a:solidFill>
                <a:latin typeface="Arial" panose="020B0604020202020204" pitchFamily="34" charset="0"/>
                <a:ea typeface="宋体" panose="02010600030101010101" pitchFamily="2" charset="-122"/>
              </a:defRPr>
            </a:lvl2pPr>
            <a:lvl3pPr marL="1143000" indent="-228600">
              <a:spcBef>
                <a:spcPct val="20000"/>
              </a:spcBef>
              <a:buChar char="•"/>
              <a:defRPr sz="2400">
                <a:solidFill>
                  <a:srgbClr val="FFFF00"/>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FFFF00"/>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Arial" panose="020B0604020202020204" pitchFamily="34" charset="0"/>
                <a:ea typeface="宋体" panose="02010600030101010101" pitchFamily="2" charset="-122"/>
              </a:defRPr>
            </a:lvl9pPr>
          </a:lstStyle>
          <a:p>
            <a:pPr fontAlgn="base">
              <a:spcBef>
                <a:spcPct val="0"/>
              </a:spcBef>
              <a:spcAft>
                <a:spcPct val="0"/>
              </a:spcAft>
              <a:buNone/>
            </a:pPr>
            <a:endParaRPr lang="zh-CN" altLang="en-US" sz="1800" b="1">
              <a:solidFill>
                <a:srgbClr val="000000"/>
              </a:solidFill>
            </a:endParaRPr>
          </a:p>
        </p:txBody>
      </p:sp>
      <p:sp>
        <p:nvSpPr>
          <p:cNvPr id="27677" name="Rectangle 152">
            <a:extLst>
              <a:ext uri="{FF2B5EF4-FFF2-40B4-BE49-F238E27FC236}">
                <a16:creationId xmlns:a16="http://schemas.microsoft.com/office/drawing/2014/main" id="{509577D6-27BD-B9CA-5FE1-677030C1E41A}"/>
              </a:ext>
            </a:extLst>
          </p:cNvPr>
          <p:cNvSpPr>
            <a:spLocks noChangeArrowheads="1"/>
          </p:cNvSpPr>
          <p:nvPr/>
        </p:nvSpPr>
        <p:spPr bwMode="auto">
          <a:xfrm>
            <a:off x="7680326" y="5300663"/>
            <a:ext cx="1368425" cy="576262"/>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rgbClr val="FFFF00"/>
                </a:solidFill>
                <a:latin typeface="Arial" panose="020B0604020202020204" pitchFamily="34" charset="0"/>
                <a:ea typeface="宋体" panose="02010600030101010101" pitchFamily="2" charset="-122"/>
              </a:defRPr>
            </a:lvl1pPr>
            <a:lvl2pPr marL="742950" indent="-285750">
              <a:spcBef>
                <a:spcPct val="20000"/>
              </a:spcBef>
              <a:buChar char="–"/>
              <a:defRPr sz="2800">
                <a:solidFill>
                  <a:srgbClr val="FFFF00"/>
                </a:solidFill>
                <a:latin typeface="Arial" panose="020B0604020202020204" pitchFamily="34" charset="0"/>
                <a:ea typeface="宋体" panose="02010600030101010101" pitchFamily="2" charset="-122"/>
              </a:defRPr>
            </a:lvl2pPr>
            <a:lvl3pPr marL="1143000" indent="-228600">
              <a:spcBef>
                <a:spcPct val="20000"/>
              </a:spcBef>
              <a:buChar char="•"/>
              <a:defRPr sz="2400">
                <a:solidFill>
                  <a:srgbClr val="FFFF00"/>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FFFF00"/>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Arial" panose="020B0604020202020204" pitchFamily="34" charset="0"/>
                <a:ea typeface="宋体" panose="02010600030101010101" pitchFamily="2" charset="-122"/>
              </a:defRPr>
            </a:lvl9pPr>
          </a:lstStyle>
          <a:p>
            <a:pPr fontAlgn="base">
              <a:spcBef>
                <a:spcPct val="0"/>
              </a:spcBef>
              <a:spcAft>
                <a:spcPct val="0"/>
              </a:spcAft>
              <a:buNone/>
            </a:pPr>
            <a:endParaRPr lang="zh-CN" altLang="en-US" sz="1800" b="1">
              <a:solidFill>
                <a:srgbClr val="000000"/>
              </a:solidFill>
            </a:endParaRPr>
          </a:p>
        </p:txBody>
      </p:sp>
      <p:sp>
        <p:nvSpPr>
          <p:cNvPr id="27678" name="Line 153">
            <a:extLst>
              <a:ext uri="{FF2B5EF4-FFF2-40B4-BE49-F238E27FC236}">
                <a16:creationId xmlns:a16="http://schemas.microsoft.com/office/drawing/2014/main" id="{3C559377-E5AC-25A0-5D20-71B9A9BE8577}"/>
              </a:ext>
            </a:extLst>
          </p:cNvPr>
          <p:cNvSpPr>
            <a:spLocks noChangeShapeType="1"/>
          </p:cNvSpPr>
          <p:nvPr/>
        </p:nvSpPr>
        <p:spPr bwMode="auto">
          <a:xfrm>
            <a:off x="4511675" y="5805488"/>
            <a:ext cx="31686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graphicFrame>
        <p:nvGraphicFramePr>
          <p:cNvPr id="103636" name="Group 212">
            <a:extLst>
              <a:ext uri="{FF2B5EF4-FFF2-40B4-BE49-F238E27FC236}">
                <a16:creationId xmlns:a16="http://schemas.microsoft.com/office/drawing/2014/main" id="{9441AB35-31C5-27FB-AF8A-CA9091FE8E7E}"/>
              </a:ext>
            </a:extLst>
          </p:cNvPr>
          <p:cNvGraphicFramePr>
            <a:graphicFrameLocks noGrp="1"/>
          </p:cNvGraphicFramePr>
          <p:nvPr>
            <p:extLst>
              <p:ext uri="{D42A27DB-BD31-4B8C-83A1-F6EECF244321}">
                <p14:modId xmlns:p14="http://schemas.microsoft.com/office/powerpoint/2010/main" val="290000818"/>
              </p:ext>
            </p:extLst>
          </p:nvPr>
        </p:nvGraphicFramePr>
        <p:xfrm>
          <a:off x="3071813" y="620713"/>
          <a:ext cx="2303462" cy="1006476"/>
        </p:xfrm>
        <a:graphic>
          <a:graphicData uri="http://schemas.openxmlformats.org/drawingml/2006/table">
            <a:tbl>
              <a:tblPr/>
              <a:tblGrid>
                <a:gridCol w="1089025">
                  <a:extLst>
                    <a:ext uri="{9D8B030D-6E8A-4147-A177-3AD203B41FA5}">
                      <a16:colId xmlns:a16="http://schemas.microsoft.com/office/drawing/2014/main" val="3680596593"/>
                    </a:ext>
                  </a:extLst>
                </a:gridCol>
                <a:gridCol w="1214437">
                  <a:extLst>
                    <a:ext uri="{9D8B030D-6E8A-4147-A177-3AD203B41FA5}">
                      <a16:colId xmlns:a16="http://schemas.microsoft.com/office/drawing/2014/main" val="2041061118"/>
                    </a:ext>
                  </a:extLst>
                </a:gridCol>
              </a:tblGrid>
              <a:tr h="335492">
                <a:tc>
                  <a:txBody>
                    <a:bodyPr/>
                    <a:lstStyle>
                      <a:lvl1pPr>
                        <a:spcBef>
                          <a:spcPct val="20000"/>
                        </a:spcBef>
                        <a:defRPr sz="2800">
                          <a:solidFill>
                            <a:srgbClr val="FFFF00"/>
                          </a:solidFill>
                          <a:latin typeface="Arial" panose="020B0604020202020204" pitchFamily="34" charset="0"/>
                          <a:ea typeface="宋体" panose="02010600030101010101" pitchFamily="2" charset="-122"/>
                        </a:defRPr>
                      </a:lvl1pPr>
                      <a:lvl2pPr>
                        <a:spcBef>
                          <a:spcPct val="20000"/>
                        </a:spcBef>
                        <a:defRPr sz="2400">
                          <a:solidFill>
                            <a:srgbClr val="FFFF00"/>
                          </a:solidFill>
                          <a:latin typeface="Arial" panose="020B0604020202020204" pitchFamily="34" charset="0"/>
                          <a:ea typeface="宋体" panose="02010600030101010101" pitchFamily="2" charset="-122"/>
                        </a:defRPr>
                      </a:lvl2pPr>
                      <a:lvl3pPr>
                        <a:spcBef>
                          <a:spcPct val="20000"/>
                        </a:spcBef>
                        <a:defRPr sz="2000">
                          <a:solidFill>
                            <a:srgbClr val="FFFF00"/>
                          </a:solidFill>
                          <a:latin typeface="Arial" panose="020B0604020202020204" pitchFamily="34" charset="0"/>
                          <a:ea typeface="宋体" panose="02010600030101010101" pitchFamily="2" charset="-122"/>
                        </a:defRPr>
                      </a:lvl3pPr>
                      <a:lvl4pPr>
                        <a:spcBef>
                          <a:spcPct val="20000"/>
                        </a:spcBef>
                        <a:defRPr>
                          <a:solidFill>
                            <a:srgbClr val="FFFF00"/>
                          </a:solidFill>
                          <a:latin typeface="Arial" panose="020B0604020202020204" pitchFamily="34" charset="0"/>
                          <a:ea typeface="宋体" panose="02010600030101010101" pitchFamily="2" charset="-122"/>
                        </a:defRPr>
                      </a:lvl4pPr>
                      <a:lvl5pPr>
                        <a:spcBef>
                          <a:spcPct val="20000"/>
                        </a:spcBef>
                        <a:defRPr>
                          <a:solidFill>
                            <a:srgbClr val="FFFF00"/>
                          </a:solidFill>
                          <a:latin typeface="Arial" panose="020B0604020202020204" pitchFamily="34" charset="0"/>
                          <a:ea typeface="宋体" panose="02010600030101010101" pitchFamily="2" charset="-122"/>
                        </a:defRPr>
                      </a:lvl5pPr>
                      <a:lvl6pPr fontAlgn="base">
                        <a:spcBef>
                          <a:spcPct val="20000"/>
                        </a:spcBef>
                        <a:spcAft>
                          <a:spcPct val="0"/>
                        </a:spcAft>
                        <a:defRPr>
                          <a:solidFill>
                            <a:srgbClr val="FFFF00"/>
                          </a:solidFill>
                          <a:latin typeface="Arial" panose="020B0604020202020204" pitchFamily="34" charset="0"/>
                          <a:ea typeface="宋体" panose="02010600030101010101" pitchFamily="2" charset="-122"/>
                        </a:defRPr>
                      </a:lvl6pPr>
                      <a:lvl7pPr fontAlgn="base">
                        <a:spcBef>
                          <a:spcPct val="20000"/>
                        </a:spcBef>
                        <a:spcAft>
                          <a:spcPct val="0"/>
                        </a:spcAft>
                        <a:defRPr>
                          <a:solidFill>
                            <a:srgbClr val="FFFF00"/>
                          </a:solidFill>
                          <a:latin typeface="Arial" panose="020B0604020202020204" pitchFamily="34" charset="0"/>
                          <a:ea typeface="宋体" panose="02010600030101010101" pitchFamily="2" charset="-122"/>
                        </a:defRPr>
                      </a:lvl7pPr>
                      <a:lvl8pPr fontAlgn="base">
                        <a:spcBef>
                          <a:spcPct val="20000"/>
                        </a:spcBef>
                        <a:spcAft>
                          <a:spcPct val="0"/>
                        </a:spcAft>
                        <a:defRPr>
                          <a:solidFill>
                            <a:srgbClr val="FFFF00"/>
                          </a:solidFill>
                          <a:latin typeface="Arial" panose="020B0604020202020204" pitchFamily="34" charset="0"/>
                          <a:ea typeface="宋体" panose="02010600030101010101" pitchFamily="2" charset="-122"/>
                        </a:defRPr>
                      </a:lvl8pPr>
                      <a:lvl9pPr fontAlgn="base">
                        <a:spcBef>
                          <a:spcPct val="20000"/>
                        </a:spcBef>
                        <a:spcAft>
                          <a:spcPct val="0"/>
                        </a:spcAft>
                        <a:defRPr>
                          <a:solidFill>
                            <a:srgbClr val="FFFF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dirty="0">
                          <a:ln>
                            <a:noFill/>
                          </a:ln>
                          <a:solidFill>
                            <a:schemeClr val="tx1"/>
                          </a:solidFill>
                          <a:effectLst/>
                          <a:latin typeface="Arial"/>
                          <a:ea typeface="宋体"/>
                        </a:rPr>
                        <a:t>2083</a:t>
                      </a:r>
                    </a:p>
                  </a:txBody>
                  <a:tcPr marT="45749" marB="457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FFFF00"/>
                          </a:solidFill>
                          <a:latin typeface="Arial" panose="020B0604020202020204" pitchFamily="34" charset="0"/>
                          <a:ea typeface="宋体" panose="02010600030101010101" pitchFamily="2" charset="-122"/>
                        </a:defRPr>
                      </a:lvl1pPr>
                      <a:lvl2pPr>
                        <a:spcBef>
                          <a:spcPct val="20000"/>
                        </a:spcBef>
                        <a:defRPr sz="2400">
                          <a:solidFill>
                            <a:srgbClr val="FFFF00"/>
                          </a:solidFill>
                          <a:latin typeface="Arial" panose="020B0604020202020204" pitchFamily="34" charset="0"/>
                          <a:ea typeface="宋体" panose="02010600030101010101" pitchFamily="2" charset="-122"/>
                        </a:defRPr>
                      </a:lvl2pPr>
                      <a:lvl3pPr>
                        <a:spcBef>
                          <a:spcPct val="20000"/>
                        </a:spcBef>
                        <a:defRPr sz="2000">
                          <a:solidFill>
                            <a:srgbClr val="FFFF00"/>
                          </a:solidFill>
                          <a:latin typeface="Arial" panose="020B0604020202020204" pitchFamily="34" charset="0"/>
                          <a:ea typeface="宋体" panose="02010600030101010101" pitchFamily="2" charset="-122"/>
                        </a:defRPr>
                      </a:lvl3pPr>
                      <a:lvl4pPr>
                        <a:spcBef>
                          <a:spcPct val="20000"/>
                        </a:spcBef>
                        <a:defRPr>
                          <a:solidFill>
                            <a:srgbClr val="FFFF00"/>
                          </a:solidFill>
                          <a:latin typeface="Arial" panose="020B0604020202020204" pitchFamily="34" charset="0"/>
                          <a:ea typeface="宋体" panose="02010600030101010101" pitchFamily="2" charset="-122"/>
                        </a:defRPr>
                      </a:lvl4pPr>
                      <a:lvl5pPr>
                        <a:spcBef>
                          <a:spcPct val="20000"/>
                        </a:spcBef>
                        <a:defRPr>
                          <a:solidFill>
                            <a:srgbClr val="FFFF00"/>
                          </a:solidFill>
                          <a:latin typeface="Arial" panose="020B0604020202020204" pitchFamily="34" charset="0"/>
                          <a:ea typeface="宋体" panose="02010600030101010101" pitchFamily="2" charset="-122"/>
                        </a:defRPr>
                      </a:lvl5pPr>
                      <a:lvl6pPr fontAlgn="base">
                        <a:spcBef>
                          <a:spcPct val="20000"/>
                        </a:spcBef>
                        <a:spcAft>
                          <a:spcPct val="0"/>
                        </a:spcAft>
                        <a:defRPr>
                          <a:solidFill>
                            <a:srgbClr val="FFFF00"/>
                          </a:solidFill>
                          <a:latin typeface="Arial" panose="020B0604020202020204" pitchFamily="34" charset="0"/>
                          <a:ea typeface="宋体" panose="02010600030101010101" pitchFamily="2" charset="-122"/>
                        </a:defRPr>
                      </a:lvl6pPr>
                      <a:lvl7pPr fontAlgn="base">
                        <a:spcBef>
                          <a:spcPct val="20000"/>
                        </a:spcBef>
                        <a:spcAft>
                          <a:spcPct val="0"/>
                        </a:spcAft>
                        <a:defRPr>
                          <a:solidFill>
                            <a:srgbClr val="FFFF00"/>
                          </a:solidFill>
                          <a:latin typeface="Arial" panose="020B0604020202020204" pitchFamily="34" charset="0"/>
                          <a:ea typeface="宋体" panose="02010600030101010101" pitchFamily="2" charset="-122"/>
                        </a:defRPr>
                      </a:lvl7pPr>
                      <a:lvl8pPr fontAlgn="base">
                        <a:spcBef>
                          <a:spcPct val="20000"/>
                        </a:spcBef>
                        <a:spcAft>
                          <a:spcPct val="0"/>
                        </a:spcAft>
                        <a:defRPr>
                          <a:solidFill>
                            <a:srgbClr val="FFFF00"/>
                          </a:solidFill>
                          <a:latin typeface="Arial" panose="020B0604020202020204" pitchFamily="34" charset="0"/>
                          <a:ea typeface="宋体" panose="02010600030101010101" pitchFamily="2" charset="-122"/>
                        </a:defRPr>
                      </a:lvl8pPr>
                      <a:lvl9pPr fontAlgn="base">
                        <a:spcBef>
                          <a:spcPct val="20000"/>
                        </a:spcBef>
                        <a:spcAft>
                          <a:spcPct val="0"/>
                        </a:spcAft>
                        <a:defRPr>
                          <a:solidFill>
                            <a:srgbClr val="FFFF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dirty="0">
                          <a:ln>
                            <a:noFill/>
                          </a:ln>
                          <a:solidFill>
                            <a:schemeClr val="tx1"/>
                          </a:solidFill>
                          <a:effectLst/>
                          <a:latin typeface="Arial"/>
                          <a:ea typeface="宋体"/>
                        </a:rPr>
                        <a:t>…..</a:t>
                      </a:r>
                    </a:p>
                  </a:txBody>
                  <a:tcPr marT="45749" marB="457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940584462"/>
                  </a:ext>
                </a:extLst>
              </a:tr>
              <a:tr h="335492">
                <a:tc>
                  <a:txBody>
                    <a:bodyPr/>
                    <a:lstStyle>
                      <a:lvl1pPr>
                        <a:spcBef>
                          <a:spcPct val="20000"/>
                        </a:spcBef>
                        <a:defRPr sz="2800">
                          <a:solidFill>
                            <a:srgbClr val="FFFF00"/>
                          </a:solidFill>
                          <a:latin typeface="Arial" panose="020B0604020202020204" pitchFamily="34" charset="0"/>
                          <a:ea typeface="宋体" panose="02010600030101010101" pitchFamily="2" charset="-122"/>
                        </a:defRPr>
                      </a:lvl1pPr>
                      <a:lvl2pPr>
                        <a:spcBef>
                          <a:spcPct val="20000"/>
                        </a:spcBef>
                        <a:defRPr sz="2400">
                          <a:solidFill>
                            <a:srgbClr val="FFFF00"/>
                          </a:solidFill>
                          <a:latin typeface="Arial" panose="020B0604020202020204" pitchFamily="34" charset="0"/>
                          <a:ea typeface="宋体" panose="02010600030101010101" pitchFamily="2" charset="-122"/>
                        </a:defRPr>
                      </a:lvl2pPr>
                      <a:lvl3pPr>
                        <a:spcBef>
                          <a:spcPct val="20000"/>
                        </a:spcBef>
                        <a:defRPr sz="2000">
                          <a:solidFill>
                            <a:srgbClr val="FFFF00"/>
                          </a:solidFill>
                          <a:latin typeface="Arial" panose="020B0604020202020204" pitchFamily="34" charset="0"/>
                          <a:ea typeface="宋体" panose="02010600030101010101" pitchFamily="2" charset="-122"/>
                        </a:defRPr>
                      </a:lvl3pPr>
                      <a:lvl4pPr>
                        <a:spcBef>
                          <a:spcPct val="20000"/>
                        </a:spcBef>
                        <a:defRPr>
                          <a:solidFill>
                            <a:srgbClr val="FFFF00"/>
                          </a:solidFill>
                          <a:latin typeface="Arial" panose="020B0604020202020204" pitchFamily="34" charset="0"/>
                          <a:ea typeface="宋体" panose="02010600030101010101" pitchFamily="2" charset="-122"/>
                        </a:defRPr>
                      </a:lvl4pPr>
                      <a:lvl5pPr>
                        <a:spcBef>
                          <a:spcPct val="20000"/>
                        </a:spcBef>
                        <a:defRPr>
                          <a:solidFill>
                            <a:srgbClr val="FFFF00"/>
                          </a:solidFill>
                          <a:latin typeface="Arial" panose="020B0604020202020204" pitchFamily="34" charset="0"/>
                          <a:ea typeface="宋体" panose="02010600030101010101" pitchFamily="2" charset="-122"/>
                        </a:defRPr>
                      </a:lvl5pPr>
                      <a:lvl6pPr fontAlgn="base">
                        <a:spcBef>
                          <a:spcPct val="20000"/>
                        </a:spcBef>
                        <a:spcAft>
                          <a:spcPct val="0"/>
                        </a:spcAft>
                        <a:defRPr>
                          <a:solidFill>
                            <a:srgbClr val="FFFF00"/>
                          </a:solidFill>
                          <a:latin typeface="Arial" panose="020B0604020202020204" pitchFamily="34" charset="0"/>
                          <a:ea typeface="宋体" panose="02010600030101010101" pitchFamily="2" charset="-122"/>
                        </a:defRPr>
                      </a:lvl6pPr>
                      <a:lvl7pPr fontAlgn="base">
                        <a:spcBef>
                          <a:spcPct val="20000"/>
                        </a:spcBef>
                        <a:spcAft>
                          <a:spcPct val="0"/>
                        </a:spcAft>
                        <a:defRPr>
                          <a:solidFill>
                            <a:srgbClr val="FFFF00"/>
                          </a:solidFill>
                          <a:latin typeface="Arial" panose="020B0604020202020204" pitchFamily="34" charset="0"/>
                          <a:ea typeface="宋体" panose="02010600030101010101" pitchFamily="2" charset="-122"/>
                        </a:defRPr>
                      </a:lvl7pPr>
                      <a:lvl8pPr fontAlgn="base">
                        <a:spcBef>
                          <a:spcPct val="20000"/>
                        </a:spcBef>
                        <a:spcAft>
                          <a:spcPct val="0"/>
                        </a:spcAft>
                        <a:defRPr>
                          <a:solidFill>
                            <a:srgbClr val="FFFF00"/>
                          </a:solidFill>
                          <a:latin typeface="Arial" panose="020B0604020202020204" pitchFamily="34" charset="0"/>
                          <a:ea typeface="宋体" panose="02010600030101010101" pitchFamily="2" charset="-122"/>
                        </a:defRPr>
                      </a:lvl8pPr>
                      <a:lvl9pPr fontAlgn="base">
                        <a:spcBef>
                          <a:spcPct val="20000"/>
                        </a:spcBef>
                        <a:spcAft>
                          <a:spcPct val="0"/>
                        </a:spcAft>
                        <a:defRPr>
                          <a:solidFill>
                            <a:srgbClr val="FFFF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dirty="0">
                          <a:ln>
                            <a:noFill/>
                          </a:ln>
                          <a:solidFill>
                            <a:schemeClr val="tx1"/>
                          </a:solidFill>
                          <a:effectLst/>
                          <a:latin typeface="Arial"/>
                          <a:ea typeface="宋体"/>
                        </a:rPr>
                        <a:t>17448</a:t>
                      </a:r>
                    </a:p>
                  </a:txBody>
                  <a:tcPr marT="45749" marB="457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FFFF00"/>
                          </a:solidFill>
                          <a:latin typeface="Arial" panose="020B0604020202020204" pitchFamily="34" charset="0"/>
                          <a:ea typeface="宋体" panose="02010600030101010101" pitchFamily="2" charset="-122"/>
                        </a:defRPr>
                      </a:lvl1pPr>
                      <a:lvl2pPr>
                        <a:spcBef>
                          <a:spcPct val="20000"/>
                        </a:spcBef>
                        <a:defRPr sz="2400">
                          <a:solidFill>
                            <a:srgbClr val="FFFF00"/>
                          </a:solidFill>
                          <a:latin typeface="Arial" panose="020B0604020202020204" pitchFamily="34" charset="0"/>
                          <a:ea typeface="宋体" panose="02010600030101010101" pitchFamily="2" charset="-122"/>
                        </a:defRPr>
                      </a:lvl2pPr>
                      <a:lvl3pPr>
                        <a:spcBef>
                          <a:spcPct val="20000"/>
                        </a:spcBef>
                        <a:defRPr sz="2000">
                          <a:solidFill>
                            <a:srgbClr val="FFFF00"/>
                          </a:solidFill>
                          <a:latin typeface="Arial" panose="020B0604020202020204" pitchFamily="34" charset="0"/>
                          <a:ea typeface="宋体" panose="02010600030101010101" pitchFamily="2" charset="-122"/>
                        </a:defRPr>
                      </a:lvl3pPr>
                      <a:lvl4pPr>
                        <a:spcBef>
                          <a:spcPct val="20000"/>
                        </a:spcBef>
                        <a:defRPr>
                          <a:solidFill>
                            <a:srgbClr val="FFFF00"/>
                          </a:solidFill>
                          <a:latin typeface="Arial" panose="020B0604020202020204" pitchFamily="34" charset="0"/>
                          <a:ea typeface="宋体" panose="02010600030101010101" pitchFamily="2" charset="-122"/>
                        </a:defRPr>
                      </a:lvl4pPr>
                      <a:lvl5pPr>
                        <a:spcBef>
                          <a:spcPct val="20000"/>
                        </a:spcBef>
                        <a:defRPr>
                          <a:solidFill>
                            <a:srgbClr val="FFFF00"/>
                          </a:solidFill>
                          <a:latin typeface="Arial" panose="020B0604020202020204" pitchFamily="34" charset="0"/>
                          <a:ea typeface="宋体" panose="02010600030101010101" pitchFamily="2" charset="-122"/>
                        </a:defRPr>
                      </a:lvl5pPr>
                      <a:lvl6pPr fontAlgn="base">
                        <a:spcBef>
                          <a:spcPct val="20000"/>
                        </a:spcBef>
                        <a:spcAft>
                          <a:spcPct val="0"/>
                        </a:spcAft>
                        <a:defRPr>
                          <a:solidFill>
                            <a:srgbClr val="FFFF00"/>
                          </a:solidFill>
                          <a:latin typeface="Arial" panose="020B0604020202020204" pitchFamily="34" charset="0"/>
                          <a:ea typeface="宋体" panose="02010600030101010101" pitchFamily="2" charset="-122"/>
                        </a:defRPr>
                      </a:lvl6pPr>
                      <a:lvl7pPr fontAlgn="base">
                        <a:spcBef>
                          <a:spcPct val="20000"/>
                        </a:spcBef>
                        <a:spcAft>
                          <a:spcPct val="0"/>
                        </a:spcAft>
                        <a:defRPr>
                          <a:solidFill>
                            <a:srgbClr val="FFFF00"/>
                          </a:solidFill>
                          <a:latin typeface="Arial" panose="020B0604020202020204" pitchFamily="34" charset="0"/>
                          <a:ea typeface="宋体" panose="02010600030101010101" pitchFamily="2" charset="-122"/>
                        </a:defRPr>
                      </a:lvl7pPr>
                      <a:lvl8pPr fontAlgn="base">
                        <a:spcBef>
                          <a:spcPct val="20000"/>
                        </a:spcBef>
                        <a:spcAft>
                          <a:spcPct val="0"/>
                        </a:spcAft>
                        <a:defRPr>
                          <a:solidFill>
                            <a:srgbClr val="FFFF00"/>
                          </a:solidFill>
                          <a:latin typeface="Arial" panose="020B0604020202020204" pitchFamily="34" charset="0"/>
                          <a:ea typeface="宋体" panose="02010600030101010101" pitchFamily="2" charset="-122"/>
                        </a:defRPr>
                      </a:lvl8pPr>
                      <a:lvl9pPr fontAlgn="base">
                        <a:spcBef>
                          <a:spcPct val="20000"/>
                        </a:spcBef>
                        <a:spcAft>
                          <a:spcPct val="0"/>
                        </a:spcAft>
                        <a:defRPr>
                          <a:solidFill>
                            <a:srgbClr val="FFFF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dirty="0">
                          <a:ln>
                            <a:noFill/>
                          </a:ln>
                          <a:solidFill>
                            <a:schemeClr val="tx1"/>
                          </a:solidFill>
                          <a:effectLst/>
                          <a:latin typeface="Arial"/>
                          <a:ea typeface="宋体"/>
                        </a:rPr>
                        <a:t>Chapter2</a:t>
                      </a:r>
                    </a:p>
                  </a:txBody>
                  <a:tcPr marT="45749" marB="457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3273378419"/>
                  </a:ext>
                </a:extLst>
              </a:tr>
              <a:tr h="335492">
                <a:tc>
                  <a:txBody>
                    <a:bodyPr/>
                    <a:lstStyle>
                      <a:lvl1pPr>
                        <a:spcBef>
                          <a:spcPct val="20000"/>
                        </a:spcBef>
                        <a:defRPr sz="2800">
                          <a:solidFill>
                            <a:srgbClr val="FFFF00"/>
                          </a:solidFill>
                          <a:latin typeface="Arial" panose="020B0604020202020204" pitchFamily="34" charset="0"/>
                          <a:ea typeface="宋体" panose="02010600030101010101" pitchFamily="2" charset="-122"/>
                        </a:defRPr>
                      </a:lvl1pPr>
                      <a:lvl2pPr>
                        <a:spcBef>
                          <a:spcPct val="20000"/>
                        </a:spcBef>
                        <a:defRPr sz="2400">
                          <a:solidFill>
                            <a:srgbClr val="FFFF00"/>
                          </a:solidFill>
                          <a:latin typeface="Arial" panose="020B0604020202020204" pitchFamily="34" charset="0"/>
                          <a:ea typeface="宋体" panose="02010600030101010101" pitchFamily="2" charset="-122"/>
                        </a:defRPr>
                      </a:lvl2pPr>
                      <a:lvl3pPr>
                        <a:spcBef>
                          <a:spcPct val="20000"/>
                        </a:spcBef>
                        <a:defRPr sz="2000">
                          <a:solidFill>
                            <a:srgbClr val="FFFF00"/>
                          </a:solidFill>
                          <a:latin typeface="Arial" panose="020B0604020202020204" pitchFamily="34" charset="0"/>
                          <a:ea typeface="宋体" panose="02010600030101010101" pitchFamily="2" charset="-122"/>
                        </a:defRPr>
                      </a:lvl3pPr>
                      <a:lvl4pPr>
                        <a:spcBef>
                          <a:spcPct val="20000"/>
                        </a:spcBef>
                        <a:defRPr>
                          <a:solidFill>
                            <a:srgbClr val="FFFF00"/>
                          </a:solidFill>
                          <a:latin typeface="Arial" panose="020B0604020202020204" pitchFamily="34" charset="0"/>
                          <a:ea typeface="宋体" panose="02010600030101010101" pitchFamily="2" charset="-122"/>
                        </a:defRPr>
                      </a:lvl4pPr>
                      <a:lvl5pPr>
                        <a:spcBef>
                          <a:spcPct val="20000"/>
                        </a:spcBef>
                        <a:defRPr>
                          <a:solidFill>
                            <a:srgbClr val="FFFF00"/>
                          </a:solidFill>
                          <a:latin typeface="Arial" panose="020B0604020202020204" pitchFamily="34" charset="0"/>
                          <a:ea typeface="宋体" panose="02010600030101010101" pitchFamily="2" charset="-122"/>
                        </a:defRPr>
                      </a:lvl5pPr>
                      <a:lvl6pPr fontAlgn="base">
                        <a:spcBef>
                          <a:spcPct val="20000"/>
                        </a:spcBef>
                        <a:spcAft>
                          <a:spcPct val="0"/>
                        </a:spcAft>
                        <a:defRPr>
                          <a:solidFill>
                            <a:srgbClr val="FFFF00"/>
                          </a:solidFill>
                          <a:latin typeface="Arial" panose="020B0604020202020204" pitchFamily="34" charset="0"/>
                          <a:ea typeface="宋体" panose="02010600030101010101" pitchFamily="2" charset="-122"/>
                        </a:defRPr>
                      </a:lvl6pPr>
                      <a:lvl7pPr fontAlgn="base">
                        <a:spcBef>
                          <a:spcPct val="20000"/>
                        </a:spcBef>
                        <a:spcAft>
                          <a:spcPct val="0"/>
                        </a:spcAft>
                        <a:defRPr>
                          <a:solidFill>
                            <a:srgbClr val="FFFF00"/>
                          </a:solidFill>
                          <a:latin typeface="Arial" panose="020B0604020202020204" pitchFamily="34" charset="0"/>
                          <a:ea typeface="宋体" panose="02010600030101010101" pitchFamily="2" charset="-122"/>
                        </a:defRPr>
                      </a:lvl7pPr>
                      <a:lvl8pPr fontAlgn="base">
                        <a:spcBef>
                          <a:spcPct val="20000"/>
                        </a:spcBef>
                        <a:spcAft>
                          <a:spcPct val="0"/>
                        </a:spcAft>
                        <a:defRPr>
                          <a:solidFill>
                            <a:srgbClr val="FFFF00"/>
                          </a:solidFill>
                          <a:latin typeface="Arial" panose="020B0604020202020204" pitchFamily="34" charset="0"/>
                          <a:ea typeface="宋体" panose="02010600030101010101" pitchFamily="2" charset="-122"/>
                        </a:defRPr>
                      </a:lvl8pPr>
                      <a:lvl9pPr fontAlgn="base">
                        <a:spcBef>
                          <a:spcPct val="20000"/>
                        </a:spcBef>
                        <a:spcAft>
                          <a:spcPct val="0"/>
                        </a:spcAft>
                        <a:defRPr>
                          <a:solidFill>
                            <a:srgbClr val="FFFF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dirty="0">
                          <a:ln>
                            <a:noFill/>
                          </a:ln>
                          <a:solidFill>
                            <a:schemeClr val="tx1"/>
                          </a:solidFill>
                          <a:effectLst/>
                          <a:latin typeface="Arial"/>
                          <a:ea typeface="宋体"/>
                        </a:rPr>
                        <a:t>52473</a:t>
                      </a:r>
                    </a:p>
                  </a:txBody>
                  <a:tcPr marT="45749" marB="457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FFFF00"/>
                          </a:solidFill>
                          <a:latin typeface="Arial" panose="020B0604020202020204" pitchFamily="34" charset="0"/>
                          <a:ea typeface="宋体" panose="02010600030101010101" pitchFamily="2" charset="-122"/>
                        </a:defRPr>
                      </a:lvl1pPr>
                      <a:lvl2pPr>
                        <a:spcBef>
                          <a:spcPct val="20000"/>
                        </a:spcBef>
                        <a:defRPr sz="2400">
                          <a:solidFill>
                            <a:srgbClr val="FFFF00"/>
                          </a:solidFill>
                          <a:latin typeface="Arial" panose="020B0604020202020204" pitchFamily="34" charset="0"/>
                          <a:ea typeface="宋体" panose="02010600030101010101" pitchFamily="2" charset="-122"/>
                        </a:defRPr>
                      </a:lvl2pPr>
                      <a:lvl3pPr>
                        <a:spcBef>
                          <a:spcPct val="20000"/>
                        </a:spcBef>
                        <a:defRPr sz="2000">
                          <a:solidFill>
                            <a:srgbClr val="FFFF00"/>
                          </a:solidFill>
                          <a:latin typeface="Arial" panose="020B0604020202020204" pitchFamily="34" charset="0"/>
                          <a:ea typeface="宋体" panose="02010600030101010101" pitchFamily="2" charset="-122"/>
                        </a:defRPr>
                      </a:lvl3pPr>
                      <a:lvl4pPr>
                        <a:spcBef>
                          <a:spcPct val="20000"/>
                        </a:spcBef>
                        <a:defRPr>
                          <a:solidFill>
                            <a:srgbClr val="FFFF00"/>
                          </a:solidFill>
                          <a:latin typeface="Arial" panose="020B0604020202020204" pitchFamily="34" charset="0"/>
                          <a:ea typeface="宋体" panose="02010600030101010101" pitchFamily="2" charset="-122"/>
                        </a:defRPr>
                      </a:lvl4pPr>
                      <a:lvl5pPr>
                        <a:spcBef>
                          <a:spcPct val="20000"/>
                        </a:spcBef>
                        <a:defRPr>
                          <a:solidFill>
                            <a:srgbClr val="FFFF00"/>
                          </a:solidFill>
                          <a:latin typeface="Arial" panose="020B0604020202020204" pitchFamily="34" charset="0"/>
                          <a:ea typeface="宋体" panose="02010600030101010101" pitchFamily="2" charset="-122"/>
                        </a:defRPr>
                      </a:lvl5pPr>
                      <a:lvl6pPr fontAlgn="base">
                        <a:spcBef>
                          <a:spcPct val="20000"/>
                        </a:spcBef>
                        <a:spcAft>
                          <a:spcPct val="0"/>
                        </a:spcAft>
                        <a:defRPr>
                          <a:solidFill>
                            <a:srgbClr val="FFFF00"/>
                          </a:solidFill>
                          <a:latin typeface="Arial" panose="020B0604020202020204" pitchFamily="34" charset="0"/>
                          <a:ea typeface="宋体" panose="02010600030101010101" pitchFamily="2" charset="-122"/>
                        </a:defRPr>
                      </a:lvl6pPr>
                      <a:lvl7pPr fontAlgn="base">
                        <a:spcBef>
                          <a:spcPct val="20000"/>
                        </a:spcBef>
                        <a:spcAft>
                          <a:spcPct val="0"/>
                        </a:spcAft>
                        <a:defRPr>
                          <a:solidFill>
                            <a:srgbClr val="FFFF00"/>
                          </a:solidFill>
                          <a:latin typeface="Arial" panose="020B0604020202020204" pitchFamily="34" charset="0"/>
                          <a:ea typeface="宋体" panose="02010600030101010101" pitchFamily="2" charset="-122"/>
                        </a:defRPr>
                      </a:lvl7pPr>
                      <a:lvl8pPr fontAlgn="base">
                        <a:spcBef>
                          <a:spcPct val="20000"/>
                        </a:spcBef>
                        <a:spcAft>
                          <a:spcPct val="0"/>
                        </a:spcAft>
                        <a:defRPr>
                          <a:solidFill>
                            <a:srgbClr val="FFFF00"/>
                          </a:solidFill>
                          <a:latin typeface="Arial" panose="020B0604020202020204" pitchFamily="34" charset="0"/>
                          <a:ea typeface="宋体" panose="02010600030101010101" pitchFamily="2" charset="-122"/>
                        </a:defRPr>
                      </a:lvl8pPr>
                      <a:lvl9pPr fontAlgn="base">
                        <a:spcBef>
                          <a:spcPct val="20000"/>
                        </a:spcBef>
                        <a:spcAft>
                          <a:spcPct val="0"/>
                        </a:spcAft>
                        <a:defRPr>
                          <a:solidFill>
                            <a:srgbClr val="FFFF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Chapter3</a:t>
                      </a:r>
                    </a:p>
                  </a:txBody>
                  <a:tcPr marT="45749" marB="457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382432646"/>
                  </a:ext>
                </a:extLst>
              </a:tr>
            </a:tbl>
          </a:graphicData>
        </a:graphic>
      </p:graphicFrame>
      <p:sp>
        <p:nvSpPr>
          <p:cNvPr id="27693" name="Line 188">
            <a:extLst>
              <a:ext uri="{FF2B5EF4-FFF2-40B4-BE49-F238E27FC236}">
                <a16:creationId xmlns:a16="http://schemas.microsoft.com/office/drawing/2014/main" id="{F0FAD60A-D12B-F128-F24B-0A84A39F7B53}"/>
              </a:ext>
            </a:extLst>
          </p:cNvPr>
          <p:cNvSpPr>
            <a:spLocks noChangeShapeType="1"/>
          </p:cNvSpPr>
          <p:nvPr/>
        </p:nvSpPr>
        <p:spPr bwMode="auto">
          <a:xfrm>
            <a:off x="3935413" y="2205038"/>
            <a:ext cx="3600450" cy="0"/>
          </a:xfrm>
          <a:prstGeom prst="line">
            <a:avLst/>
          </a:prstGeom>
          <a:noFill/>
          <a:ln w="9525">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27694" name="Line 189">
            <a:extLst>
              <a:ext uri="{FF2B5EF4-FFF2-40B4-BE49-F238E27FC236}">
                <a16:creationId xmlns:a16="http://schemas.microsoft.com/office/drawing/2014/main" id="{C448084A-8C58-AB56-B2F5-44A991890A73}"/>
              </a:ext>
            </a:extLst>
          </p:cNvPr>
          <p:cNvSpPr>
            <a:spLocks noChangeShapeType="1"/>
          </p:cNvSpPr>
          <p:nvPr/>
        </p:nvSpPr>
        <p:spPr bwMode="auto">
          <a:xfrm>
            <a:off x="3935413" y="1700214"/>
            <a:ext cx="0" cy="504825"/>
          </a:xfrm>
          <a:prstGeom prst="line">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27695" name="Text Box 215">
            <a:extLst>
              <a:ext uri="{FF2B5EF4-FFF2-40B4-BE49-F238E27FC236}">
                <a16:creationId xmlns:a16="http://schemas.microsoft.com/office/drawing/2014/main" id="{9F537564-FC7E-B1E3-48FD-7F664C7DC244}"/>
              </a:ext>
            </a:extLst>
          </p:cNvPr>
          <p:cNvSpPr txBox="1">
            <a:spLocks noChangeArrowheads="1"/>
          </p:cNvSpPr>
          <p:nvPr/>
        </p:nvSpPr>
        <p:spPr bwMode="auto">
          <a:xfrm>
            <a:off x="3071814" y="260351"/>
            <a:ext cx="23764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FFFF00"/>
                </a:solidFill>
                <a:latin typeface="Arial" panose="020B0604020202020204" pitchFamily="34" charset="0"/>
                <a:ea typeface="宋体" panose="02010600030101010101" pitchFamily="2" charset="-122"/>
              </a:defRPr>
            </a:lvl1pPr>
            <a:lvl2pPr marL="742950" indent="-285750">
              <a:spcBef>
                <a:spcPct val="20000"/>
              </a:spcBef>
              <a:buChar char="–"/>
              <a:defRPr sz="2800">
                <a:solidFill>
                  <a:srgbClr val="FFFF00"/>
                </a:solidFill>
                <a:latin typeface="Arial" panose="020B0604020202020204" pitchFamily="34" charset="0"/>
                <a:ea typeface="宋体" panose="02010600030101010101" pitchFamily="2" charset="-122"/>
              </a:defRPr>
            </a:lvl2pPr>
            <a:lvl3pPr marL="1143000" indent="-228600">
              <a:spcBef>
                <a:spcPct val="20000"/>
              </a:spcBef>
              <a:buChar char="•"/>
              <a:defRPr sz="2400">
                <a:solidFill>
                  <a:srgbClr val="FFFF00"/>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FFFF00"/>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Arial" panose="020B0604020202020204" pitchFamily="34" charset="0"/>
                <a:ea typeface="宋体" panose="02010600030101010101" pitchFamily="2" charset="-122"/>
              </a:defRPr>
            </a:lvl9pPr>
          </a:lstStyle>
          <a:p>
            <a:pPr fontAlgn="base">
              <a:spcBef>
                <a:spcPct val="50000"/>
              </a:spcBef>
              <a:spcAft>
                <a:spcPct val="0"/>
              </a:spcAft>
              <a:buNone/>
            </a:pPr>
            <a:r>
              <a:rPr lang="zh-CN" altLang="en-US" sz="1800" b="1"/>
              <a:t>目录</a:t>
            </a:r>
            <a:r>
              <a:rPr lang="en-US" altLang="zh-CN" sz="1800" b="1" dirty="0"/>
              <a:t>~/course</a:t>
            </a:r>
            <a:r>
              <a:rPr lang="zh-CN" altLang="en-US" sz="1800" b="1"/>
              <a:t>的内容</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AEEE92-1CA4-7C9B-91F9-64B08AC17B9F}"/>
              </a:ext>
            </a:extLst>
          </p:cNvPr>
          <p:cNvSpPr>
            <a:spLocks noGrp="1"/>
          </p:cNvSpPr>
          <p:nvPr>
            <p:ph type="title"/>
          </p:nvPr>
        </p:nvSpPr>
        <p:spPr/>
        <p:txBody>
          <a:bodyPr/>
          <a:lstStyle/>
          <a:p>
            <a:endParaRPr lang="zh-CN" altLang="en-US"/>
          </a:p>
        </p:txBody>
      </p:sp>
      <p:pic>
        <p:nvPicPr>
          <p:cNvPr id="1026" name="Picture 2" descr="Understand difference between Hard links and Soft links in Linux">
            <a:extLst>
              <a:ext uri="{FF2B5EF4-FFF2-40B4-BE49-F238E27FC236}">
                <a16:creationId xmlns:a16="http://schemas.microsoft.com/office/drawing/2014/main" id="{2546E1E8-B82E-AA2B-7D60-D6D1759711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8104" y="1818031"/>
            <a:ext cx="83820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18427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DA2DBF-D89F-4983-A9E7-D6128359C7EA}"/>
              </a:ext>
            </a:extLst>
          </p:cNvPr>
          <p:cNvSpPr>
            <a:spLocks noGrp="1"/>
          </p:cNvSpPr>
          <p:nvPr>
            <p:ph type="title"/>
          </p:nvPr>
        </p:nvSpPr>
        <p:spPr/>
        <p:txBody>
          <a:bodyPr/>
          <a:lstStyle/>
          <a:p>
            <a:r>
              <a:rPr lang="zh-CN" altLang="en-US" dirty="0"/>
              <a:t>硬链接缺点</a:t>
            </a:r>
          </a:p>
        </p:txBody>
      </p:sp>
      <p:sp>
        <p:nvSpPr>
          <p:cNvPr id="3" name="内容占位符 2">
            <a:extLst>
              <a:ext uri="{FF2B5EF4-FFF2-40B4-BE49-F238E27FC236}">
                <a16:creationId xmlns:a16="http://schemas.microsoft.com/office/drawing/2014/main" id="{EFC5F3C7-5C01-073D-F458-4A8D055F330E}"/>
              </a:ext>
            </a:extLst>
          </p:cNvPr>
          <p:cNvSpPr>
            <a:spLocks noGrp="1"/>
          </p:cNvSpPr>
          <p:nvPr>
            <p:ph idx="1"/>
          </p:nvPr>
        </p:nvSpPr>
        <p:spPr/>
        <p:txBody>
          <a:bodyPr/>
          <a:lstStyle/>
          <a:p>
            <a:r>
              <a:rPr lang="zh-CN" altLang="en-US" dirty="0"/>
              <a:t>硬链接不可以在不同文件系统的文件间建立链接</a:t>
            </a:r>
            <a:endParaRPr lang="en-US" altLang="zh-CN" dirty="0"/>
          </a:p>
          <a:p>
            <a:r>
              <a:rPr lang="zh-CN" altLang="en-US" dirty="0"/>
              <a:t>一般不能为目录建立硬链接</a:t>
            </a:r>
          </a:p>
        </p:txBody>
      </p:sp>
    </p:spTree>
    <p:extLst>
      <p:ext uri="{BB962C8B-B14F-4D97-AF65-F5344CB8AC3E}">
        <p14:creationId xmlns:p14="http://schemas.microsoft.com/office/powerpoint/2010/main" val="39153557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文件打包</a:t>
            </a:r>
            <a:r>
              <a:rPr lang="zh-CN" altLang="en-US" dirty="0"/>
              <a:t>和</a:t>
            </a:r>
            <a:r>
              <a:rPr lang="zh-CN" altLang="zh-CN" dirty="0"/>
              <a:t>压缩命令</a:t>
            </a:r>
            <a:endParaRPr lang="zh-CN" altLang="en-US" dirty="0"/>
          </a:p>
        </p:txBody>
      </p:sp>
      <p:sp>
        <p:nvSpPr>
          <p:cNvPr id="3" name="文本占位符 2"/>
          <p:cNvSpPr>
            <a:spLocks noGrp="1"/>
          </p:cNvSpPr>
          <p:nvPr>
            <p:ph type="body" idx="1"/>
          </p:nvPr>
        </p:nvSpPr>
        <p:spPr/>
        <p:txBody>
          <a:bodyPr/>
          <a:lstStyle/>
          <a:p>
            <a:endParaRPr lang="zh-CN" altLang="en-US"/>
          </a:p>
        </p:txBody>
      </p:sp>
      <p:sp>
        <p:nvSpPr>
          <p:cNvPr id="5" name="灯片编号占位符 4"/>
          <p:cNvSpPr>
            <a:spLocks noGrp="1"/>
          </p:cNvSpPr>
          <p:nvPr>
            <p:ph type="sldNum" sz="quarter" idx="11"/>
          </p:nvPr>
        </p:nvSpPr>
        <p:spPr/>
        <p:txBody>
          <a:bodyPr/>
          <a:lstStyle/>
          <a:p>
            <a:fld id="{947CB985-09D2-4724-917F-80B7A7E07E02}" type="slidenum">
              <a:rPr lang="en-US" altLang="zh-CN" dirty="0" smtClean="0"/>
              <a:pPr/>
              <a:t>46</a:t>
            </a:fld>
            <a:endParaRPr lang="en-US" altLang="zh-CN"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常用的文件打包和压缩命令</a:t>
            </a:r>
          </a:p>
        </p:txBody>
      </p:sp>
      <p:graphicFrame>
        <p:nvGraphicFramePr>
          <p:cNvPr id="7" name="内容占位符 6"/>
          <p:cNvGraphicFramePr>
            <a:graphicFrameLocks noGrp="1"/>
          </p:cNvGraphicFramePr>
          <p:nvPr>
            <p:ph idx="1"/>
          </p:nvPr>
        </p:nvGraphicFramePr>
        <p:xfrm>
          <a:off x="1981200" y="1600201"/>
          <a:ext cx="8435280" cy="4373468"/>
        </p:xfrm>
        <a:graphic>
          <a:graphicData uri="http://schemas.openxmlformats.org/drawingml/2006/table">
            <a:tbl>
              <a:tblPr>
                <a:tableStyleId>{35758FB7-9AC5-4552-8A53-C91805E547FA}</a:tableStyleId>
              </a:tblPr>
              <a:tblGrid>
                <a:gridCol w="1781986">
                  <a:extLst>
                    <a:ext uri="{9D8B030D-6E8A-4147-A177-3AD203B41FA5}">
                      <a16:colId xmlns:a16="http://schemas.microsoft.com/office/drawing/2014/main" val="20000"/>
                    </a:ext>
                  </a:extLst>
                </a:gridCol>
                <a:gridCol w="6653294">
                  <a:extLst>
                    <a:ext uri="{9D8B030D-6E8A-4147-A177-3AD203B41FA5}">
                      <a16:colId xmlns:a16="http://schemas.microsoft.com/office/drawing/2014/main" val="20001"/>
                    </a:ext>
                  </a:extLst>
                </a:gridCol>
              </a:tblGrid>
              <a:tr h="507874">
                <a:tc>
                  <a:txBody>
                    <a:bodyPr/>
                    <a:lstStyle/>
                    <a:p>
                      <a:pPr marL="342900" marR="0" lvl="0" indent="-342900" algn="ctr" defTabSz="914400" rtl="0" eaLnBrk="1" fontAlgn="t" latinLnBrk="0" hangingPunct="1">
                        <a:lnSpc>
                          <a:spcPct val="100000"/>
                        </a:lnSpc>
                        <a:spcBef>
                          <a:spcPct val="0"/>
                        </a:spcBef>
                        <a:spcAft>
                          <a:spcPct val="0"/>
                        </a:spcAft>
                        <a:buClr>
                          <a:schemeClr val="bg2"/>
                        </a:buClr>
                        <a:buSzPct val="75000"/>
                        <a:buFont typeface="Wingdings" pitchFamily="2" charset="2"/>
                        <a:buNone/>
                        <a:tabLst/>
                      </a:pPr>
                      <a:r>
                        <a:rPr kumimoji="0" lang="zh-CN" altLang="en-US" sz="2800" u="none" strike="noStrike" cap="none" normalizeH="0" baseline="0" dirty="0">
                          <a:ln>
                            <a:noFill/>
                          </a:ln>
                          <a:effectLst/>
                        </a:rPr>
                        <a:t>命令 </a:t>
                      </a:r>
                      <a:endParaRPr kumimoji="0" lang="zh-CN" altLang="en-US" sz="2800" b="0" i="0" u="none" strike="noStrike" cap="none" normalizeH="0" baseline="0" dirty="0">
                        <a:ln>
                          <a:noFill/>
                        </a:ln>
                        <a:solidFill>
                          <a:schemeClr val="tx1"/>
                        </a:solidFill>
                        <a:effectLst/>
                        <a:latin typeface="Arial" charset="0"/>
                        <a:ea typeface="宋体" charset="-122"/>
                      </a:endParaRPr>
                    </a:p>
                  </a:txBody>
                  <a:tcPr horzOverflow="overflow"/>
                </a:tc>
                <a:tc>
                  <a:txBody>
                    <a:bodyPr/>
                    <a:lstStyle/>
                    <a:p>
                      <a:pPr marL="342900" marR="0" lvl="0" indent="-342900" algn="ctr" defTabSz="914400" rtl="0" eaLnBrk="1" fontAlgn="t" latinLnBrk="0" hangingPunct="1">
                        <a:lnSpc>
                          <a:spcPct val="100000"/>
                        </a:lnSpc>
                        <a:spcBef>
                          <a:spcPct val="0"/>
                        </a:spcBef>
                        <a:spcAft>
                          <a:spcPct val="0"/>
                        </a:spcAft>
                        <a:buClr>
                          <a:schemeClr val="bg2"/>
                        </a:buClr>
                        <a:buSzPct val="75000"/>
                        <a:buFont typeface="Wingdings" pitchFamily="2" charset="2"/>
                        <a:buNone/>
                        <a:tabLst/>
                      </a:pPr>
                      <a:r>
                        <a:rPr kumimoji="0" lang="zh-CN" altLang="en-US" sz="2800" u="none" strike="noStrike" cap="none" normalizeH="0" baseline="0" dirty="0">
                          <a:ln>
                            <a:noFill/>
                          </a:ln>
                          <a:effectLst/>
                        </a:rPr>
                        <a:t>功能</a:t>
                      </a:r>
                      <a:endParaRPr kumimoji="0" lang="zh-CN" altLang="en-US" sz="2800" b="0" i="0" u="none" strike="noStrike" cap="none" normalizeH="0" baseline="0" dirty="0">
                        <a:ln>
                          <a:noFill/>
                        </a:ln>
                        <a:solidFill>
                          <a:schemeClr val="tx1"/>
                        </a:solidFill>
                        <a:effectLst/>
                        <a:latin typeface="Arial" charset="0"/>
                        <a:ea typeface="宋体" charset="-122"/>
                      </a:endParaRPr>
                    </a:p>
                  </a:txBody>
                  <a:tcPr horzOverflow="overflow"/>
                </a:tc>
                <a:extLst>
                  <a:ext uri="{0D108BD9-81ED-4DB2-BD59-A6C34878D82A}">
                    <a16:rowId xmlns:a16="http://schemas.microsoft.com/office/drawing/2014/main" val="10000"/>
                  </a:ext>
                </a:extLst>
              </a:tr>
              <a:tr h="571936">
                <a:tc>
                  <a:txBody>
                    <a:bodyPr/>
                    <a:lstStyle/>
                    <a:p>
                      <a:pPr marL="342900" marR="0" lvl="0" indent="-342900" algn="l" defTabSz="914400" rtl="0" eaLnBrk="1" fontAlgn="t" latinLnBrk="0" hangingPunct="1">
                        <a:lnSpc>
                          <a:spcPct val="100000"/>
                        </a:lnSpc>
                        <a:spcBef>
                          <a:spcPct val="0"/>
                        </a:spcBef>
                        <a:spcAft>
                          <a:spcPct val="0"/>
                        </a:spcAft>
                        <a:buClr>
                          <a:schemeClr val="bg2"/>
                        </a:buClr>
                        <a:buSzPct val="75000"/>
                        <a:buFont typeface="Wingdings" pitchFamily="2" charset="2"/>
                        <a:buNone/>
                        <a:tabLst/>
                      </a:pPr>
                      <a:r>
                        <a:rPr kumimoji="0" lang="en-US" altLang="zh-CN" sz="2800" b="0" i="0" u="none" strike="noStrike" cap="none" normalizeH="0" baseline="0" dirty="0" err="1">
                          <a:ln>
                            <a:noFill/>
                          </a:ln>
                          <a:solidFill>
                            <a:schemeClr val="accent6">
                              <a:lumMod val="75000"/>
                            </a:schemeClr>
                          </a:solidFill>
                          <a:effectLst/>
                          <a:latin typeface="Arial" charset="0"/>
                          <a:ea typeface="宋体" charset="-122"/>
                        </a:rPr>
                        <a:t>xz</a:t>
                      </a:r>
                      <a:endParaRPr kumimoji="0" lang="en-US" altLang="zh-CN" sz="2800" b="0" i="0" u="none" strike="noStrike" cap="none" normalizeH="0" baseline="0" dirty="0">
                        <a:ln>
                          <a:noFill/>
                        </a:ln>
                        <a:solidFill>
                          <a:schemeClr val="accent6">
                            <a:lumMod val="75000"/>
                          </a:schemeClr>
                        </a:solidFill>
                        <a:effectLst/>
                        <a:latin typeface="Arial" charset="0"/>
                        <a:ea typeface="宋体" charset="-122"/>
                      </a:endParaRPr>
                    </a:p>
                  </a:txBody>
                  <a:tcPr horzOverflow="overflow"/>
                </a:tc>
                <a:tc>
                  <a:txBody>
                    <a:bodyPr/>
                    <a:lstStyle/>
                    <a:p>
                      <a:pPr marL="342900" marR="0" lvl="0" indent="-342900" algn="l" defTabSz="914400" rtl="0" eaLnBrk="1" fontAlgn="t" latinLnBrk="0" hangingPunct="1">
                        <a:lnSpc>
                          <a:spcPct val="100000"/>
                        </a:lnSpc>
                        <a:spcBef>
                          <a:spcPct val="0"/>
                        </a:spcBef>
                        <a:spcAft>
                          <a:spcPct val="0"/>
                        </a:spcAft>
                        <a:buClr>
                          <a:schemeClr val="bg2"/>
                        </a:buClr>
                        <a:buSzPct val="75000"/>
                        <a:buFont typeface="Wingdings" pitchFamily="2" charset="2"/>
                        <a:buNone/>
                        <a:tabLst/>
                      </a:pPr>
                      <a:r>
                        <a:rPr kumimoji="0" lang="zh-CN" altLang="en-US" sz="2800" b="0" i="0" u="none" strike="noStrike" cap="none" normalizeH="0" baseline="0" dirty="0">
                          <a:ln>
                            <a:noFill/>
                          </a:ln>
                          <a:solidFill>
                            <a:schemeClr val="tx1"/>
                          </a:solidFill>
                          <a:effectLst/>
                          <a:latin typeface="Arial" charset="0"/>
                          <a:ea typeface="宋体" charset="-122"/>
                        </a:rPr>
                        <a:t>使用</a:t>
                      </a:r>
                      <a:r>
                        <a:rPr kumimoji="0" lang="en-US" altLang="zh-CN" sz="2800" b="0" i="0" u="none" strike="noStrike" cap="none" normalizeH="0" baseline="0" dirty="0">
                          <a:ln>
                            <a:noFill/>
                          </a:ln>
                          <a:solidFill>
                            <a:schemeClr val="tx1"/>
                          </a:solidFill>
                          <a:effectLst/>
                          <a:latin typeface="Arial" charset="0"/>
                          <a:ea typeface="宋体" charset="-122"/>
                        </a:rPr>
                        <a:t>LZMA </a:t>
                      </a:r>
                      <a:r>
                        <a:rPr kumimoji="0" lang="zh-CN" altLang="en-US" sz="2800" b="0" i="0" u="none" strike="noStrike" cap="none" normalizeH="0" baseline="0" dirty="0">
                          <a:ln>
                            <a:noFill/>
                          </a:ln>
                          <a:solidFill>
                            <a:schemeClr val="tx1"/>
                          </a:solidFill>
                          <a:effectLst/>
                          <a:latin typeface="Arial" charset="0"/>
                          <a:ea typeface="宋体" charset="-122"/>
                        </a:rPr>
                        <a:t>算法的高性能压缩</a:t>
                      </a:r>
                      <a:r>
                        <a:rPr kumimoji="0" lang="en-US" altLang="zh-CN" sz="2800" b="0" i="0" u="none" strike="noStrike" cap="none" normalizeH="0" baseline="0" dirty="0">
                          <a:ln>
                            <a:noFill/>
                          </a:ln>
                          <a:solidFill>
                            <a:schemeClr val="tx1"/>
                          </a:solidFill>
                          <a:effectLst/>
                          <a:latin typeface="Arial" charset="0"/>
                          <a:ea typeface="宋体" charset="-122"/>
                        </a:rPr>
                        <a:t>/</a:t>
                      </a:r>
                      <a:r>
                        <a:rPr kumimoji="0" lang="zh-CN" altLang="en-US" sz="2800" b="0" i="0" u="none" strike="noStrike" cap="none" normalizeH="0" baseline="0" dirty="0">
                          <a:ln>
                            <a:noFill/>
                          </a:ln>
                          <a:solidFill>
                            <a:schemeClr val="tx1"/>
                          </a:solidFill>
                          <a:effectLst/>
                          <a:latin typeface="Arial" charset="0"/>
                          <a:ea typeface="宋体" charset="-122"/>
                        </a:rPr>
                        <a:t>解压工具</a:t>
                      </a:r>
                    </a:p>
                  </a:txBody>
                  <a:tcPr horzOverflow="overflow"/>
                </a:tc>
                <a:extLst>
                  <a:ext uri="{0D108BD9-81ED-4DB2-BD59-A6C34878D82A}">
                    <a16:rowId xmlns:a16="http://schemas.microsoft.com/office/drawing/2014/main" val="10001"/>
                  </a:ext>
                </a:extLst>
              </a:tr>
              <a:tr h="573340">
                <a:tc>
                  <a:txBody>
                    <a:bodyPr/>
                    <a:lstStyle/>
                    <a:p>
                      <a:pPr marL="342900" marR="0" lvl="0" indent="-342900" algn="l" defTabSz="914400" rtl="0" eaLnBrk="1" fontAlgn="t" latinLnBrk="0" hangingPunct="1">
                        <a:lnSpc>
                          <a:spcPct val="100000"/>
                        </a:lnSpc>
                        <a:spcBef>
                          <a:spcPct val="0"/>
                        </a:spcBef>
                        <a:spcAft>
                          <a:spcPct val="0"/>
                        </a:spcAft>
                        <a:buClr>
                          <a:schemeClr val="bg2"/>
                        </a:buClr>
                        <a:buSzPct val="75000"/>
                        <a:buFont typeface="Wingdings" pitchFamily="2" charset="2"/>
                        <a:buNone/>
                        <a:tabLst/>
                        <a:defRPr/>
                      </a:pPr>
                      <a:r>
                        <a:rPr kumimoji="0" lang="en-US" altLang="zh-CN" sz="2800" b="0" i="0" u="none" strike="noStrike" cap="none" normalizeH="0" baseline="0" dirty="0" err="1">
                          <a:ln>
                            <a:noFill/>
                          </a:ln>
                          <a:solidFill>
                            <a:schemeClr val="accent6">
                              <a:lumMod val="75000"/>
                            </a:schemeClr>
                          </a:solidFill>
                          <a:effectLst/>
                          <a:latin typeface="Arial" charset="0"/>
                          <a:ea typeface="宋体" charset="-122"/>
                        </a:rPr>
                        <a:t>gzip</a:t>
                      </a:r>
                      <a:endParaRPr kumimoji="0" lang="en-US" altLang="zh-CN" sz="2800" b="0" i="0" u="none" strike="noStrike" cap="none" normalizeH="0" baseline="0" dirty="0">
                        <a:ln>
                          <a:noFill/>
                        </a:ln>
                        <a:solidFill>
                          <a:schemeClr val="accent6">
                            <a:lumMod val="75000"/>
                          </a:schemeClr>
                        </a:solidFill>
                        <a:effectLst/>
                        <a:latin typeface="Arial" charset="0"/>
                        <a:ea typeface="宋体" charset="-122"/>
                      </a:endParaRPr>
                    </a:p>
                  </a:txBody>
                  <a:tcPr horzOverflow="overflow"/>
                </a:tc>
                <a:tc>
                  <a:txBody>
                    <a:bodyPr/>
                    <a:lstStyle/>
                    <a:p>
                      <a:pPr marL="342900" marR="0" lvl="0" indent="-342900" algn="l" defTabSz="914400" rtl="0" eaLnBrk="1" fontAlgn="t" latinLnBrk="0" hangingPunct="1">
                        <a:lnSpc>
                          <a:spcPct val="100000"/>
                        </a:lnSpc>
                        <a:spcBef>
                          <a:spcPct val="0"/>
                        </a:spcBef>
                        <a:spcAft>
                          <a:spcPct val="0"/>
                        </a:spcAft>
                        <a:buClr>
                          <a:schemeClr val="bg2"/>
                        </a:buClr>
                        <a:buSzPct val="75000"/>
                        <a:buFont typeface="Wingdings" pitchFamily="2" charset="2"/>
                        <a:buNone/>
                        <a:tabLst/>
                      </a:pPr>
                      <a:r>
                        <a:rPr kumimoji="0" lang="zh-CN" altLang="en-US" sz="2800" b="0" i="0" u="none" strike="noStrike" cap="none" normalizeH="0" baseline="0" dirty="0">
                          <a:ln>
                            <a:noFill/>
                          </a:ln>
                          <a:solidFill>
                            <a:schemeClr val="tx1"/>
                          </a:solidFill>
                          <a:effectLst/>
                          <a:latin typeface="Arial" charset="0"/>
                          <a:ea typeface="宋体" charset="-122"/>
                        </a:rPr>
                        <a:t>流行的 </a:t>
                      </a:r>
                      <a:r>
                        <a:rPr kumimoji="0" lang="en-US" altLang="zh-CN" sz="2800" b="0" i="0" u="none" strike="noStrike" cap="none" normalizeH="0" baseline="0" dirty="0">
                          <a:ln>
                            <a:noFill/>
                          </a:ln>
                          <a:solidFill>
                            <a:schemeClr val="tx1"/>
                          </a:solidFill>
                          <a:effectLst/>
                          <a:latin typeface="Arial" charset="0"/>
                          <a:ea typeface="宋体" charset="-122"/>
                        </a:rPr>
                        <a:t>GNU </a:t>
                      </a:r>
                      <a:r>
                        <a:rPr kumimoji="0" lang="en-US" altLang="zh-CN" sz="2800" b="0" i="0" u="none" strike="noStrike" cap="none" normalizeH="0" baseline="0" dirty="0" err="1">
                          <a:ln>
                            <a:noFill/>
                          </a:ln>
                          <a:solidFill>
                            <a:schemeClr val="tx1"/>
                          </a:solidFill>
                          <a:effectLst/>
                          <a:latin typeface="Arial" charset="0"/>
                          <a:ea typeface="宋体" charset="-122"/>
                        </a:rPr>
                        <a:t>gzip</a:t>
                      </a:r>
                      <a:r>
                        <a:rPr kumimoji="0" lang="en-US" altLang="zh-CN" sz="2800" b="0" i="0" u="none" strike="noStrike" cap="none" normalizeH="0" baseline="0" dirty="0">
                          <a:ln>
                            <a:noFill/>
                          </a:ln>
                          <a:solidFill>
                            <a:schemeClr val="tx1"/>
                          </a:solidFill>
                          <a:effectLst/>
                          <a:latin typeface="Arial" charset="0"/>
                          <a:ea typeface="宋体" charset="-122"/>
                        </a:rPr>
                        <a:t> </a:t>
                      </a:r>
                      <a:r>
                        <a:rPr kumimoji="0" lang="zh-CN" altLang="en-US" sz="2800" b="0" i="0" u="none" strike="noStrike" cap="none" normalizeH="0" baseline="0" dirty="0">
                          <a:ln>
                            <a:noFill/>
                          </a:ln>
                          <a:solidFill>
                            <a:schemeClr val="tx1"/>
                          </a:solidFill>
                          <a:effectLst/>
                          <a:latin typeface="Arial" charset="0"/>
                          <a:ea typeface="宋体" charset="-122"/>
                        </a:rPr>
                        <a:t>数据压缩</a:t>
                      </a:r>
                      <a:r>
                        <a:rPr kumimoji="0" lang="en-US" altLang="zh-CN" sz="2800" b="0" i="0" u="none" strike="noStrike" cap="none" normalizeH="0" baseline="0" dirty="0">
                          <a:ln>
                            <a:noFill/>
                          </a:ln>
                          <a:solidFill>
                            <a:schemeClr val="tx1"/>
                          </a:solidFill>
                          <a:effectLst/>
                          <a:latin typeface="Arial" charset="0"/>
                          <a:ea typeface="宋体" charset="-122"/>
                        </a:rPr>
                        <a:t>/</a:t>
                      </a:r>
                      <a:r>
                        <a:rPr kumimoji="0" lang="zh-CN" altLang="en-US" sz="2800" b="0" i="0" u="none" strike="noStrike" cap="none" normalizeH="0" baseline="0" dirty="0">
                          <a:ln>
                            <a:noFill/>
                          </a:ln>
                          <a:solidFill>
                            <a:schemeClr val="tx1"/>
                          </a:solidFill>
                          <a:effectLst/>
                          <a:latin typeface="Arial" charset="0"/>
                          <a:ea typeface="宋体" charset="-122"/>
                        </a:rPr>
                        <a:t>解压程序</a:t>
                      </a:r>
                    </a:p>
                  </a:txBody>
                  <a:tcPr horzOverflow="overflow"/>
                </a:tc>
                <a:extLst>
                  <a:ext uri="{0D108BD9-81ED-4DB2-BD59-A6C34878D82A}">
                    <a16:rowId xmlns:a16="http://schemas.microsoft.com/office/drawing/2014/main" val="10002"/>
                  </a:ext>
                </a:extLst>
              </a:tr>
              <a:tr h="573340">
                <a:tc>
                  <a:txBody>
                    <a:bodyPr/>
                    <a:lstStyle/>
                    <a:p>
                      <a:pPr marL="342900" marR="0" lvl="0" indent="-342900" algn="l" defTabSz="914400" rtl="0" eaLnBrk="1" fontAlgn="t" latinLnBrk="0" hangingPunct="1">
                        <a:lnSpc>
                          <a:spcPct val="100000"/>
                        </a:lnSpc>
                        <a:spcBef>
                          <a:spcPct val="0"/>
                        </a:spcBef>
                        <a:spcAft>
                          <a:spcPct val="0"/>
                        </a:spcAft>
                        <a:buClr>
                          <a:schemeClr val="bg2"/>
                        </a:buClr>
                        <a:buSzPct val="75000"/>
                        <a:buFont typeface="Wingdings" pitchFamily="2" charset="2"/>
                        <a:buNone/>
                        <a:tabLst/>
                        <a:defRPr/>
                      </a:pPr>
                      <a:r>
                        <a:rPr kumimoji="0" lang="en-US" altLang="zh-CN" sz="2800" b="0" i="0" u="none" strike="noStrike" cap="none" normalizeH="0" baseline="0" dirty="0">
                          <a:ln>
                            <a:noFill/>
                          </a:ln>
                          <a:solidFill>
                            <a:schemeClr val="accent6">
                              <a:lumMod val="75000"/>
                            </a:schemeClr>
                          </a:solidFill>
                          <a:effectLst/>
                          <a:latin typeface="Arial" charset="0"/>
                          <a:ea typeface="宋体" charset="-122"/>
                        </a:rPr>
                        <a:t>bzip2</a:t>
                      </a:r>
                    </a:p>
                  </a:txBody>
                  <a:tcPr horzOverflow="overflow"/>
                </a:tc>
                <a:tc>
                  <a:txBody>
                    <a:bodyPr/>
                    <a:lstStyle/>
                    <a:p>
                      <a:pPr marL="342900" marR="0" lvl="0" indent="-342900" algn="l" defTabSz="914400" rtl="0" eaLnBrk="1" fontAlgn="t" latinLnBrk="0" hangingPunct="1">
                        <a:lnSpc>
                          <a:spcPct val="100000"/>
                        </a:lnSpc>
                        <a:spcBef>
                          <a:spcPct val="0"/>
                        </a:spcBef>
                        <a:spcAft>
                          <a:spcPct val="0"/>
                        </a:spcAft>
                        <a:buClr>
                          <a:schemeClr val="bg2"/>
                        </a:buClr>
                        <a:buSzPct val="75000"/>
                        <a:buFont typeface="Wingdings" pitchFamily="2" charset="2"/>
                        <a:buNone/>
                        <a:tabLst/>
                      </a:pPr>
                      <a:r>
                        <a:rPr kumimoji="0" lang="zh-CN" altLang="en-US" sz="2800" b="0" i="0" u="none" strike="noStrike" cap="none" normalizeH="0" baseline="0" dirty="0">
                          <a:ln>
                            <a:noFill/>
                          </a:ln>
                          <a:solidFill>
                            <a:schemeClr val="tx1"/>
                          </a:solidFill>
                          <a:effectLst/>
                          <a:latin typeface="Arial" charset="0"/>
                          <a:ea typeface="宋体" charset="-122"/>
                        </a:rPr>
                        <a:t>免费的，无专利的高性能数据压缩工具</a:t>
                      </a:r>
                    </a:p>
                  </a:txBody>
                  <a:tcPr horzOverflow="overflow"/>
                </a:tc>
                <a:extLst>
                  <a:ext uri="{0D108BD9-81ED-4DB2-BD59-A6C34878D82A}">
                    <a16:rowId xmlns:a16="http://schemas.microsoft.com/office/drawing/2014/main" val="10003"/>
                  </a:ext>
                </a:extLst>
              </a:tr>
              <a:tr h="573340">
                <a:tc>
                  <a:txBody>
                    <a:bodyPr/>
                    <a:lstStyle/>
                    <a:p>
                      <a:pPr marL="342900" marR="0" lvl="0" indent="-342900" algn="l" defTabSz="914400" rtl="0" eaLnBrk="1" fontAlgn="t" latinLnBrk="0" hangingPunct="1">
                        <a:lnSpc>
                          <a:spcPct val="100000"/>
                        </a:lnSpc>
                        <a:spcBef>
                          <a:spcPct val="0"/>
                        </a:spcBef>
                        <a:spcAft>
                          <a:spcPct val="0"/>
                        </a:spcAft>
                        <a:buClr>
                          <a:schemeClr val="bg2"/>
                        </a:buClr>
                        <a:buSzPct val="75000"/>
                        <a:buFont typeface="Wingdings" pitchFamily="2" charset="2"/>
                        <a:buNone/>
                        <a:tabLst/>
                      </a:pPr>
                      <a:r>
                        <a:rPr kumimoji="0" lang="en-US" altLang="zh-CN" sz="2800" b="0" i="0" u="none" strike="noStrike" cap="none" normalizeH="0" baseline="0" dirty="0">
                          <a:ln>
                            <a:noFill/>
                          </a:ln>
                          <a:solidFill>
                            <a:schemeClr val="accent6">
                              <a:lumMod val="75000"/>
                            </a:schemeClr>
                          </a:solidFill>
                          <a:effectLst/>
                          <a:latin typeface="Arial" charset="0"/>
                          <a:ea typeface="宋体" charset="-122"/>
                        </a:rPr>
                        <a:t>zip/unzip</a:t>
                      </a:r>
                    </a:p>
                  </a:txBody>
                  <a:tcPr horzOverflow="overflow"/>
                </a:tc>
                <a:tc>
                  <a:txBody>
                    <a:bodyPr/>
                    <a:lstStyle/>
                    <a:p>
                      <a:pPr marL="342900" marR="0" lvl="0" indent="-342900" algn="l" defTabSz="914400" rtl="0" eaLnBrk="1" fontAlgn="t" latinLnBrk="0" hangingPunct="1">
                        <a:lnSpc>
                          <a:spcPct val="100000"/>
                        </a:lnSpc>
                        <a:spcBef>
                          <a:spcPct val="0"/>
                        </a:spcBef>
                        <a:spcAft>
                          <a:spcPct val="0"/>
                        </a:spcAft>
                        <a:buClr>
                          <a:schemeClr val="bg2"/>
                        </a:buClr>
                        <a:buSzPct val="75000"/>
                        <a:buFont typeface="Wingdings" pitchFamily="2" charset="2"/>
                        <a:buNone/>
                        <a:tabLst/>
                      </a:pPr>
                      <a:r>
                        <a:rPr kumimoji="0" lang="zh-CN" altLang="en-US" sz="2800" b="0" i="0" u="none" strike="noStrike" cap="none" normalizeH="0" baseline="0" dirty="0">
                          <a:ln>
                            <a:noFill/>
                          </a:ln>
                          <a:solidFill>
                            <a:schemeClr val="tx1"/>
                          </a:solidFill>
                          <a:effectLst/>
                          <a:latin typeface="Arial" charset="0"/>
                          <a:ea typeface="宋体" charset="-122"/>
                        </a:rPr>
                        <a:t>与</a:t>
                      </a:r>
                      <a:r>
                        <a:rPr kumimoji="0" lang="en-US" altLang="zh-CN" sz="2800" b="0" i="0" u="none" strike="noStrike" cap="none" normalizeH="0" baseline="0" dirty="0" err="1">
                          <a:ln>
                            <a:noFill/>
                          </a:ln>
                          <a:solidFill>
                            <a:schemeClr val="tx1"/>
                          </a:solidFill>
                          <a:effectLst/>
                          <a:latin typeface="Arial" charset="0"/>
                          <a:ea typeface="宋体" charset="-122"/>
                        </a:rPr>
                        <a:t>WinZIP</a:t>
                      </a:r>
                      <a:r>
                        <a:rPr kumimoji="0" lang="zh-CN" altLang="en-US" sz="2800" b="0" i="0" u="none" strike="noStrike" cap="none" normalizeH="0" baseline="0" dirty="0">
                          <a:ln>
                            <a:noFill/>
                          </a:ln>
                          <a:solidFill>
                            <a:schemeClr val="tx1"/>
                          </a:solidFill>
                          <a:effectLst/>
                          <a:latin typeface="Arial" charset="0"/>
                          <a:ea typeface="宋体" charset="-122"/>
                        </a:rPr>
                        <a:t>兼容的压缩</a:t>
                      </a:r>
                      <a:r>
                        <a:rPr kumimoji="0" lang="en-US" altLang="zh-CN" sz="2800" b="0" i="0" u="none" strike="noStrike" cap="none" normalizeH="0" baseline="0" dirty="0">
                          <a:ln>
                            <a:noFill/>
                          </a:ln>
                          <a:solidFill>
                            <a:schemeClr val="tx1"/>
                          </a:solidFill>
                          <a:effectLst/>
                          <a:latin typeface="Arial" charset="0"/>
                          <a:ea typeface="宋体" charset="-122"/>
                        </a:rPr>
                        <a:t>/</a:t>
                      </a:r>
                      <a:r>
                        <a:rPr kumimoji="0" lang="zh-CN" altLang="en-US" sz="2800" b="0" i="0" u="none" strike="noStrike" cap="none" normalizeH="0" baseline="0" dirty="0">
                          <a:ln>
                            <a:noFill/>
                          </a:ln>
                          <a:solidFill>
                            <a:schemeClr val="tx1"/>
                          </a:solidFill>
                          <a:effectLst/>
                          <a:latin typeface="Arial" charset="0"/>
                          <a:ea typeface="宋体" charset="-122"/>
                        </a:rPr>
                        <a:t>解压工具</a:t>
                      </a:r>
                    </a:p>
                  </a:txBody>
                  <a:tcPr horzOverflow="overflow"/>
                </a:tc>
                <a:extLst>
                  <a:ext uri="{0D108BD9-81ED-4DB2-BD59-A6C34878D82A}">
                    <a16:rowId xmlns:a16="http://schemas.microsoft.com/office/drawing/2014/main" val="10004"/>
                  </a:ext>
                </a:extLst>
              </a:tr>
              <a:tr h="522596">
                <a:tc>
                  <a:txBody>
                    <a:bodyPr/>
                    <a:lstStyle/>
                    <a:p>
                      <a:pPr marL="342900" marR="0" lvl="0" indent="-342900" algn="l" defTabSz="914400" rtl="0" eaLnBrk="1" fontAlgn="t" latinLnBrk="0" hangingPunct="1">
                        <a:lnSpc>
                          <a:spcPct val="100000"/>
                        </a:lnSpc>
                        <a:spcBef>
                          <a:spcPct val="0"/>
                        </a:spcBef>
                        <a:spcAft>
                          <a:spcPct val="0"/>
                        </a:spcAft>
                        <a:buClr>
                          <a:schemeClr val="bg2"/>
                        </a:buClr>
                        <a:buSzPct val="75000"/>
                        <a:buFont typeface="Wingdings" pitchFamily="2" charset="2"/>
                        <a:buNone/>
                        <a:tabLst/>
                      </a:pPr>
                      <a:r>
                        <a:rPr kumimoji="0" lang="en-US" altLang="zh-CN" sz="2800" b="0" i="0" u="none" strike="noStrike" cap="none" normalizeH="0" baseline="0" dirty="0" err="1">
                          <a:ln>
                            <a:noFill/>
                          </a:ln>
                          <a:solidFill>
                            <a:schemeClr val="accent6">
                              <a:lumMod val="75000"/>
                            </a:schemeClr>
                          </a:solidFill>
                          <a:effectLst/>
                          <a:latin typeface="Arial" charset="0"/>
                          <a:ea typeface="宋体" charset="-122"/>
                        </a:rPr>
                        <a:t>rar</a:t>
                      </a:r>
                      <a:endParaRPr kumimoji="0" lang="en-US" altLang="zh-CN" sz="2800" b="0" i="0" u="none" strike="noStrike" cap="none" normalizeH="0" baseline="0" dirty="0">
                        <a:ln>
                          <a:noFill/>
                        </a:ln>
                        <a:solidFill>
                          <a:schemeClr val="accent6">
                            <a:lumMod val="75000"/>
                          </a:schemeClr>
                        </a:solidFill>
                        <a:effectLst/>
                        <a:latin typeface="Arial" charset="0"/>
                        <a:ea typeface="宋体" charset="-122"/>
                      </a:endParaRPr>
                    </a:p>
                  </a:txBody>
                  <a:tcPr horzOverflow="overflow"/>
                </a:tc>
                <a:tc>
                  <a:txBody>
                    <a:bodyPr/>
                    <a:lstStyle/>
                    <a:p>
                      <a:pPr marL="342900" marR="0" lvl="0" indent="-342900" algn="l" defTabSz="914400" rtl="0" eaLnBrk="1" fontAlgn="t" latinLnBrk="0" hangingPunct="1">
                        <a:lnSpc>
                          <a:spcPct val="100000"/>
                        </a:lnSpc>
                        <a:spcBef>
                          <a:spcPct val="0"/>
                        </a:spcBef>
                        <a:spcAft>
                          <a:spcPct val="0"/>
                        </a:spcAft>
                        <a:buClr>
                          <a:schemeClr val="bg2"/>
                        </a:buClr>
                        <a:buSzPct val="75000"/>
                        <a:buFont typeface="Wingdings" pitchFamily="2" charset="2"/>
                        <a:buNone/>
                        <a:tabLst/>
                        <a:defRPr/>
                      </a:pPr>
                      <a:r>
                        <a:rPr kumimoji="0" lang="zh-CN" altLang="en-US" sz="2800" b="0" i="0" u="none" strike="noStrike" cap="none" normalizeH="0" baseline="0" dirty="0">
                          <a:ln>
                            <a:noFill/>
                          </a:ln>
                          <a:solidFill>
                            <a:schemeClr val="tx1"/>
                          </a:solidFill>
                          <a:effectLst/>
                          <a:latin typeface="Arial" charset="0"/>
                          <a:ea typeface="宋体" charset="-122"/>
                        </a:rPr>
                        <a:t>与</a:t>
                      </a:r>
                      <a:r>
                        <a:rPr kumimoji="0" lang="en-US" altLang="zh-CN" sz="2800" b="0" i="0" u="none" strike="noStrike" cap="none" normalizeH="0" baseline="0" dirty="0" err="1">
                          <a:ln>
                            <a:noFill/>
                          </a:ln>
                          <a:solidFill>
                            <a:schemeClr val="tx1"/>
                          </a:solidFill>
                          <a:effectLst/>
                          <a:latin typeface="Arial" charset="0"/>
                          <a:ea typeface="宋体" charset="-122"/>
                        </a:rPr>
                        <a:t>WinRAR</a:t>
                      </a:r>
                      <a:r>
                        <a:rPr kumimoji="0" lang="zh-CN" altLang="en-US" sz="2800" b="0" i="0" u="none" strike="noStrike" cap="none" normalizeH="0" baseline="0" dirty="0">
                          <a:ln>
                            <a:noFill/>
                          </a:ln>
                          <a:solidFill>
                            <a:schemeClr val="tx1"/>
                          </a:solidFill>
                          <a:effectLst/>
                          <a:latin typeface="Arial" charset="0"/>
                          <a:ea typeface="宋体" charset="-122"/>
                        </a:rPr>
                        <a:t>兼容的压缩</a:t>
                      </a:r>
                      <a:r>
                        <a:rPr kumimoji="0" lang="en-US" altLang="zh-CN" sz="2800" b="0" i="0" u="none" strike="noStrike" cap="none" normalizeH="0" baseline="0" dirty="0">
                          <a:ln>
                            <a:noFill/>
                          </a:ln>
                          <a:solidFill>
                            <a:schemeClr val="tx1"/>
                          </a:solidFill>
                          <a:effectLst/>
                          <a:latin typeface="Arial" charset="0"/>
                          <a:ea typeface="宋体" charset="-122"/>
                        </a:rPr>
                        <a:t>/</a:t>
                      </a:r>
                      <a:r>
                        <a:rPr kumimoji="0" lang="zh-CN" altLang="en-US" sz="2800" b="0" i="0" u="none" strike="noStrike" cap="none" normalizeH="0" baseline="0" dirty="0">
                          <a:ln>
                            <a:noFill/>
                          </a:ln>
                          <a:solidFill>
                            <a:schemeClr val="tx1"/>
                          </a:solidFill>
                          <a:effectLst/>
                          <a:latin typeface="Arial" charset="0"/>
                          <a:ea typeface="宋体" charset="-122"/>
                        </a:rPr>
                        <a:t>解压工具</a:t>
                      </a:r>
                    </a:p>
                  </a:txBody>
                  <a:tcPr horzOverflow="overflow"/>
                </a:tc>
                <a:extLst>
                  <a:ext uri="{0D108BD9-81ED-4DB2-BD59-A6C34878D82A}">
                    <a16:rowId xmlns:a16="http://schemas.microsoft.com/office/drawing/2014/main" val="10005"/>
                  </a:ext>
                </a:extLst>
              </a:tr>
              <a:tr h="522596">
                <a:tc>
                  <a:txBody>
                    <a:bodyPr/>
                    <a:lstStyle/>
                    <a:p>
                      <a:pPr marL="342900" marR="0" lvl="0" indent="-342900" algn="l" defTabSz="914400" rtl="0" eaLnBrk="1" fontAlgn="t" latinLnBrk="0" hangingPunct="1">
                        <a:lnSpc>
                          <a:spcPct val="100000"/>
                        </a:lnSpc>
                        <a:spcBef>
                          <a:spcPct val="0"/>
                        </a:spcBef>
                        <a:spcAft>
                          <a:spcPct val="0"/>
                        </a:spcAft>
                        <a:buClr>
                          <a:schemeClr val="bg2"/>
                        </a:buClr>
                        <a:buSzPct val="75000"/>
                        <a:buFont typeface="Wingdings" pitchFamily="2" charset="2"/>
                        <a:buNone/>
                        <a:tabLst/>
                      </a:pPr>
                      <a:r>
                        <a:rPr kumimoji="0" lang="en-US" altLang="zh-CN" sz="2800" b="0" i="0" u="none" strike="noStrike" cap="none" normalizeH="0" baseline="0" dirty="0">
                          <a:ln>
                            <a:noFill/>
                          </a:ln>
                          <a:solidFill>
                            <a:schemeClr val="accent6">
                              <a:lumMod val="75000"/>
                            </a:schemeClr>
                          </a:solidFill>
                          <a:effectLst/>
                          <a:latin typeface="Arial" charset="0"/>
                          <a:ea typeface="宋体" charset="-122"/>
                        </a:rPr>
                        <a:t>7za</a:t>
                      </a:r>
                    </a:p>
                  </a:txBody>
                  <a:tcPr horzOverflow="overflow"/>
                </a:tc>
                <a:tc>
                  <a:txBody>
                    <a:bodyPr/>
                    <a:lstStyle/>
                    <a:p>
                      <a:pPr marL="342900" marR="0" lvl="0" indent="-342900" algn="l" defTabSz="914400" rtl="0" eaLnBrk="1" fontAlgn="t" latinLnBrk="0" hangingPunct="1">
                        <a:lnSpc>
                          <a:spcPct val="100000"/>
                        </a:lnSpc>
                        <a:spcBef>
                          <a:spcPct val="0"/>
                        </a:spcBef>
                        <a:spcAft>
                          <a:spcPct val="0"/>
                        </a:spcAft>
                        <a:buClr>
                          <a:schemeClr val="bg2"/>
                        </a:buClr>
                        <a:buSzPct val="75000"/>
                        <a:buFont typeface="Wingdings" pitchFamily="2" charset="2"/>
                        <a:buNone/>
                        <a:tabLst/>
                      </a:pPr>
                      <a:r>
                        <a:rPr kumimoji="0" lang="zh-CN" altLang="en-US" sz="2800" b="0" i="0" u="none" strike="noStrike" cap="none" normalizeH="0" baseline="0" dirty="0">
                          <a:ln>
                            <a:noFill/>
                          </a:ln>
                          <a:solidFill>
                            <a:schemeClr val="tx1"/>
                          </a:solidFill>
                          <a:effectLst/>
                          <a:latin typeface="Arial" charset="0"/>
                          <a:ea typeface="宋体" charset="-122"/>
                        </a:rPr>
                        <a:t>使用</a:t>
                      </a:r>
                      <a:r>
                        <a:rPr kumimoji="0" lang="en-US" altLang="zh-CN" sz="2800" b="0" i="0" u="none" strike="noStrike" cap="none" normalizeH="0" baseline="0" dirty="0">
                          <a:ln>
                            <a:noFill/>
                          </a:ln>
                          <a:solidFill>
                            <a:schemeClr val="tx1"/>
                          </a:solidFill>
                          <a:effectLst/>
                          <a:latin typeface="Arial" charset="0"/>
                          <a:ea typeface="宋体" charset="-122"/>
                        </a:rPr>
                        <a:t>LZMA </a:t>
                      </a:r>
                      <a:r>
                        <a:rPr kumimoji="0" lang="zh-CN" altLang="en-US" sz="2800" b="0" i="0" u="none" strike="noStrike" cap="none" normalizeH="0" baseline="0" dirty="0">
                          <a:ln>
                            <a:noFill/>
                          </a:ln>
                          <a:solidFill>
                            <a:schemeClr val="tx1"/>
                          </a:solidFill>
                          <a:effectLst/>
                          <a:latin typeface="Arial" charset="0"/>
                          <a:ea typeface="宋体" charset="-122"/>
                        </a:rPr>
                        <a:t>算法的高性能压缩</a:t>
                      </a:r>
                      <a:r>
                        <a:rPr kumimoji="0" lang="en-US" altLang="zh-CN" sz="2800" b="0" i="0" u="none" strike="noStrike" cap="none" normalizeH="0" baseline="0" dirty="0">
                          <a:ln>
                            <a:noFill/>
                          </a:ln>
                          <a:solidFill>
                            <a:schemeClr val="tx1"/>
                          </a:solidFill>
                          <a:effectLst/>
                          <a:latin typeface="Arial" charset="0"/>
                          <a:ea typeface="宋体" charset="-122"/>
                        </a:rPr>
                        <a:t>/</a:t>
                      </a:r>
                      <a:r>
                        <a:rPr kumimoji="0" lang="zh-CN" altLang="en-US" sz="2800" b="0" i="0" u="none" strike="noStrike" cap="none" normalizeH="0" baseline="0" dirty="0">
                          <a:ln>
                            <a:noFill/>
                          </a:ln>
                          <a:solidFill>
                            <a:schemeClr val="tx1"/>
                          </a:solidFill>
                          <a:effectLst/>
                          <a:latin typeface="Arial" charset="0"/>
                          <a:ea typeface="宋体" charset="-122"/>
                        </a:rPr>
                        <a:t>解压工具</a:t>
                      </a:r>
                    </a:p>
                  </a:txBody>
                  <a:tcPr horzOverflow="overflow"/>
                </a:tc>
                <a:extLst>
                  <a:ext uri="{0D108BD9-81ED-4DB2-BD59-A6C34878D82A}">
                    <a16:rowId xmlns:a16="http://schemas.microsoft.com/office/drawing/2014/main" val="10006"/>
                  </a:ext>
                </a:extLst>
              </a:tr>
              <a:tr h="261298">
                <a:tc>
                  <a:txBody>
                    <a:bodyPr/>
                    <a:lstStyle/>
                    <a:p>
                      <a:pPr marL="342900" marR="0" lvl="0" indent="-342900" algn="l" defTabSz="914400" rtl="0" eaLnBrk="1" fontAlgn="t" latinLnBrk="0" hangingPunct="1">
                        <a:lnSpc>
                          <a:spcPct val="100000"/>
                        </a:lnSpc>
                        <a:spcBef>
                          <a:spcPct val="0"/>
                        </a:spcBef>
                        <a:spcAft>
                          <a:spcPct val="0"/>
                        </a:spcAft>
                        <a:buClr>
                          <a:schemeClr val="bg2"/>
                        </a:buClr>
                        <a:buSzPct val="75000"/>
                        <a:buFont typeface="Wingdings" pitchFamily="2" charset="2"/>
                        <a:buNone/>
                        <a:tabLst/>
                      </a:pPr>
                      <a:r>
                        <a:rPr kumimoji="0" lang="en-US" altLang="zh-CN" sz="2800" b="0" i="0" u="none" strike="noStrike" cap="none" normalizeH="0" baseline="0" dirty="0">
                          <a:ln>
                            <a:noFill/>
                          </a:ln>
                          <a:solidFill>
                            <a:schemeClr val="accent6">
                              <a:lumMod val="75000"/>
                            </a:schemeClr>
                          </a:solidFill>
                          <a:effectLst/>
                          <a:latin typeface="Arial" charset="0"/>
                          <a:ea typeface="宋体" charset="-122"/>
                        </a:rPr>
                        <a:t>tar</a:t>
                      </a:r>
                    </a:p>
                  </a:txBody>
                  <a:tcPr horzOverflow="overflow"/>
                </a:tc>
                <a:tc>
                  <a:txBody>
                    <a:bodyPr/>
                    <a:lstStyle/>
                    <a:p>
                      <a:pPr marL="342900" marR="0" lvl="0" indent="-342900" algn="l" defTabSz="914400" rtl="0" eaLnBrk="1" fontAlgn="t" latinLnBrk="0" hangingPunct="1">
                        <a:lnSpc>
                          <a:spcPct val="100000"/>
                        </a:lnSpc>
                        <a:spcBef>
                          <a:spcPct val="0"/>
                        </a:spcBef>
                        <a:spcAft>
                          <a:spcPct val="0"/>
                        </a:spcAft>
                        <a:buClr>
                          <a:schemeClr val="bg2"/>
                        </a:buClr>
                        <a:buSzPct val="75000"/>
                        <a:buFont typeface="Wingdings" pitchFamily="2" charset="2"/>
                        <a:buNone/>
                        <a:tabLst/>
                      </a:pPr>
                      <a:r>
                        <a:rPr kumimoji="0" lang="zh-CN" altLang="en-US" sz="2800" b="0" i="0" u="none" strike="noStrike" cap="none" normalizeH="0" baseline="0" dirty="0">
                          <a:ln>
                            <a:noFill/>
                          </a:ln>
                          <a:solidFill>
                            <a:schemeClr val="tx1"/>
                          </a:solidFill>
                          <a:effectLst/>
                          <a:latin typeface="Arial" charset="0"/>
                          <a:ea typeface="宋体" charset="-122"/>
                        </a:rPr>
                        <a:t>文件打包、归档工具</a:t>
                      </a:r>
                    </a:p>
                  </a:txBody>
                  <a:tcPr horzOverflow="overflow"/>
                </a:tc>
                <a:extLst>
                  <a:ext uri="{0D108BD9-81ED-4DB2-BD59-A6C34878D82A}">
                    <a16:rowId xmlns:a16="http://schemas.microsoft.com/office/drawing/2014/main" val="10007"/>
                  </a:ext>
                </a:extLst>
              </a:tr>
            </a:tbl>
          </a:graphicData>
        </a:graphic>
      </p:graphicFrame>
      <p:sp>
        <p:nvSpPr>
          <p:cNvPr id="6" name="灯片编号占位符 5"/>
          <p:cNvSpPr>
            <a:spLocks noGrp="1"/>
          </p:cNvSpPr>
          <p:nvPr>
            <p:ph type="sldNum" sz="quarter" idx="12"/>
          </p:nvPr>
        </p:nvSpPr>
        <p:spPr/>
        <p:txBody>
          <a:bodyPr/>
          <a:lstStyle/>
          <a:p>
            <a:fld id="{1D884F6B-D068-45E9-B250-41F0C46488DC}" type="slidenum">
              <a:rPr lang="en-US" altLang="zh-CN" dirty="0" smtClean="0"/>
              <a:pPr/>
              <a:t>47</a:t>
            </a:fld>
            <a:endParaRPr lang="en-US" altLang="zh-CN"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打包和压缩文件的文件后缀</a:t>
            </a:r>
          </a:p>
        </p:txBody>
      </p:sp>
      <p:graphicFrame>
        <p:nvGraphicFramePr>
          <p:cNvPr id="7" name="内容占位符 6"/>
          <p:cNvGraphicFramePr>
            <a:graphicFrameLocks noGrp="1"/>
          </p:cNvGraphicFramePr>
          <p:nvPr>
            <p:ph idx="1"/>
            <p:extLst>
              <p:ext uri="{D42A27DB-BD31-4B8C-83A1-F6EECF244321}">
                <p14:modId xmlns:p14="http://schemas.microsoft.com/office/powerpoint/2010/main" val="393423716"/>
              </p:ext>
            </p:extLst>
          </p:nvPr>
        </p:nvGraphicFramePr>
        <p:xfrm>
          <a:off x="1991544" y="1340768"/>
          <a:ext cx="8229600" cy="4762314"/>
        </p:xfrm>
        <a:graphic>
          <a:graphicData uri="http://schemas.openxmlformats.org/drawingml/2006/table">
            <a:tbl>
              <a:tblPr firstRow="1" bandRow="1">
                <a:tableStyleId>{5C22544A-7EE6-4342-B048-85BDC9FD1C3A}</a:tableStyleId>
              </a:tblPr>
              <a:tblGrid>
                <a:gridCol w="1450504">
                  <a:extLst>
                    <a:ext uri="{9D8B030D-6E8A-4147-A177-3AD203B41FA5}">
                      <a16:colId xmlns:a16="http://schemas.microsoft.com/office/drawing/2014/main" val="20000"/>
                    </a:ext>
                  </a:extLst>
                </a:gridCol>
                <a:gridCol w="6779096">
                  <a:extLst>
                    <a:ext uri="{9D8B030D-6E8A-4147-A177-3AD203B41FA5}">
                      <a16:colId xmlns:a16="http://schemas.microsoft.com/office/drawing/2014/main" val="20001"/>
                    </a:ext>
                  </a:extLst>
                </a:gridCol>
              </a:tblGrid>
              <a:tr h="370840">
                <a:tc>
                  <a:txBody>
                    <a:bodyPr/>
                    <a:lstStyle/>
                    <a:p>
                      <a:r>
                        <a:rPr lang="zh-CN" altLang="en-US" sz="2400" dirty="0"/>
                        <a:t>文件后缀</a:t>
                      </a:r>
                    </a:p>
                  </a:txBody>
                  <a:tcPr/>
                </a:tc>
                <a:tc>
                  <a:txBody>
                    <a:bodyPr/>
                    <a:lstStyle/>
                    <a:p>
                      <a:r>
                        <a:rPr lang="zh-CN" altLang="en-US" sz="2400" dirty="0"/>
                        <a:t>说明</a:t>
                      </a:r>
                    </a:p>
                  </a:txBody>
                  <a:tcPr/>
                </a:tc>
                <a:extLst>
                  <a:ext uri="{0D108BD9-81ED-4DB2-BD59-A6C34878D82A}">
                    <a16:rowId xmlns:a16="http://schemas.microsoft.com/office/drawing/2014/main" val="10000"/>
                  </a:ext>
                </a:extLst>
              </a:tr>
              <a:tr h="370840">
                <a:tc>
                  <a:txBody>
                    <a:bodyPr/>
                    <a:lstStyle/>
                    <a:p>
                      <a:pPr marL="0" marR="0" lvl="0" indent="0" algn="l" defTabSz="914400" rtl="0" eaLnBrk="1" fontAlgn="base" latinLnBrk="0" hangingPunct="1">
                        <a:lnSpc>
                          <a:spcPct val="115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dirty="0">
                          <a:ln>
                            <a:noFill/>
                          </a:ln>
                          <a:solidFill>
                            <a:srgbClr val="006600"/>
                          </a:solidFill>
                          <a:effectLst/>
                          <a:latin typeface="Times New Roman" pitchFamily="18" charset="0"/>
                          <a:ea typeface="黑体" pitchFamily="49" charset="-122"/>
                        </a:rPr>
                        <a:t>.</a:t>
                      </a:r>
                      <a:r>
                        <a:rPr kumimoji="1" lang="en-US" altLang="zh-CN" sz="2400" b="1" i="0" u="none" strike="noStrike" cap="none" normalizeH="0" baseline="0" dirty="0">
                          <a:ln>
                            <a:noFill/>
                          </a:ln>
                          <a:solidFill>
                            <a:srgbClr val="006600"/>
                          </a:solidFill>
                          <a:effectLst/>
                          <a:latin typeface="Times New Roman" pitchFamily="18" charset="0"/>
                          <a:ea typeface="黑体" pitchFamily="49" charset="-122"/>
                        </a:rPr>
                        <a:t>bz2</a:t>
                      </a: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dirty="0">
                          <a:ln>
                            <a:noFill/>
                          </a:ln>
                          <a:solidFill>
                            <a:schemeClr val="tx1"/>
                          </a:solidFill>
                          <a:effectLst/>
                          <a:latin typeface="Times New Roman" pitchFamily="18" charset="0"/>
                          <a:ea typeface="黑体" pitchFamily="49" charset="-122"/>
                        </a:rPr>
                        <a:t>用 </a:t>
                      </a:r>
                      <a:r>
                        <a:rPr kumimoji="1" lang="en-US" altLang="zh-CN" sz="2400" b="0" i="0" u="none" strike="noStrike" cap="none" normalizeH="0" baseline="0" dirty="0">
                          <a:ln>
                            <a:noFill/>
                          </a:ln>
                          <a:solidFill>
                            <a:schemeClr val="tx1"/>
                          </a:solidFill>
                          <a:effectLst/>
                          <a:latin typeface="Times New Roman" pitchFamily="18" charset="0"/>
                          <a:ea typeface="黑体" pitchFamily="49" charset="-122"/>
                        </a:rPr>
                        <a:t>bzip2 </a:t>
                      </a:r>
                      <a:r>
                        <a:rPr kumimoji="1" lang="zh-CN" altLang="en-US" sz="2400" b="0" i="0" u="none" strike="noStrike" cap="none" normalizeH="0" baseline="0" dirty="0">
                          <a:ln>
                            <a:noFill/>
                          </a:ln>
                          <a:solidFill>
                            <a:schemeClr val="tx1"/>
                          </a:solidFill>
                          <a:effectLst/>
                          <a:latin typeface="Times New Roman" pitchFamily="18" charset="0"/>
                          <a:ea typeface="黑体" pitchFamily="49" charset="-122"/>
                        </a:rPr>
                        <a:t>压缩的文件</a:t>
                      </a:r>
                    </a:p>
                  </a:txBody>
                  <a:tcPr horzOverflow="overflow"/>
                </a:tc>
                <a:extLst>
                  <a:ext uri="{0D108BD9-81ED-4DB2-BD59-A6C34878D82A}">
                    <a16:rowId xmlns:a16="http://schemas.microsoft.com/office/drawing/2014/main" val="10001"/>
                  </a:ext>
                </a:extLst>
              </a:tr>
              <a:tr h="370840">
                <a:tc>
                  <a:txBody>
                    <a:bodyPr/>
                    <a:lstStyle/>
                    <a:p>
                      <a:pPr marL="0" marR="0" lvl="0" indent="0" algn="l" defTabSz="914400" rtl="0" eaLnBrk="1" fontAlgn="base" latinLnBrk="0" hangingPunct="1">
                        <a:lnSpc>
                          <a:spcPct val="115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dirty="0">
                          <a:ln>
                            <a:noFill/>
                          </a:ln>
                          <a:solidFill>
                            <a:srgbClr val="006600"/>
                          </a:solidFill>
                          <a:effectLst/>
                          <a:latin typeface="Times New Roman" pitchFamily="18" charset="0"/>
                          <a:ea typeface="黑体" pitchFamily="49" charset="-122"/>
                        </a:rPr>
                        <a:t>.</a:t>
                      </a:r>
                      <a:r>
                        <a:rPr kumimoji="1" lang="en-US" altLang="zh-CN" sz="2400" b="1" i="0" u="none" strike="noStrike" cap="none" normalizeH="0" baseline="0" dirty="0" err="1">
                          <a:ln>
                            <a:noFill/>
                          </a:ln>
                          <a:solidFill>
                            <a:srgbClr val="006600"/>
                          </a:solidFill>
                          <a:effectLst/>
                          <a:latin typeface="Times New Roman" pitchFamily="18" charset="0"/>
                          <a:ea typeface="黑体" pitchFamily="49" charset="-122"/>
                        </a:rPr>
                        <a:t>gz</a:t>
                      </a:r>
                      <a:endParaRPr kumimoji="1" lang="en-US" altLang="zh-CN" sz="2400" b="1" i="0" u="none" strike="noStrike" cap="none" normalizeH="0" baseline="0" dirty="0">
                        <a:ln>
                          <a:noFill/>
                        </a:ln>
                        <a:solidFill>
                          <a:srgbClr val="006600"/>
                        </a:solidFill>
                        <a:effectLst/>
                        <a:latin typeface="Times New Roman" pitchFamily="18" charset="0"/>
                        <a:ea typeface="黑体" pitchFamily="49"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dirty="0">
                          <a:ln>
                            <a:noFill/>
                          </a:ln>
                          <a:solidFill>
                            <a:schemeClr val="tx1"/>
                          </a:solidFill>
                          <a:effectLst/>
                          <a:latin typeface="Times New Roman" pitchFamily="18" charset="0"/>
                          <a:ea typeface="黑体" pitchFamily="49" charset="-122"/>
                        </a:rPr>
                        <a:t>用 </a:t>
                      </a:r>
                      <a:r>
                        <a:rPr kumimoji="1" lang="en-US" altLang="zh-CN" sz="2400" b="0" i="0" u="none" strike="noStrike" cap="none" normalizeH="0" baseline="0" dirty="0" err="1">
                          <a:ln>
                            <a:noFill/>
                          </a:ln>
                          <a:solidFill>
                            <a:schemeClr val="tx1"/>
                          </a:solidFill>
                          <a:effectLst/>
                          <a:latin typeface="Times New Roman" pitchFamily="18" charset="0"/>
                          <a:ea typeface="黑体" pitchFamily="49" charset="-122"/>
                        </a:rPr>
                        <a:t>gzip</a:t>
                      </a:r>
                      <a:r>
                        <a:rPr kumimoji="1" lang="en-US" altLang="zh-CN" sz="2400" b="0" i="0" u="none" strike="noStrike" cap="none" normalizeH="0" baseline="0" dirty="0">
                          <a:ln>
                            <a:noFill/>
                          </a:ln>
                          <a:solidFill>
                            <a:schemeClr val="tx1"/>
                          </a:solidFill>
                          <a:effectLst/>
                          <a:latin typeface="Times New Roman" pitchFamily="18" charset="0"/>
                          <a:ea typeface="黑体" pitchFamily="49" charset="-122"/>
                        </a:rPr>
                        <a:t> </a:t>
                      </a:r>
                      <a:r>
                        <a:rPr kumimoji="1" lang="zh-CN" altLang="en-US" sz="2400" b="0" i="0" u="none" strike="noStrike" cap="none" normalizeH="0" baseline="0" dirty="0">
                          <a:ln>
                            <a:noFill/>
                          </a:ln>
                          <a:solidFill>
                            <a:schemeClr val="tx1"/>
                          </a:solidFill>
                          <a:effectLst/>
                          <a:latin typeface="Times New Roman" pitchFamily="18" charset="0"/>
                          <a:ea typeface="黑体" pitchFamily="49" charset="-122"/>
                        </a:rPr>
                        <a:t>压缩的文件</a:t>
                      </a:r>
                    </a:p>
                  </a:txBody>
                  <a:tcPr horzOverflow="overflow"/>
                </a:tc>
                <a:extLst>
                  <a:ext uri="{0D108BD9-81ED-4DB2-BD59-A6C34878D82A}">
                    <a16:rowId xmlns:a16="http://schemas.microsoft.com/office/drawing/2014/main" val="10002"/>
                  </a:ext>
                </a:extLst>
              </a:tr>
              <a:tr h="370840">
                <a:tc>
                  <a:txBody>
                    <a:bodyPr/>
                    <a:lstStyle/>
                    <a:p>
                      <a:pPr marL="0" marR="0" lvl="0" indent="0" algn="l" defTabSz="914400" rtl="0" eaLnBrk="1" fontAlgn="base" latinLnBrk="0" hangingPunct="1">
                        <a:lnSpc>
                          <a:spcPct val="115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dirty="0">
                          <a:ln>
                            <a:noFill/>
                          </a:ln>
                          <a:solidFill>
                            <a:srgbClr val="006600"/>
                          </a:solidFill>
                          <a:effectLst/>
                          <a:latin typeface="Times New Roman" pitchFamily="18" charset="0"/>
                          <a:ea typeface="黑体" pitchFamily="49" charset="-122"/>
                        </a:rPr>
                        <a:t>.</a:t>
                      </a:r>
                      <a:r>
                        <a:rPr kumimoji="1" lang="en-US" altLang="zh-CN" sz="2400" b="1" i="0" u="none" strike="noStrike" cap="none" normalizeH="0" baseline="0" dirty="0" err="1">
                          <a:ln>
                            <a:noFill/>
                          </a:ln>
                          <a:solidFill>
                            <a:srgbClr val="006600"/>
                          </a:solidFill>
                          <a:effectLst/>
                          <a:latin typeface="Times New Roman" pitchFamily="18" charset="0"/>
                          <a:ea typeface="黑体" pitchFamily="49" charset="-122"/>
                        </a:rPr>
                        <a:t>xz</a:t>
                      </a:r>
                      <a:endParaRPr kumimoji="1" lang="en-US" altLang="zh-CN" sz="2400" b="1" i="0" u="none" strike="noStrike" cap="none" normalizeH="0" baseline="0" dirty="0">
                        <a:ln>
                          <a:noFill/>
                        </a:ln>
                        <a:solidFill>
                          <a:srgbClr val="006600"/>
                        </a:solidFill>
                        <a:effectLst/>
                        <a:latin typeface="Times New Roman" pitchFamily="18" charset="0"/>
                        <a:ea typeface="黑体" pitchFamily="49"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1" lang="zh-CN" altLang="en-US" sz="2400" b="0" i="0" u="none" strike="noStrike" cap="none" normalizeH="0" baseline="0" dirty="0">
                          <a:ln>
                            <a:noFill/>
                          </a:ln>
                          <a:solidFill>
                            <a:schemeClr val="tx1"/>
                          </a:solidFill>
                          <a:effectLst/>
                          <a:latin typeface="Times New Roman" pitchFamily="18" charset="0"/>
                          <a:ea typeface="黑体" pitchFamily="49" charset="-122"/>
                        </a:rPr>
                        <a:t>用 </a:t>
                      </a:r>
                      <a:r>
                        <a:rPr kumimoji="1" lang="en-US" altLang="zh-CN" sz="2400" b="0" i="0" u="none" strike="noStrike" cap="none" normalizeH="0" baseline="0" dirty="0" err="1">
                          <a:ln>
                            <a:noFill/>
                          </a:ln>
                          <a:solidFill>
                            <a:schemeClr val="tx1"/>
                          </a:solidFill>
                          <a:effectLst/>
                          <a:latin typeface="Times New Roman" pitchFamily="18" charset="0"/>
                          <a:ea typeface="黑体" pitchFamily="49" charset="-122"/>
                        </a:rPr>
                        <a:t>xz</a:t>
                      </a:r>
                      <a:r>
                        <a:rPr kumimoji="1" lang="en-US" altLang="zh-CN" sz="2400" b="0" i="0" u="none" strike="noStrike" cap="none" normalizeH="0" baseline="0" dirty="0">
                          <a:ln>
                            <a:noFill/>
                          </a:ln>
                          <a:solidFill>
                            <a:schemeClr val="tx1"/>
                          </a:solidFill>
                          <a:effectLst/>
                          <a:latin typeface="Times New Roman" pitchFamily="18" charset="0"/>
                          <a:ea typeface="黑体" pitchFamily="49" charset="-122"/>
                        </a:rPr>
                        <a:t> </a:t>
                      </a:r>
                      <a:r>
                        <a:rPr kumimoji="1" lang="zh-CN" altLang="en-US" sz="2400" b="0" i="0" u="none" strike="noStrike" cap="none" normalizeH="0" baseline="0" dirty="0">
                          <a:ln>
                            <a:noFill/>
                          </a:ln>
                          <a:solidFill>
                            <a:schemeClr val="tx1"/>
                          </a:solidFill>
                          <a:effectLst/>
                          <a:latin typeface="Times New Roman" pitchFamily="18" charset="0"/>
                          <a:ea typeface="黑体" pitchFamily="49" charset="-122"/>
                        </a:rPr>
                        <a:t>压缩的文件</a:t>
                      </a:r>
                    </a:p>
                  </a:txBody>
                  <a:tcPr horzOverflow="overflow"/>
                </a:tc>
                <a:extLst>
                  <a:ext uri="{0D108BD9-81ED-4DB2-BD59-A6C34878D82A}">
                    <a16:rowId xmlns:a16="http://schemas.microsoft.com/office/drawing/2014/main" val="10003"/>
                  </a:ext>
                </a:extLst>
              </a:tr>
              <a:tr h="370840">
                <a:tc>
                  <a:txBody>
                    <a:bodyPr/>
                    <a:lstStyle/>
                    <a:p>
                      <a:pPr marL="0" marR="0" lvl="0" indent="0" algn="l" defTabSz="914400" rtl="0" eaLnBrk="1" fontAlgn="base" latinLnBrk="0" hangingPunct="1">
                        <a:lnSpc>
                          <a:spcPct val="115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dirty="0">
                          <a:ln>
                            <a:noFill/>
                          </a:ln>
                          <a:solidFill>
                            <a:srgbClr val="006600"/>
                          </a:solidFill>
                          <a:effectLst/>
                          <a:latin typeface="Times New Roman"/>
                          <a:ea typeface="黑体"/>
                        </a:rPr>
                        <a:t>.</a:t>
                      </a:r>
                      <a:r>
                        <a:rPr kumimoji="1" lang="en-US" altLang="zh-CN" sz="2400" b="1" i="0" u="none" strike="noStrike" cap="none" normalizeH="0" baseline="0" dirty="0">
                          <a:ln>
                            <a:noFill/>
                          </a:ln>
                          <a:solidFill>
                            <a:srgbClr val="006600"/>
                          </a:solidFill>
                          <a:effectLst/>
                          <a:latin typeface="Times New Roman"/>
                          <a:ea typeface="黑体"/>
                        </a:rPr>
                        <a:t>tar</a:t>
                      </a: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dirty="0">
                          <a:ln>
                            <a:noFill/>
                          </a:ln>
                          <a:solidFill>
                            <a:schemeClr val="tx1"/>
                          </a:solidFill>
                          <a:effectLst/>
                          <a:latin typeface="Times New Roman" pitchFamily="18" charset="0"/>
                          <a:ea typeface="黑体" pitchFamily="49" charset="-122"/>
                        </a:rPr>
                        <a:t>用 </a:t>
                      </a:r>
                      <a:r>
                        <a:rPr kumimoji="1" lang="en-US" altLang="zh-CN" sz="2400" b="0" i="0" u="none" strike="noStrike" cap="none" normalizeH="0" baseline="0" dirty="0">
                          <a:ln>
                            <a:noFill/>
                          </a:ln>
                          <a:solidFill>
                            <a:schemeClr val="tx1"/>
                          </a:solidFill>
                          <a:effectLst/>
                          <a:latin typeface="Times New Roman" pitchFamily="18" charset="0"/>
                          <a:ea typeface="黑体" pitchFamily="49" charset="-122"/>
                        </a:rPr>
                        <a:t>tar </a:t>
                      </a:r>
                      <a:r>
                        <a:rPr kumimoji="1" lang="zh-CN" altLang="en-US" sz="2400" b="0" i="0" u="none" strike="noStrike" cap="none" normalizeH="0" baseline="0" dirty="0">
                          <a:ln>
                            <a:noFill/>
                          </a:ln>
                          <a:solidFill>
                            <a:schemeClr val="tx1"/>
                          </a:solidFill>
                          <a:effectLst/>
                          <a:latin typeface="Times New Roman" pitchFamily="18" charset="0"/>
                          <a:ea typeface="黑体" pitchFamily="49" charset="-122"/>
                        </a:rPr>
                        <a:t>打包的文件，也称 </a:t>
                      </a:r>
                      <a:r>
                        <a:rPr kumimoji="1" lang="en-US" altLang="zh-CN" sz="2400" b="0" i="0" u="none" strike="noStrike" cap="none" normalizeH="0" baseline="0" dirty="0">
                          <a:ln>
                            <a:noFill/>
                          </a:ln>
                          <a:solidFill>
                            <a:schemeClr val="tx1"/>
                          </a:solidFill>
                          <a:effectLst/>
                          <a:latin typeface="Times New Roman" pitchFamily="18" charset="0"/>
                          <a:ea typeface="黑体" pitchFamily="49" charset="-122"/>
                        </a:rPr>
                        <a:t>tar </a:t>
                      </a:r>
                      <a:r>
                        <a:rPr kumimoji="1" lang="zh-CN" altLang="en-US" sz="2400" b="0" i="0" u="none" strike="noStrike" cap="none" normalizeH="0" baseline="0" dirty="0">
                          <a:ln>
                            <a:noFill/>
                          </a:ln>
                          <a:solidFill>
                            <a:schemeClr val="tx1"/>
                          </a:solidFill>
                          <a:effectLst/>
                          <a:latin typeface="Times New Roman" pitchFamily="18" charset="0"/>
                          <a:ea typeface="黑体" pitchFamily="49" charset="-122"/>
                        </a:rPr>
                        <a:t>文件</a:t>
                      </a:r>
                    </a:p>
                  </a:txBody>
                  <a:tcPr horzOverflow="overflow"/>
                </a:tc>
                <a:extLst>
                  <a:ext uri="{0D108BD9-81ED-4DB2-BD59-A6C34878D82A}">
                    <a16:rowId xmlns:a16="http://schemas.microsoft.com/office/drawing/2014/main" val="10004"/>
                  </a:ext>
                </a:extLst>
              </a:tr>
              <a:tr h="370840">
                <a:tc>
                  <a:txBody>
                    <a:bodyPr/>
                    <a:lstStyle/>
                    <a:p>
                      <a:pPr marL="0" marR="0" lvl="0" indent="0" algn="l" defTabSz="914400" rtl="0" eaLnBrk="1" fontAlgn="base" latinLnBrk="0" hangingPunct="1">
                        <a:lnSpc>
                          <a:spcPct val="115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dirty="0">
                          <a:ln>
                            <a:noFill/>
                          </a:ln>
                          <a:solidFill>
                            <a:srgbClr val="006600"/>
                          </a:solidFill>
                          <a:effectLst/>
                          <a:latin typeface="Times New Roman"/>
                          <a:ea typeface="黑体"/>
                        </a:rPr>
                        <a:t>.</a:t>
                      </a:r>
                      <a:r>
                        <a:rPr kumimoji="1" lang="en-US" altLang="zh-CN" sz="2400" b="1" i="0" u="none" strike="noStrike" cap="none" normalizeH="0" baseline="0" dirty="0" err="1">
                          <a:ln>
                            <a:noFill/>
                          </a:ln>
                          <a:solidFill>
                            <a:srgbClr val="006600"/>
                          </a:solidFill>
                          <a:effectLst/>
                          <a:latin typeface="Times New Roman"/>
                          <a:ea typeface="黑体"/>
                        </a:rPr>
                        <a:t>tbz</a:t>
                      </a: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dirty="0">
                          <a:ln>
                            <a:noFill/>
                          </a:ln>
                          <a:solidFill>
                            <a:schemeClr val="tx1"/>
                          </a:solidFill>
                          <a:effectLst/>
                          <a:latin typeface="Times New Roman" pitchFamily="18" charset="0"/>
                          <a:ea typeface="黑体" pitchFamily="49" charset="-122"/>
                        </a:rPr>
                        <a:t> </a:t>
                      </a:r>
                      <a:r>
                        <a:rPr kumimoji="1" lang="en-US" altLang="zh-CN" sz="2400" b="0" i="0" u="none" strike="noStrike" cap="none" normalizeH="0" baseline="0" dirty="0">
                          <a:ln>
                            <a:noFill/>
                          </a:ln>
                          <a:solidFill>
                            <a:schemeClr val="tx1"/>
                          </a:solidFill>
                          <a:effectLst/>
                          <a:latin typeface="Times New Roman" pitchFamily="18" charset="0"/>
                          <a:ea typeface="黑体" pitchFamily="49" charset="-122"/>
                        </a:rPr>
                        <a:t>tar </a:t>
                      </a:r>
                      <a:r>
                        <a:rPr kumimoji="1" lang="zh-CN" altLang="en-US" sz="2400" b="0" i="0" u="none" strike="noStrike" cap="none" normalizeH="0" baseline="0" dirty="0">
                          <a:ln>
                            <a:noFill/>
                          </a:ln>
                          <a:solidFill>
                            <a:schemeClr val="tx1"/>
                          </a:solidFill>
                          <a:effectLst/>
                          <a:latin typeface="Times New Roman" pitchFamily="18" charset="0"/>
                          <a:ea typeface="黑体" pitchFamily="49" charset="-122"/>
                        </a:rPr>
                        <a:t>打包时用 </a:t>
                      </a:r>
                      <a:r>
                        <a:rPr kumimoji="1" lang="en-US" altLang="zh-CN" sz="2400" b="0" i="0" u="none" strike="noStrike" cap="none" normalizeH="0" baseline="0" dirty="0">
                          <a:ln>
                            <a:noFill/>
                          </a:ln>
                          <a:solidFill>
                            <a:schemeClr val="tx1"/>
                          </a:solidFill>
                          <a:effectLst/>
                          <a:latin typeface="Times New Roman" pitchFamily="18" charset="0"/>
                          <a:ea typeface="黑体" pitchFamily="49" charset="-122"/>
                        </a:rPr>
                        <a:t>bzip2 </a:t>
                      </a:r>
                      <a:r>
                        <a:rPr kumimoji="1" lang="zh-CN" altLang="en-US" sz="2400" b="0" i="0" u="none" strike="noStrike" cap="none" normalizeH="0" baseline="0" dirty="0">
                          <a:ln>
                            <a:noFill/>
                          </a:ln>
                          <a:solidFill>
                            <a:schemeClr val="tx1"/>
                          </a:solidFill>
                          <a:effectLst/>
                          <a:latin typeface="Times New Roman" pitchFamily="18" charset="0"/>
                          <a:ea typeface="黑体" pitchFamily="49" charset="-122"/>
                        </a:rPr>
                        <a:t>压缩的文件</a:t>
                      </a:r>
                    </a:p>
                  </a:txBody>
                  <a:tcPr horzOverflow="overflow"/>
                </a:tc>
                <a:extLst>
                  <a:ext uri="{0D108BD9-81ED-4DB2-BD59-A6C34878D82A}">
                    <a16:rowId xmlns:a16="http://schemas.microsoft.com/office/drawing/2014/main" val="10005"/>
                  </a:ext>
                </a:extLst>
              </a:tr>
              <a:tr h="370840">
                <a:tc>
                  <a:txBody>
                    <a:bodyPr/>
                    <a:lstStyle/>
                    <a:p>
                      <a:pPr marL="0" marR="0" lvl="0" indent="0" algn="l" defTabSz="914400" rtl="0" eaLnBrk="1" fontAlgn="base" latinLnBrk="0" hangingPunct="1">
                        <a:lnSpc>
                          <a:spcPct val="115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dirty="0">
                          <a:ln>
                            <a:noFill/>
                          </a:ln>
                          <a:solidFill>
                            <a:srgbClr val="006600"/>
                          </a:solidFill>
                          <a:effectLst/>
                          <a:latin typeface="Times New Roman"/>
                          <a:ea typeface="黑体"/>
                        </a:rPr>
                        <a:t>.</a:t>
                      </a:r>
                      <a:r>
                        <a:rPr kumimoji="1" lang="en-US" altLang="zh-CN" sz="2400" b="1" i="0" u="none" strike="noStrike" cap="none" normalizeH="0" baseline="0" dirty="0" err="1">
                          <a:ln>
                            <a:noFill/>
                          </a:ln>
                          <a:solidFill>
                            <a:srgbClr val="006600"/>
                          </a:solidFill>
                          <a:effectLst/>
                          <a:latin typeface="Times New Roman"/>
                          <a:ea typeface="黑体"/>
                        </a:rPr>
                        <a:t>tgz</a:t>
                      </a: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dirty="0">
                          <a:ln>
                            <a:noFill/>
                          </a:ln>
                          <a:solidFill>
                            <a:schemeClr val="tx1"/>
                          </a:solidFill>
                          <a:effectLst/>
                          <a:latin typeface="Times New Roman" pitchFamily="18" charset="0"/>
                          <a:ea typeface="黑体" pitchFamily="49" charset="-122"/>
                        </a:rPr>
                        <a:t> </a:t>
                      </a:r>
                      <a:r>
                        <a:rPr kumimoji="1" lang="en-US" altLang="zh-CN" sz="2400" b="0" i="0" u="none" strike="noStrike" cap="none" normalizeH="0" baseline="0" dirty="0">
                          <a:ln>
                            <a:noFill/>
                          </a:ln>
                          <a:solidFill>
                            <a:schemeClr val="tx1"/>
                          </a:solidFill>
                          <a:effectLst/>
                          <a:latin typeface="Times New Roman" pitchFamily="18" charset="0"/>
                          <a:ea typeface="黑体" pitchFamily="49" charset="-122"/>
                        </a:rPr>
                        <a:t>tar </a:t>
                      </a:r>
                      <a:r>
                        <a:rPr kumimoji="1" lang="zh-CN" altLang="en-US" sz="2400" b="0" i="0" u="none" strike="noStrike" cap="none" normalizeH="0" baseline="0" dirty="0">
                          <a:ln>
                            <a:noFill/>
                          </a:ln>
                          <a:solidFill>
                            <a:schemeClr val="tx1"/>
                          </a:solidFill>
                          <a:effectLst/>
                          <a:latin typeface="Times New Roman" pitchFamily="18" charset="0"/>
                          <a:ea typeface="黑体" pitchFamily="49" charset="-122"/>
                        </a:rPr>
                        <a:t>打包时用 </a:t>
                      </a:r>
                      <a:r>
                        <a:rPr kumimoji="1" lang="en-US" altLang="zh-CN" sz="2400" b="0" i="0" u="none" strike="noStrike" cap="none" normalizeH="0" baseline="0" dirty="0" err="1">
                          <a:ln>
                            <a:noFill/>
                          </a:ln>
                          <a:solidFill>
                            <a:schemeClr val="tx1"/>
                          </a:solidFill>
                          <a:effectLst/>
                          <a:latin typeface="Times New Roman" pitchFamily="18" charset="0"/>
                          <a:ea typeface="黑体" pitchFamily="49" charset="-122"/>
                        </a:rPr>
                        <a:t>gzip</a:t>
                      </a:r>
                      <a:r>
                        <a:rPr kumimoji="1" lang="en-US" altLang="zh-CN" sz="2400" b="0" i="0" u="none" strike="noStrike" cap="none" normalizeH="0" baseline="0" dirty="0">
                          <a:ln>
                            <a:noFill/>
                          </a:ln>
                          <a:solidFill>
                            <a:schemeClr val="tx1"/>
                          </a:solidFill>
                          <a:effectLst/>
                          <a:latin typeface="Times New Roman" pitchFamily="18" charset="0"/>
                          <a:ea typeface="黑体" pitchFamily="49" charset="-122"/>
                        </a:rPr>
                        <a:t> </a:t>
                      </a:r>
                      <a:r>
                        <a:rPr kumimoji="1" lang="zh-CN" altLang="en-US" sz="2400" b="0" i="0" u="none" strike="noStrike" cap="none" normalizeH="0" baseline="0" dirty="0">
                          <a:ln>
                            <a:noFill/>
                          </a:ln>
                          <a:solidFill>
                            <a:schemeClr val="tx1"/>
                          </a:solidFill>
                          <a:effectLst/>
                          <a:latin typeface="Times New Roman" pitchFamily="18" charset="0"/>
                          <a:ea typeface="黑体" pitchFamily="49" charset="-122"/>
                        </a:rPr>
                        <a:t>压缩的文件</a:t>
                      </a:r>
                    </a:p>
                  </a:txBody>
                  <a:tcPr horzOverflow="overflow"/>
                </a:tc>
                <a:extLst>
                  <a:ext uri="{0D108BD9-81ED-4DB2-BD59-A6C34878D82A}">
                    <a16:rowId xmlns:a16="http://schemas.microsoft.com/office/drawing/2014/main" val="10006"/>
                  </a:ext>
                </a:extLst>
              </a:tr>
              <a:tr h="370840">
                <a:tc>
                  <a:txBody>
                    <a:bodyPr/>
                    <a:lstStyle/>
                    <a:p>
                      <a:pPr marL="0" marR="0" lvl="0" indent="0" algn="l" defTabSz="914400" rtl="0" eaLnBrk="1" fontAlgn="base" latinLnBrk="0" hangingPunct="1">
                        <a:lnSpc>
                          <a:spcPct val="115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dirty="0">
                          <a:ln>
                            <a:noFill/>
                          </a:ln>
                          <a:solidFill>
                            <a:srgbClr val="006600"/>
                          </a:solidFill>
                          <a:effectLst/>
                          <a:latin typeface="Times New Roman"/>
                          <a:ea typeface="黑体"/>
                        </a:rPr>
                        <a:t>.</a:t>
                      </a:r>
                      <a:r>
                        <a:rPr kumimoji="1" lang="en-US" altLang="zh-CN" sz="2400" b="1" i="0" u="none" strike="noStrike" cap="none" normalizeH="0" baseline="0" dirty="0">
                          <a:ln>
                            <a:noFill/>
                          </a:ln>
                          <a:solidFill>
                            <a:srgbClr val="006600"/>
                          </a:solidFill>
                          <a:effectLst/>
                          <a:latin typeface="Times New Roman"/>
                          <a:ea typeface="黑体"/>
                        </a:rPr>
                        <a:t>zip</a:t>
                      </a: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dirty="0">
                          <a:ln>
                            <a:noFill/>
                          </a:ln>
                          <a:solidFill>
                            <a:schemeClr val="tx1"/>
                          </a:solidFill>
                          <a:effectLst/>
                          <a:latin typeface="Times New Roman" pitchFamily="18" charset="0"/>
                          <a:ea typeface="黑体" pitchFamily="49" charset="-122"/>
                        </a:rPr>
                        <a:t>用 </a:t>
                      </a:r>
                      <a:r>
                        <a:rPr kumimoji="1" lang="en-US" altLang="zh-CN" sz="2400" b="0" i="0" u="none" strike="noStrike" cap="none" normalizeH="0" baseline="0" dirty="0">
                          <a:ln>
                            <a:noFill/>
                          </a:ln>
                          <a:solidFill>
                            <a:schemeClr val="tx1"/>
                          </a:solidFill>
                          <a:effectLst/>
                          <a:latin typeface="Times New Roman" pitchFamily="18" charset="0"/>
                          <a:ea typeface="黑体" pitchFamily="49" charset="-122"/>
                        </a:rPr>
                        <a:t>zip/</a:t>
                      </a:r>
                      <a:r>
                        <a:rPr kumimoji="1" lang="en-US" altLang="zh-CN" sz="2400" b="0" i="0" u="none" strike="noStrike" cap="none" normalizeH="0" baseline="0" dirty="0" err="1">
                          <a:ln>
                            <a:noFill/>
                          </a:ln>
                          <a:solidFill>
                            <a:schemeClr val="tx1"/>
                          </a:solidFill>
                          <a:effectLst/>
                          <a:latin typeface="Times New Roman" pitchFamily="18" charset="0"/>
                          <a:ea typeface="黑体" pitchFamily="49" charset="-122"/>
                        </a:rPr>
                        <a:t>winzip</a:t>
                      </a:r>
                      <a:r>
                        <a:rPr kumimoji="1" lang="en-US" altLang="zh-CN" sz="2400" b="0" i="0" u="none" strike="noStrike" cap="none" normalizeH="0" baseline="0" dirty="0">
                          <a:ln>
                            <a:noFill/>
                          </a:ln>
                          <a:solidFill>
                            <a:schemeClr val="tx1"/>
                          </a:solidFill>
                          <a:effectLst/>
                          <a:latin typeface="Times New Roman" pitchFamily="18" charset="0"/>
                          <a:ea typeface="黑体" pitchFamily="49" charset="-122"/>
                        </a:rPr>
                        <a:t> </a:t>
                      </a:r>
                      <a:r>
                        <a:rPr kumimoji="1" lang="zh-CN" altLang="en-US" sz="2400" b="0" i="0" u="none" strike="noStrike" cap="none" normalizeH="0" baseline="0" dirty="0">
                          <a:ln>
                            <a:noFill/>
                          </a:ln>
                          <a:solidFill>
                            <a:schemeClr val="tx1"/>
                          </a:solidFill>
                          <a:effectLst/>
                          <a:latin typeface="Times New Roman" pitchFamily="18" charset="0"/>
                          <a:ea typeface="黑体" pitchFamily="49" charset="-122"/>
                        </a:rPr>
                        <a:t>压缩的文件</a:t>
                      </a:r>
                    </a:p>
                  </a:txBody>
                  <a:tcPr horzOverflow="overflow"/>
                </a:tc>
                <a:extLst>
                  <a:ext uri="{0D108BD9-81ED-4DB2-BD59-A6C34878D82A}">
                    <a16:rowId xmlns:a16="http://schemas.microsoft.com/office/drawing/2014/main" val="10007"/>
                  </a:ext>
                </a:extLst>
              </a:tr>
              <a:tr h="370840">
                <a:tc>
                  <a:txBody>
                    <a:bodyPr/>
                    <a:lstStyle/>
                    <a:p>
                      <a:pPr marL="0" marR="0" lvl="0" indent="0" algn="l" defTabSz="914400" rtl="0" eaLnBrk="1" fontAlgn="base" latinLnBrk="0" hangingPunct="1">
                        <a:lnSpc>
                          <a:spcPct val="115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dirty="0">
                          <a:ln>
                            <a:noFill/>
                          </a:ln>
                          <a:solidFill>
                            <a:srgbClr val="006600"/>
                          </a:solidFill>
                          <a:effectLst/>
                          <a:latin typeface="Times New Roman" pitchFamily="18" charset="0"/>
                          <a:ea typeface="黑体" pitchFamily="49" charset="-122"/>
                        </a:rPr>
                        <a:t>.</a:t>
                      </a:r>
                      <a:r>
                        <a:rPr kumimoji="1" lang="en-US" altLang="zh-CN" sz="2400" b="1" i="0" u="none" strike="noStrike" cap="none" normalizeH="0" baseline="0" dirty="0" err="1">
                          <a:ln>
                            <a:noFill/>
                          </a:ln>
                          <a:solidFill>
                            <a:srgbClr val="006600"/>
                          </a:solidFill>
                          <a:effectLst/>
                          <a:latin typeface="Times New Roman" pitchFamily="18" charset="0"/>
                          <a:ea typeface="黑体" pitchFamily="49" charset="-122"/>
                        </a:rPr>
                        <a:t>rar</a:t>
                      </a:r>
                      <a:endParaRPr kumimoji="1" lang="en-US" altLang="zh-CN" sz="2400" b="1" i="0" u="none" strike="noStrike" cap="none" normalizeH="0" baseline="0" dirty="0">
                        <a:ln>
                          <a:noFill/>
                        </a:ln>
                        <a:solidFill>
                          <a:srgbClr val="006600"/>
                        </a:solidFill>
                        <a:effectLst/>
                        <a:latin typeface="Times New Roman" pitchFamily="18" charset="0"/>
                        <a:ea typeface="黑体" pitchFamily="49"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dirty="0">
                          <a:ln>
                            <a:noFill/>
                          </a:ln>
                          <a:solidFill>
                            <a:schemeClr val="tx1"/>
                          </a:solidFill>
                          <a:effectLst/>
                          <a:latin typeface="Times New Roman" pitchFamily="18" charset="0"/>
                          <a:ea typeface="黑体" pitchFamily="49" charset="-122"/>
                        </a:rPr>
                        <a:t>用 </a:t>
                      </a:r>
                      <a:r>
                        <a:rPr kumimoji="1" lang="en-US" altLang="zh-CN" sz="2400" b="0" i="0" u="none" strike="noStrike" cap="none" normalizeH="0" baseline="0" dirty="0" err="1">
                          <a:ln>
                            <a:noFill/>
                          </a:ln>
                          <a:solidFill>
                            <a:schemeClr val="tx1"/>
                          </a:solidFill>
                          <a:effectLst/>
                          <a:latin typeface="Times New Roman" pitchFamily="18" charset="0"/>
                          <a:ea typeface="黑体" pitchFamily="49" charset="-122"/>
                        </a:rPr>
                        <a:t>rar</a:t>
                      </a:r>
                      <a:r>
                        <a:rPr kumimoji="1" lang="en-US" altLang="zh-CN" sz="2400" b="0" i="0" u="none" strike="noStrike" cap="none" normalizeH="0" baseline="0" dirty="0">
                          <a:ln>
                            <a:noFill/>
                          </a:ln>
                          <a:solidFill>
                            <a:schemeClr val="tx1"/>
                          </a:solidFill>
                          <a:effectLst/>
                          <a:latin typeface="Times New Roman" pitchFamily="18" charset="0"/>
                          <a:ea typeface="黑体" pitchFamily="49" charset="-122"/>
                        </a:rPr>
                        <a:t> </a:t>
                      </a:r>
                      <a:r>
                        <a:rPr kumimoji="1" lang="zh-CN" altLang="en-US" sz="2400" b="0" i="0" u="none" strike="noStrike" cap="none" normalizeH="0" baseline="0" dirty="0">
                          <a:ln>
                            <a:noFill/>
                          </a:ln>
                          <a:solidFill>
                            <a:schemeClr val="tx1"/>
                          </a:solidFill>
                          <a:effectLst/>
                          <a:latin typeface="Times New Roman" pitchFamily="18" charset="0"/>
                          <a:ea typeface="黑体" pitchFamily="49" charset="-122"/>
                        </a:rPr>
                        <a:t>压缩的文件</a:t>
                      </a:r>
                    </a:p>
                  </a:txBody>
                  <a:tcPr horzOverflow="overflow"/>
                </a:tc>
                <a:extLst>
                  <a:ext uri="{0D108BD9-81ED-4DB2-BD59-A6C34878D82A}">
                    <a16:rowId xmlns:a16="http://schemas.microsoft.com/office/drawing/2014/main" val="10008"/>
                  </a:ext>
                </a:extLst>
              </a:tr>
              <a:tr h="370840">
                <a:tc>
                  <a:txBody>
                    <a:bodyPr/>
                    <a:lstStyle/>
                    <a:p>
                      <a:pPr marL="0" marR="0" lvl="0" indent="0" algn="l" defTabSz="914400" rtl="0" eaLnBrk="1" fontAlgn="base" latinLnBrk="0" hangingPunct="1">
                        <a:lnSpc>
                          <a:spcPct val="115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dirty="0">
                          <a:ln>
                            <a:noFill/>
                          </a:ln>
                          <a:solidFill>
                            <a:srgbClr val="006600"/>
                          </a:solidFill>
                          <a:effectLst/>
                          <a:latin typeface="Times New Roman" pitchFamily="18" charset="0"/>
                          <a:ea typeface="黑体" pitchFamily="49" charset="-122"/>
                        </a:rPr>
                        <a:t>.7z</a:t>
                      </a: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dirty="0">
                          <a:ln>
                            <a:noFill/>
                          </a:ln>
                          <a:solidFill>
                            <a:schemeClr val="tx1"/>
                          </a:solidFill>
                          <a:effectLst/>
                          <a:latin typeface="Times New Roman" pitchFamily="18" charset="0"/>
                          <a:ea typeface="黑体" pitchFamily="49" charset="-122"/>
                        </a:rPr>
                        <a:t>用 </a:t>
                      </a:r>
                      <a:r>
                        <a:rPr kumimoji="1" lang="en-US" altLang="zh-CN" sz="2400" b="0" i="0" u="none" strike="noStrike" cap="none" normalizeH="0" baseline="0" dirty="0">
                          <a:ln>
                            <a:noFill/>
                          </a:ln>
                          <a:solidFill>
                            <a:schemeClr val="tx1"/>
                          </a:solidFill>
                          <a:effectLst/>
                          <a:latin typeface="Times New Roman" pitchFamily="18" charset="0"/>
                          <a:ea typeface="黑体" pitchFamily="49" charset="-122"/>
                        </a:rPr>
                        <a:t>7za </a:t>
                      </a:r>
                      <a:r>
                        <a:rPr kumimoji="1" lang="zh-CN" altLang="en-US" sz="2400" b="0" i="0" u="none" strike="noStrike" cap="none" normalizeH="0" baseline="0" dirty="0">
                          <a:ln>
                            <a:noFill/>
                          </a:ln>
                          <a:solidFill>
                            <a:schemeClr val="tx1"/>
                          </a:solidFill>
                          <a:effectLst/>
                          <a:latin typeface="Times New Roman" pitchFamily="18" charset="0"/>
                          <a:ea typeface="黑体" pitchFamily="49" charset="-122"/>
                        </a:rPr>
                        <a:t>压缩的文件</a:t>
                      </a:r>
                    </a:p>
                  </a:txBody>
                  <a:tcPr horzOverflow="overflow"/>
                </a:tc>
                <a:extLst>
                  <a:ext uri="{0D108BD9-81ED-4DB2-BD59-A6C34878D82A}">
                    <a16:rowId xmlns:a16="http://schemas.microsoft.com/office/drawing/2014/main" val="10009"/>
                  </a:ext>
                </a:extLst>
              </a:tr>
            </a:tbl>
          </a:graphicData>
        </a:graphic>
      </p:graphicFrame>
      <p:sp>
        <p:nvSpPr>
          <p:cNvPr id="4" name="日期占位符 3"/>
          <p:cNvSpPr>
            <a:spLocks noGrp="1"/>
          </p:cNvSpPr>
          <p:nvPr>
            <p:ph type="dt" sz="half" idx="10"/>
          </p:nvPr>
        </p:nvSpPr>
        <p:spPr/>
        <p:txBody>
          <a:bodyPr/>
          <a:lstStyle/>
          <a:p>
            <a:fld id="{0D3B9178-496E-49B4-BBFB-87BA11AA6CC7}" type="datetime2">
              <a:rPr lang="zh-CN" altLang="en-US" smtClean="0"/>
              <a:pPr/>
              <a:t>2023年10月22日</a:t>
            </a:fld>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dirty="0" smtClean="0"/>
              <a:pPr/>
              <a:t>48</a:t>
            </a:fld>
            <a:endParaRPr lang="en-US" altLang="zh-CN"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gzip</a:t>
            </a:r>
            <a:endParaRPr lang="zh-CN" altLang="en-US" dirty="0"/>
          </a:p>
        </p:txBody>
      </p:sp>
      <p:sp>
        <p:nvSpPr>
          <p:cNvPr id="3" name="内容占位符 2"/>
          <p:cNvSpPr>
            <a:spLocks noGrp="1"/>
          </p:cNvSpPr>
          <p:nvPr>
            <p:ph idx="1"/>
          </p:nvPr>
        </p:nvSpPr>
        <p:spPr/>
        <p:txBody>
          <a:bodyPr/>
          <a:lstStyle/>
          <a:p>
            <a:r>
              <a:rPr lang="en-US" altLang="zh-CN" dirty="0"/>
              <a:t>Linux</a:t>
            </a:r>
            <a:r>
              <a:rPr lang="zh-CN" altLang="en-US" dirty="0"/>
              <a:t>下常用的压缩和解压缩命令。</a:t>
            </a:r>
          </a:p>
          <a:p>
            <a:r>
              <a:rPr lang="zh-CN" altLang="en-US" dirty="0"/>
              <a:t>由官方仓库的</a:t>
            </a:r>
            <a:r>
              <a:rPr lang="en-US" altLang="zh-CN" dirty="0" err="1">
                <a:solidFill>
                  <a:schemeClr val="accent6">
                    <a:lumMod val="75000"/>
                  </a:schemeClr>
                </a:solidFill>
              </a:rPr>
              <a:t>gzip</a:t>
            </a:r>
            <a:r>
              <a:rPr lang="zh-CN" altLang="en-US" dirty="0"/>
              <a:t>软件包提供。</a:t>
            </a:r>
          </a:p>
          <a:p>
            <a:r>
              <a:rPr lang="zh-CN" altLang="en-US" dirty="0"/>
              <a:t>压缩后 </a:t>
            </a:r>
            <a:r>
              <a:rPr lang="en-US" altLang="zh-CN" dirty="0" err="1"/>
              <a:t>gzip</a:t>
            </a:r>
            <a:r>
              <a:rPr lang="en-US" altLang="zh-CN" dirty="0"/>
              <a:t> </a:t>
            </a:r>
            <a:r>
              <a:rPr lang="zh-CN" altLang="en-US" dirty="0"/>
              <a:t>会在</a:t>
            </a:r>
            <a:r>
              <a:rPr lang="zh-CN" altLang="en-US" dirty="0">
                <a:solidFill>
                  <a:srgbClr val="C00000"/>
                </a:solidFill>
              </a:rPr>
              <a:t>每个文件</a:t>
            </a:r>
            <a:r>
              <a:rPr lang="zh-CN" altLang="en-US" dirty="0"/>
              <a:t>的后面</a:t>
            </a:r>
            <a:r>
              <a:rPr lang="zh-CN" altLang="en-US" dirty="0">
                <a:solidFill>
                  <a:srgbClr val="C00000"/>
                </a:solidFill>
              </a:rPr>
              <a:t>添加扩展名 </a:t>
            </a:r>
            <a:r>
              <a:rPr lang="en-US" altLang="zh-CN" dirty="0">
                <a:solidFill>
                  <a:srgbClr val="C00000"/>
                </a:solidFill>
              </a:rPr>
              <a:t>.</a:t>
            </a:r>
            <a:r>
              <a:rPr lang="en-US" altLang="zh-CN" dirty="0" err="1">
                <a:solidFill>
                  <a:srgbClr val="C00000"/>
                </a:solidFill>
              </a:rPr>
              <a:t>gz</a:t>
            </a:r>
            <a:r>
              <a:rPr lang="zh-CN" altLang="en-US" dirty="0"/>
              <a:t>。</a:t>
            </a:r>
          </a:p>
          <a:p>
            <a:r>
              <a:rPr lang="zh-CN" altLang="en-US" dirty="0"/>
              <a:t>压缩后原文件会被</a:t>
            </a:r>
            <a:r>
              <a:rPr lang="zh-CN" altLang="en-US" dirty="0">
                <a:solidFill>
                  <a:srgbClr val="C00000"/>
                </a:solidFill>
              </a:rPr>
              <a:t>自动删除</a:t>
            </a:r>
            <a:r>
              <a:rPr lang="zh-CN" altLang="en-US" dirty="0"/>
              <a:t>。</a:t>
            </a:r>
          </a:p>
          <a:p>
            <a:r>
              <a:rPr lang="zh-CN" altLang="en-US" dirty="0"/>
              <a:t>在 </a:t>
            </a:r>
            <a:r>
              <a:rPr lang="en-US" altLang="zh-CN" dirty="0"/>
              <a:t>windows </a:t>
            </a:r>
            <a:r>
              <a:rPr lang="zh-CN" altLang="en-US" dirty="0"/>
              <a:t>下可以用 </a:t>
            </a:r>
            <a:r>
              <a:rPr lang="en-US" altLang="zh-CN" dirty="0" err="1"/>
              <a:t>winzip</a:t>
            </a:r>
            <a:r>
              <a:rPr lang="en-US" altLang="zh-CN" dirty="0"/>
              <a:t> </a:t>
            </a:r>
            <a:r>
              <a:rPr lang="zh-CN" altLang="en-US" dirty="0"/>
              <a:t>或 </a:t>
            </a:r>
            <a:r>
              <a:rPr lang="en-US" altLang="zh-CN" dirty="0" err="1"/>
              <a:t>winrar</a:t>
            </a:r>
            <a:r>
              <a:rPr lang="zh-CN" altLang="en-US" dirty="0"/>
              <a:t>或</a:t>
            </a:r>
            <a:r>
              <a:rPr lang="en-US" altLang="zh-CN" dirty="0"/>
              <a:t>7-zip </a:t>
            </a:r>
            <a:r>
              <a:rPr lang="zh-CN" altLang="en-US" dirty="0"/>
              <a:t>解压。</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dirty="0" smtClean="0"/>
              <a:pPr/>
              <a:t>49</a:t>
            </a:fld>
            <a:endParaRPr lang="en-US" altLang="zh-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Shell</a:t>
            </a:r>
            <a:endParaRPr lang="zh-CN" altLang="en-US" dirty="0"/>
          </a:p>
        </p:txBody>
      </p:sp>
      <p:sp>
        <p:nvSpPr>
          <p:cNvPr id="3" name="内容占位符 2"/>
          <p:cNvSpPr>
            <a:spLocks noGrp="1"/>
          </p:cNvSpPr>
          <p:nvPr>
            <p:ph idx="1"/>
          </p:nvPr>
        </p:nvSpPr>
        <p:spPr>
          <a:xfrm>
            <a:off x="1085316" y="1504060"/>
            <a:ext cx="8938901" cy="1794617"/>
          </a:xfrm>
        </p:spPr>
        <p:txBody>
          <a:bodyPr/>
          <a:lstStyle/>
          <a:p>
            <a:pPr>
              <a:lnSpc>
                <a:spcPct val="93000"/>
              </a:lnSpc>
              <a:spcBef>
                <a:spcPts val="688"/>
              </a:spcBef>
              <a:buSzPct val="87000"/>
            </a:pPr>
            <a:r>
              <a:rPr lang="en-GB" altLang="zh-CN" dirty="0"/>
              <a:t>Shell</a:t>
            </a:r>
            <a:r>
              <a:rPr lang="zh-CN" altLang="en-GB" dirty="0"/>
              <a:t>是系统的用户界面，提供了用户与内核进行交互操作的一种接口(命令解释器) 。它接收用户输入的命令并把它送入内核去执行。</a:t>
            </a:r>
            <a:r>
              <a:rPr lang="zh-CN" altLang="en-US" dirty="0"/>
              <a:t>起着协调用户与系统的一致性和在用户与系统之间进行交互的作用</a:t>
            </a:r>
            <a:endParaRPr lang="zh-CN" altLang="en-GB" sz="2400"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a:t>
            </a:fld>
            <a:endParaRPr lang="en-US" altLang="zh-CN" dirty="0"/>
          </a:p>
        </p:txBody>
      </p:sp>
      <p:graphicFrame>
        <p:nvGraphicFramePr>
          <p:cNvPr id="2050" name="Object 2"/>
          <p:cNvGraphicFramePr>
            <a:graphicFrameLocks noChangeAspect="1"/>
          </p:cNvGraphicFramePr>
          <p:nvPr/>
        </p:nvGraphicFramePr>
        <p:xfrm>
          <a:off x="3287688" y="3933057"/>
          <a:ext cx="5905500" cy="2341563"/>
        </p:xfrm>
        <a:graphic>
          <a:graphicData uri="http://schemas.openxmlformats.org/presentationml/2006/ole">
            <mc:AlternateContent xmlns:mc="http://schemas.openxmlformats.org/markup-compatibility/2006">
              <mc:Choice xmlns:v="urn:schemas-microsoft-com:vml" Requires="v">
                <p:oleObj spid="_x0000_s1033" r:id="rId3" imgW="4333875" imgH="1752600" progId="">
                  <p:embed/>
                </p:oleObj>
              </mc:Choice>
              <mc:Fallback>
                <p:oleObj r:id="rId3" imgW="4333875" imgH="1752600" progId="">
                  <p:embed/>
                  <p:pic>
                    <p:nvPicPr>
                      <p:cNvPr id="205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7688" y="3933057"/>
                        <a:ext cx="5905500" cy="2341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1291005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gzip</a:t>
            </a:r>
            <a:r>
              <a:rPr lang="zh-CN" altLang="en-US" dirty="0"/>
              <a:t>命令</a:t>
            </a:r>
          </a:p>
        </p:txBody>
      </p:sp>
      <p:sp>
        <p:nvSpPr>
          <p:cNvPr id="3" name="内容占位符 2"/>
          <p:cNvSpPr>
            <a:spLocks noGrp="1"/>
          </p:cNvSpPr>
          <p:nvPr>
            <p:ph idx="1"/>
          </p:nvPr>
        </p:nvSpPr>
        <p:spPr>
          <a:xfrm>
            <a:off x="1210918" y="1558702"/>
            <a:ext cx="8229600" cy="4934173"/>
          </a:xfrm>
        </p:spPr>
        <p:txBody>
          <a:bodyPr/>
          <a:lstStyle/>
          <a:p>
            <a:r>
              <a:rPr lang="zh-CN" altLang="en-US" dirty="0">
                <a:latin typeface="Arial Unicode MS" pitchFamily="34" charset="-122"/>
              </a:rPr>
              <a:t>用法：</a:t>
            </a:r>
            <a:r>
              <a:rPr lang="en-US" altLang="zh-CN" dirty="0" err="1">
                <a:solidFill>
                  <a:srgbClr val="006400"/>
                </a:solidFill>
                <a:latin typeface="Courier New" pitchFamily="49" charset="0"/>
              </a:rPr>
              <a:t>gzip</a:t>
            </a:r>
            <a:r>
              <a:rPr lang="en-US" altLang="zh-CN" dirty="0">
                <a:solidFill>
                  <a:srgbClr val="006400"/>
                </a:solidFill>
                <a:latin typeface="Courier New" pitchFamily="49" charset="0"/>
              </a:rPr>
              <a:t> </a:t>
            </a:r>
            <a:r>
              <a:rPr lang="en-US" altLang="zh-CN" dirty="0">
                <a:solidFill>
                  <a:srgbClr val="006400"/>
                </a:solidFill>
                <a:latin typeface="Arial Unicode MS" pitchFamily="34" charset="-122"/>
              </a:rPr>
              <a:t>  </a:t>
            </a:r>
            <a:r>
              <a:rPr lang="en-US" altLang="zh-CN" dirty="0">
                <a:latin typeface="Arial Unicode MS" pitchFamily="34" charset="-122"/>
              </a:rPr>
              <a:t>[</a:t>
            </a:r>
            <a:r>
              <a:rPr lang="zh-CN" altLang="en-US" dirty="0">
                <a:latin typeface="Arial Unicode MS" pitchFamily="34" charset="-122"/>
              </a:rPr>
              <a:t>选项]    文件列表</a:t>
            </a:r>
          </a:p>
          <a:p>
            <a:r>
              <a:rPr lang="zh-CN" altLang="en-US" dirty="0"/>
              <a:t>选项：</a:t>
            </a:r>
            <a:endParaRPr lang="en-US" altLang="zh-CN" dirty="0"/>
          </a:p>
          <a:p>
            <a:pPr lvl="1"/>
            <a:r>
              <a:rPr lang="en-US" altLang="zh-CN" sz="1800" dirty="0"/>
              <a:t>-d: </a:t>
            </a:r>
            <a:r>
              <a:rPr lang="zh-CN" altLang="en-US" sz="1800" dirty="0"/>
              <a:t>解开压缩文件。</a:t>
            </a:r>
          </a:p>
          <a:p>
            <a:pPr lvl="1"/>
            <a:r>
              <a:rPr lang="en-US" altLang="zh-CN" sz="1800" dirty="0"/>
              <a:t>-f: </a:t>
            </a:r>
            <a:r>
              <a:rPr lang="zh-CN" altLang="en-US" sz="1800" dirty="0"/>
              <a:t>强行压缩文件，不理会文件名称或硬链接是否存在以及该文件是否为符号链接。</a:t>
            </a:r>
          </a:p>
          <a:p>
            <a:pPr lvl="1"/>
            <a:r>
              <a:rPr lang="en-US" altLang="zh-CN" sz="1800" dirty="0"/>
              <a:t>-l: </a:t>
            </a:r>
            <a:r>
              <a:rPr lang="zh-CN" altLang="en-US" sz="1800" dirty="0"/>
              <a:t>列出压缩文件的相关信息（压缩文件的大小；未压缩文件的大小；压缩比；未压缩文件的名字）。</a:t>
            </a:r>
          </a:p>
          <a:p>
            <a:pPr lvl="1"/>
            <a:r>
              <a:rPr lang="en-US" altLang="zh-CN" sz="1800" dirty="0"/>
              <a:t>-n: </a:t>
            </a:r>
            <a:r>
              <a:rPr lang="zh-CN" altLang="en-US" sz="1800" dirty="0"/>
              <a:t>压缩文件时，不保存原来的文件名称及时间戳（默认为保存，即</a:t>
            </a:r>
            <a:r>
              <a:rPr lang="en-US" altLang="zh-CN" sz="1800" dirty="0"/>
              <a:t>-N</a:t>
            </a:r>
            <a:r>
              <a:rPr lang="zh-CN" altLang="en-US" sz="1800" dirty="0"/>
              <a:t>）。</a:t>
            </a:r>
          </a:p>
          <a:p>
            <a:pPr lvl="1"/>
            <a:r>
              <a:rPr lang="en-US" altLang="zh-CN" sz="1800" dirty="0"/>
              <a:t>-r : </a:t>
            </a:r>
            <a:r>
              <a:rPr lang="zh-CN" altLang="en-US" sz="1800" dirty="0"/>
              <a:t>递归处理，将指定目录下的所有文件及子目录一同处理。</a:t>
            </a:r>
          </a:p>
          <a:p>
            <a:pPr lvl="1"/>
            <a:r>
              <a:rPr lang="en-US" altLang="zh-CN" sz="1800" dirty="0"/>
              <a:t>-t : </a:t>
            </a:r>
            <a:r>
              <a:rPr lang="zh-CN" altLang="en-US" sz="1800" dirty="0"/>
              <a:t>测试压缩文件是否正确无误。</a:t>
            </a:r>
          </a:p>
          <a:p>
            <a:pPr lvl="1"/>
            <a:r>
              <a:rPr lang="en-US" altLang="zh-CN" sz="1800" dirty="0"/>
              <a:t>-v : </a:t>
            </a:r>
            <a:r>
              <a:rPr lang="zh-CN" altLang="en-US" sz="1800" dirty="0"/>
              <a:t>显示指令执行过程。</a:t>
            </a:r>
          </a:p>
          <a:p>
            <a:pPr lvl="1"/>
            <a:r>
              <a:rPr lang="en-US" altLang="zh-CN" sz="1800" dirty="0"/>
              <a:t>-&lt;</a:t>
            </a:r>
            <a:r>
              <a:rPr lang="zh-CN" altLang="en-US" sz="1800" dirty="0"/>
              <a:t>压缩率</a:t>
            </a:r>
            <a:r>
              <a:rPr lang="en-US" altLang="zh-CN" sz="1800" dirty="0"/>
              <a:t>&gt; : </a:t>
            </a:r>
            <a:r>
              <a:rPr lang="zh-CN" altLang="en-US" sz="1800" dirty="0"/>
              <a:t>压缩率是一个介于</a:t>
            </a:r>
            <a:r>
              <a:rPr lang="en-US" altLang="zh-CN" sz="1800" dirty="0"/>
              <a:t>1</a:t>
            </a:r>
            <a:r>
              <a:rPr lang="zh-CN" altLang="en-US" sz="1800" dirty="0"/>
              <a:t>～</a:t>
            </a:r>
            <a:r>
              <a:rPr lang="en-US" altLang="zh-CN" sz="1800" dirty="0"/>
              <a:t>9</a:t>
            </a:r>
            <a:r>
              <a:rPr lang="zh-CN" altLang="en-US" sz="1800" dirty="0"/>
              <a:t>的数值，默认值为“</a:t>
            </a:r>
            <a:r>
              <a:rPr lang="en-US" altLang="zh-CN" sz="1800" dirty="0"/>
              <a:t>6”</a:t>
            </a:r>
            <a:r>
              <a:rPr lang="zh-CN" altLang="en-US" sz="1800" dirty="0"/>
              <a:t>，数值越大压缩率越高。</a:t>
            </a:r>
            <a:endParaRPr lang="en-US" altLang="zh-CN" sz="1800" dirty="0"/>
          </a:p>
          <a:p>
            <a:pPr lvl="1"/>
            <a:r>
              <a:rPr lang="en-US" altLang="zh-CN" sz="1800" dirty="0"/>
              <a:t>--best </a:t>
            </a:r>
            <a:r>
              <a:rPr lang="zh-CN" altLang="en-US" sz="1800" dirty="0"/>
              <a:t>参数等价于</a:t>
            </a:r>
            <a:r>
              <a:rPr lang="en-US" altLang="zh-CN" sz="1800" dirty="0"/>
              <a:t>-9</a:t>
            </a:r>
            <a:r>
              <a:rPr lang="zh-CN" altLang="en-US" sz="1800" dirty="0"/>
              <a:t>；</a:t>
            </a:r>
            <a:r>
              <a:rPr lang="en-US" altLang="zh-CN" sz="1800" dirty="0"/>
              <a:t>--fast</a:t>
            </a:r>
            <a:r>
              <a:rPr lang="zh-CN" altLang="en-US" sz="1800" dirty="0"/>
              <a:t>参数等价于</a:t>
            </a:r>
            <a:r>
              <a:rPr lang="en-US" altLang="zh-CN" sz="1800" dirty="0"/>
              <a:t>-1</a:t>
            </a:r>
            <a:r>
              <a:rPr lang="zh-CN" altLang="en-US" sz="1800" dirty="0"/>
              <a:t>。</a:t>
            </a:r>
          </a:p>
        </p:txBody>
      </p:sp>
      <p:sp>
        <p:nvSpPr>
          <p:cNvPr id="6" name="灯片编号占位符 5"/>
          <p:cNvSpPr>
            <a:spLocks noGrp="1"/>
          </p:cNvSpPr>
          <p:nvPr>
            <p:ph type="sldNum" sz="quarter" idx="12"/>
          </p:nvPr>
        </p:nvSpPr>
        <p:spPr/>
        <p:txBody>
          <a:bodyPr/>
          <a:lstStyle/>
          <a:p>
            <a:fld id="{1D884F6B-D068-45E9-B250-41F0C46488DC}" type="slidenum">
              <a:rPr lang="en-US" altLang="zh-CN" dirty="0" smtClean="0"/>
              <a:pPr/>
              <a:t>50</a:t>
            </a:fld>
            <a:endParaRPr lang="en-US" altLang="zh-CN"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ea typeface="等线 Light"/>
              </a:rPr>
              <a:t>gzip</a:t>
            </a:r>
            <a:r>
              <a:rPr lang="zh-CN" altLang="en-US">
                <a:ea typeface="等线 Light"/>
              </a:rPr>
              <a:t>命令举例</a:t>
            </a:r>
          </a:p>
        </p:txBody>
      </p:sp>
      <p:sp>
        <p:nvSpPr>
          <p:cNvPr id="3" name="内容占位符 2"/>
          <p:cNvSpPr>
            <a:spLocks noGrp="1"/>
          </p:cNvSpPr>
          <p:nvPr>
            <p:ph idx="1"/>
          </p:nvPr>
        </p:nvSpPr>
        <p:spPr>
          <a:xfrm>
            <a:off x="1340126" y="1532731"/>
            <a:ext cx="8229600" cy="5006181"/>
          </a:xfrm>
        </p:spPr>
        <p:txBody>
          <a:bodyPr/>
          <a:lstStyle/>
          <a:p>
            <a:r>
              <a:rPr lang="zh-CN" altLang="en-US" sz="2400" dirty="0"/>
              <a:t>压缩文件</a:t>
            </a:r>
            <a:r>
              <a:rPr lang="en-US" altLang="zh-CN" sz="2400" dirty="0"/>
              <a:t>filename</a:t>
            </a:r>
          </a:p>
          <a:p>
            <a:pPr lvl="1">
              <a:buNone/>
            </a:pPr>
            <a:r>
              <a:rPr lang="en-US" altLang="zh-CN" b="1" dirty="0">
                <a:solidFill>
                  <a:schemeClr val="accent6">
                    <a:lumMod val="75000"/>
                  </a:schemeClr>
                </a:solidFill>
              </a:rPr>
              <a:t>$ </a:t>
            </a:r>
            <a:r>
              <a:rPr lang="en-US" altLang="zh-CN" b="1" dirty="0" err="1">
                <a:solidFill>
                  <a:schemeClr val="accent6">
                    <a:lumMod val="75000"/>
                  </a:schemeClr>
                </a:solidFill>
              </a:rPr>
              <a:t>gzip</a:t>
            </a:r>
            <a:r>
              <a:rPr lang="en-US" altLang="zh-CN" b="1" dirty="0">
                <a:solidFill>
                  <a:schemeClr val="accent6">
                    <a:lumMod val="75000"/>
                  </a:schemeClr>
                </a:solidFill>
              </a:rPr>
              <a:t> filename</a:t>
            </a:r>
            <a:endParaRPr lang="zh-CN" altLang="zh-CN" b="1" dirty="0">
              <a:solidFill>
                <a:schemeClr val="accent6">
                  <a:lumMod val="75000"/>
                </a:schemeClr>
              </a:solidFill>
            </a:endParaRPr>
          </a:p>
          <a:p>
            <a:r>
              <a:rPr lang="zh-CN" altLang="en-US" sz="2400" dirty="0"/>
              <a:t>压缩文件</a:t>
            </a:r>
            <a:r>
              <a:rPr lang="en-US" altLang="zh-CN" sz="2400" dirty="0"/>
              <a:t> file1</a:t>
            </a:r>
            <a:r>
              <a:rPr lang="zh-CN" altLang="en-US" sz="2400" dirty="0"/>
              <a:t>和</a:t>
            </a:r>
            <a:r>
              <a:rPr lang="en-US" altLang="zh-CN" sz="2400" dirty="0"/>
              <a:t>file2</a:t>
            </a:r>
            <a:r>
              <a:rPr lang="zh-CN" altLang="en-US" sz="2400" dirty="0"/>
              <a:t>并显示执行过程</a:t>
            </a:r>
            <a:endParaRPr lang="en-US" altLang="zh-CN" sz="2400" dirty="0"/>
          </a:p>
          <a:p>
            <a:pPr lvl="1">
              <a:buNone/>
            </a:pPr>
            <a:r>
              <a:rPr lang="en-US" altLang="zh-CN" b="1" dirty="0">
                <a:solidFill>
                  <a:schemeClr val="accent6">
                    <a:lumMod val="75000"/>
                  </a:schemeClr>
                </a:solidFill>
              </a:rPr>
              <a:t>$ </a:t>
            </a:r>
            <a:r>
              <a:rPr lang="en-US" altLang="zh-CN" b="1" dirty="0" err="1">
                <a:solidFill>
                  <a:schemeClr val="accent6">
                    <a:lumMod val="75000"/>
                  </a:schemeClr>
                </a:solidFill>
              </a:rPr>
              <a:t>gzip</a:t>
            </a:r>
            <a:r>
              <a:rPr lang="en-US" altLang="zh-CN" b="1" dirty="0">
                <a:solidFill>
                  <a:schemeClr val="accent6">
                    <a:lumMod val="75000"/>
                  </a:schemeClr>
                </a:solidFill>
              </a:rPr>
              <a:t> -v file1 file2</a:t>
            </a:r>
          </a:p>
          <a:p>
            <a:r>
              <a:rPr lang="zh-CN" altLang="en-US" sz="2400" dirty="0"/>
              <a:t>递归地高度压缩</a:t>
            </a:r>
            <a:r>
              <a:rPr lang="en-US" altLang="zh-CN" sz="2400" dirty="0" err="1"/>
              <a:t>mydir</a:t>
            </a:r>
            <a:r>
              <a:rPr lang="zh-CN" altLang="en-US" sz="2400" dirty="0"/>
              <a:t>目录下的所有文件（</a:t>
            </a:r>
            <a:r>
              <a:rPr lang="zh-CN" altLang="en-US" sz="2400" dirty="0">
                <a:solidFill>
                  <a:srgbClr val="0000CC"/>
                </a:solidFill>
                <a:ea typeface="黑体" pitchFamily="49" charset="-122"/>
              </a:rPr>
              <a:t>逐个文件进行</a:t>
            </a:r>
            <a:r>
              <a:rPr lang="zh-CN" altLang="en-US" sz="2400" dirty="0"/>
              <a:t>）</a:t>
            </a:r>
            <a:endParaRPr lang="en-US" altLang="zh-CN" sz="2400" dirty="0"/>
          </a:p>
          <a:p>
            <a:pPr lvl="1">
              <a:buNone/>
            </a:pPr>
            <a:r>
              <a:rPr lang="en-US" altLang="zh-CN" b="1" dirty="0">
                <a:solidFill>
                  <a:schemeClr val="accent6">
                    <a:lumMod val="75000"/>
                  </a:schemeClr>
                </a:solidFill>
              </a:rPr>
              <a:t>$ </a:t>
            </a:r>
            <a:r>
              <a:rPr lang="en-US" altLang="zh-CN" b="1" dirty="0" err="1">
                <a:solidFill>
                  <a:schemeClr val="accent6">
                    <a:lumMod val="75000"/>
                  </a:schemeClr>
                </a:solidFill>
              </a:rPr>
              <a:t>gzip</a:t>
            </a:r>
            <a:r>
              <a:rPr lang="en-US" altLang="zh-CN" b="1" dirty="0">
                <a:solidFill>
                  <a:schemeClr val="accent6">
                    <a:lumMod val="75000"/>
                  </a:schemeClr>
                </a:solidFill>
              </a:rPr>
              <a:t> -9r </a:t>
            </a:r>
            <a:r>
              <a:rPr lang="en-US" altLang="zh-CN" b="1" dirty="0" err="1">
                <a:solidFill>
                  <a:schemeClr val="accent6">
                    <a:lumMod val="75000"/>
                  </a:schemeClr>
                </a:solidFill>
              </a:rPr>
              <a:t>mydir</a:t>
            </a:r>
            <a:endParaRPr lang="zh-CN" altLang="zh-CN" b="1" dirty="0">
              <a:solidFill>
                <a:schemeClr val="accent6">
                  <a:lumMod val="75000"/>
                </a:schemeClr>
              </a:solidFill>
            </a:endParaRPr>
          </a:p>
          <a:p>
            <a:r>
              <a:rPr lang="zh-CN" altLang="en-US" sz="2400" dirty="0"/>
              <a:t>显示当前目录下所有压缩过的</a:t>
            </a:r>
            <a:r>
              <a:rPr lang="en-US" altLang="zh-CN" sz="2400" dirty="0" err="1"/>
              <a:t>gz</a:t>
            </a:r>
            <a:r>
              <a:rPr lang="zh-CN" altLang="en-US" sz="2400" dirty="0"/>
              <a:t>文件信息</a:t>
            </a:r>
            <a:endParaRPr lang="en-US" altLang="zh-CN" sz="2400" dirty="0"/>
          </a:p>
          <a:p>
            <a:pPr lvl="1">
              <a:buNone/>
            </a:pPr>
            <a:r>
              <a:rPr lang="en-US" altLang="zh-CN" b="1" dirty="0">
                <a:solidFill>
                  <a:schemeClr val="accent6">
                    <a:lumMod val="75000"/>
                  </a:schemeClr>
                </a:solidFill>
              </a:rPr>
              <a:t>$ </a:t>
            </a:r>
            <a:r>
              <a:rPr lang="en-US" altLang="zh-CN" b="1" dirty="0" err="1">
                <a:solidFill>
                  <a:schemeClr val="accent6">
                    <a:lumMod val="75000"/>
                  </a:schemeClr>
                </a:solidFill>
              </a:rPr>
              <a:t>gzip</a:t>
            </a:r>
            <a:r>
              <a:rPr lang="en-US" altLang="zh-CN" b="1" dirty="0">
                <a:solidFill>
                  <a:schemeClr val="accent6">
                    <a:lumMod val="75000"/>
                  </a:schemeClr>
                </a:solidFill>
              </a:rPr>
              <a:t> -l *.gz</a:t>
            </a:r>
          </a:p>
          <a:p>
            <a:r>
              <a:rPr lang="zh-CN" altLang="en-US" sz="2400" dirty="0"/>
              <a:t>解压</a:t>
            </a:r>
            <a:r>
              <a:rPr lang="en-US" altLang="zh-CN" sz="2400" dirty="0"/>
              <a:t>filename.gz</a:t>
            </a:r>
            <a:r>
              <a:rPr lang="zh-CN" altLang="en-US" sz="2400" dirty="0"/>
              <a:t>文件</a:t>
            </a:r>
            <a:endParaRPr lang="zh-CN" altLang="zh-CN" sz="2400" dirty="0"/>
          </a:p>
          <a:p>
            <a:pPr lvl="1">
              <a:buNone/>
            </a:pPr>
            <a:r>
              <a:rPr lang="en-US" altLang="zh-CN" b="1" dirty="0">
                <a:solidFill>
                  <a:schemeClr val="accent6">
                    <a:lumMod val="75000"/>
                  </a:schemeClr>
                </a:solidFill>
              </a:rPr>
              <a:t>$ </a:t>
            </a:r>
            <a:r>
              <a:rPr lang="en-US" altLang="zh-CN" b="1" dirty="0" err="1">
                <a:solidFill>
                  <a:schemeClr val="accent6">
                    <a:lumMod val="75000"/>
                  </a:schemeClr>
                </a:solidFill>
              </a:rPr>
              <a:t>gzip</a:t>
            </a:r>
            <a:r>
              <a:rPr lang="en-US" altLang="zh-CN" b="1" dirty="0">
                <a:solidFill>
                  <a:schemeClr val="accent6">
                    <a:lumMod val="75000"/>
                  </a:schemeClr>
                </a:solidFill>
              </a:rPr>
              <a:t> -d filename.gz</a:t>
            </a:r>
          </a:p>
          <a:p>
            <a:pPr lvl="1">
              <a:buNone/>
            </a:pPr>
            <a:r>
              <a:rPr lang="en-US" altLang="zh-CN" b="1" dirty="0">
                <a:solidFill>
                  <a:schemeClr val="accent6">
                    <a:lumMod val="75000"/>
                  </a:schemeClr>
                </a:solidFill>
              </a:rPr>
              <a:t>$ </a:t>
            </a:r>
            <a:r>
              <a:rPr lang="en-US" altLang="zh-CN" b="1" dirty="0" err="1">
                <a:solidFill>
                  <a:schemeClr val="accent6">
                    <a:lumMod val="75000"/>
                  </a:schemeClr>
                </a:solidFill>
              </a:rPr>
              <a:t>gunzip</a:t>
            </a:r>
            <a:r>
              <a:rPr lang="en-US" altLang="zh-CN" b="1" dirty="0">
                <a:solidFill>
                  <a:schemeClr val="accent6">
                    <a:lumMod val="75000"/>
                  </a:schemeClr>
                </a:solidFill>
              </a:rPr>
              <a:t> filename.gz</a:t>
            </a:r>
            <a:endParaRPr lang="zh-CN" altLang="en-US" dirty="0"/>
          </a:p>
        </p:txBody>
      </p:sp>
      <p:sp>
        <p:nvSpPr>
          <p:cNvPr id="6" name="灯片编号占位符 5"/>
          <p:cNvSpPr>
            <a:spLocks noGrp="1"/>
          </p:cNvSpPr>
          <p:nvPr>
            <p:ph type="sldNum" sz="quarter" idx="12"/>
          </p:nvPr>
        </p:nvSpPr>
        <p:spPr/>
        <p:txBody>
          <a:bodyPr/>
          <a:lstStyle/>
          <a:p>
            <a:fld id="{1D884F6B-D068-45E9-B250-41F0C46488DC}" type="slidenum">
              <a:rPr lang="en-US" altLang="zh-CN" dirty="0" smtClean="0"/>
              <a:pPr/>
              <a:t>51</a:t>
            </a:fld>
            <a:endParaRPr lang="en-US" altLang="zh-CN"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bzip2</a:t>
            </a:r>
            <a:endParaRPr lang="zh-CN" altLang="en-US" dirty="0"/>
          </a:p>
        </p:txBody>
      </p:sp>
      <p:sp>
        <p:nvSpPr>
          <p:cNvPr id="3" name="内容占位符 2"/>
          <p:cNvSpPr>
            <a:spLocks noGrp="1"/>
          </p:cNvSpPr>
          <p:nvPr>
            <p:ph idx="1"/>
          </p:nvPr>
        </p:nvSpPr>
        <p:spPr/>
        <p:txBody>
          <a:bodyPr/>
          <a:lstStyle/>
          <a:p>
            <a:r>
              <a:rPr lang="en-US" altLang="zh-CN" dirty="0"/>
              <a:t>Linux</a:t>
            </a:r>
            <a:r>
              <a:rPr lang="zh-CN" altLang="en-US" dirty="0"/>
              <a:t>下常用的压缩和解压缩命令。</a:t>
            </a:r>
          </a:p>
          <a:p>
            <a:r>
              <a:rPr lang="zh-CN" altLang="en-US" dirty="0"/>
              <a:t>由官方仓库的</a:t>
            </a:r>
            <a:r>
              <a:rPr lang="en-US" altLang="zh-CN" dirty="0">
                <a:solidFill>
                  <a:schemeClr val="accent6">
                    <a:lumMod val="75000"/>
                  </a:schemeClr>
                </a:solidFill>
              </a:rPr>
              <a:t>bzip2</a:t>
            </a:r>
            <a:r>
              <a:rPr lang="zh-CN" altLang="en-US" dirty="0"/>
              <a:t>软件包提供。</a:t>
            </a:r>
            <a:endParaRPr lang="en-US" altLang="zh-CN" dirty="0"/>
          </a:p>
          <a:p>
            <a:r>
              <a:rPr lang="zh-CN" altLang="en-US" dirty="0"/>
              <a:t>比</a:t>
            </a:r>
            <a:r>
              <a:rPr lang="en-US" altLang="zh-CN" dirty="0" err="1"/>
              <a:t>gzip</a:t>
            </a:r>
            <a:r>
              <a:rPr lang="zh-CN" altLang="en-US" dirty="0"/>
              <a:t>的压缩比更高。</a:t>
            </a:r>
            <a:endParaRPr lang="en-US" altLang="zh-CN" dirty="0"/>
          </a:p>
          <a:p>
            <a:r>
              <a:rPr lang="zh-CN" altLang="en-US" dirty="0"/>
              <a:t>压缩后 </a:t>
            </a:r>
            <a:r>
              <a:rPr lang="en-US" altLang="zh-CN" dirty="0"/>
              <a:t>bzip2 </a:t>
            </a:r>
            <a:r>
              <a:rPr lang="zh-CN" altLang="en-US" dirty="0"/>
              <a:t>会在</a:t>
            </a:r>
            <a:r>
              <a:rPr lang="zh-CN" altLang="en-US" dirty="0">
                <a:solidFill>
                  <a:srgbClr val="C00000"/>
                </a:solidFill>
              </a:rPr>
              <a:t>每个文件</a:t>
            </a:r>
            <a:r>
              <a:rPr lang="zh-CN" altLang="en-US" dirty="0"/>
              <a:t>的后面</a:t>
            </a:r>
            <a:r>
              <a:rPr lang="zh-CN" altLang="en-US" dirty="0">
                <a:solidFill>
                  <a:srgbClr val="C00000"/>
                </a:solidFill>
              </a:rPr>
              <a:t>添加扩展名 </a:t>
            </a:r>
            <a:r>
              <a:rPr lang="en-US" altLang="zh-CN" dirty="0">
                <a:solidFill>
                  <a:srgbClr val="C00000"/>
                </a:solidFill>
              </a:rPr>
              <a:t>.bz2</a:t>
            </a:r>
            <a:r>
              <a:rPr lang="zh-CN" altLang="en-US" dirty="0"/>
              <a:t>。</a:t>
            </a:r>
          </a:p>
          <a:p>
            <a:r>
              <a:rPr lang="zh-CN" altLang="en-US" dirty="0"/>
              <a:t>压缩后原文件会被</a:t>
            </a:r>
            <a:r>
              <a:rPr lang="zh-CN" altLang="en-US" dirty="0">
                <a:solidFill>
                  <a:srgbClr val="C00000"/>
                </a:solidFill>
              </a:rPr>
              <a:t>自动删除</a:t>
            </a:r>
            <a:r>
              <a:rPr lang="zh-CN" altLang="en-US" dirty="0"/>
              <a:t>。</a:t>
            </a:r>
          </a:p>
          <a:p>
            <a:r>
              <a:rPr lang="zh-CN" altLang="en-US" dirty="0"/>
              <a:t>在 </a:t>
            </a:r>
            <a:r>
              <a:rPr lang="en-US" altLang="zh-CN" dirty="0"/>
              <a:t>windows </a:t>
            </a:r>
            <a:r>
              <a:rPr lang="zh-CN" altLang="en-US" dirty="0"/>
              <a:t>下可以用 </a:t>
            </a:r>
            <a:r>
              <a:rPr lang="en-US" altLang="zh-CN" dirty="0" err="1"/>
              <a:t>winrar</a:t>
            </a:r>
            <a:r>
              <a:rPr lang="zh-CN" altLang="en-US" dirty="0"/>
              <a:t>或</a:t>
            </a:r>
            <a:r>
              <a:rPr lang="en-US" altLang="zh-CN" dirty="0"/>
              <a:t>7-zip </a:t>
            </a:r>
            <a:r>
              <a:rPr lang="zh-CN" altLang="en-US" dirty="0"/>
              <a:t>解压。</a:t>
            </a:r>
            <a:endParaRPr lang="en-US" altLang="zh-CN" dirty="0"/>
          </a:p>
          <a:p>
            <a:r>
              <a:rPr lang="en-US" altLang="zh-CN" dirty="0"/>
              <a:t>bzip2</a:t>
            </a:r>
            <a:r>
              <a:rPr lang="zh-CN" altLang="en-US" dirty="0"/>
              <a:t>命令的格式和参数与</a:t>
            </a:r>
            <a:r>
              <a:rPr lang="en-US" altLang="zh-CN" dirty="0" err="1"/>
              <a:t>gzip</a:t>
            </a:r>
            <a:r>
              <a:rPr lang="zh-CN" altLang="en-US" dirty="0"/>
              <a:t>类似。</a:t>
            </a:r>
          </a:p>
        </p:txBody>
      </p:sp>
      <p:sp>
        <p:nvSpPr>
          <p:cNvPr id="6" name="灯片编号占位符 5"/>
          <p:cNvSpPr>
            <a:spLocks noGrp="1"/>
          </p:cNvSpPr>
          <p:nvPr>
            <p:ph type="sldNum" sz="quarter" idx="12"/>
          </p:nvPr>
        </p:nvSpPr>
        <p:spPr/>
        <p:txBody>
          <a:bodyPr/>
          <a:lstStyle/>
          <a:p>
            <a:fld id="{1D884F6B-D068-45E9-B250-41F0C46488DC}" type="slidenum">
              <a:rPr lang="en-US" altLang="zh-CN" dirty="0" smtClean="0"/>
              <a:pPr/>
              <a:t>52</a:t>
            </a:fld>
            <a:endParaRPr lang="en-US" altLang="zh-CN"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bzip2</a:t>
            </a:r>
            <a:r>
              <a:rPr lang="zh-CN" altLang="en-US" dirty="0"/>
              <a:t>命令举例</a:t>
            </a:r>
          </a:p>
        </p:txBody>
      </p:sp>
      <p:sp>
        <p:nvSpPr>
          <p:cNvPr id="3" name="内容占位符 2"/>
          <p:cNvSpPr>
            <a:spLocks noGrp="1"/>
          </p:cNvSpPr>
          <p:nvPr>
            <p:ph idx="1"/>
          </p:nvPr>
        </p:nvSpPr>
        <p:spPr/>
        <p:txBody>
          <a:bodyPr/>
          <a:lstStyle/>
          <a:p>
            <a:r>
              <a:rPr lang="zh-CN" altLang="en-US" dirty="0"/>
              <a:t>压缩文件</a:t>
            </a:r>
            <a:r>
              <a:rPr lang="en-US" altLang="zh-CN" dirty="0"/>
              <a:t>filename</a:t>
            </a:r>
          </a:p>
          <a:p>
            <a:pPr lvl="1">
              <a:buNone/>
            </a:pPr>
            <a:r>
              <a:rPr lang="en-US" altLang="zh-CN" b="1" dirty="0">
                <a:solidFill>
                  <a:schemeClr val="accent6">
                    <a:lumMod val="75000"/>
                  </a:schemeClr>
                </a:solidFill>
              </a:rPr>
              <a:t>$ bzip2 filename</a:t>
            </a:r>
            <a:endParaRPr lang="zh-CN" altLang="zh-CN" b="1" dirty="0">
              <a:solidFill>
                <a:schemeClr val="accent6">
                  <a:lumMod val="75000"/>
                </a:schemeClr>
              </a:solidFill>
            </a:endParaRPr>
          </a:p>
          <a:p>
            <a:r>
              <a:rPr lang="zh-CN" altLang="en-US" dirty="0"/>
              <a:t>高度压缩文件</a:t>
            </a:r>
            <a:r>
              <a:rPr lang="en-US" altLang="zh-CN" dirty="0"/>
              <a:t> file1</a:t>
            </a:r>
            <a:r>
              <a:rPr lang="zh-CN" altLang="en-US" dirty="0"/>
              <a:t>和</a:t>
            </a:r>
            <a:r>
              <a:rPr lang="en-US" altLang="zh-CN" dirty="0"/>
              <a:t>file2</a:t>
            </a:r>
            <a:r>
              <a:rPr lang="zh-CN" altLang="en-US" dirty="0"/>
              <a:t>并显示执行过程</a:t>
            </a:r>
            <a:endParaRPr lang="en-US" altLang="zh-CN" dirty="0"/>
          </a:p>
          <a:p>
            <a:pPr lvl="1">
              <a:buNone/>
            </a:pPr>
            <a:r>
              <a:rPr lang="en-US" altLang="zh-CN" b="1" dirty="0">
                <a:solidFill>
                  <a:schemeClr val="accent6">
                    <a:lumMod val="75000"/>
                  </a:schemeClr>
                </a:solidFill>
              </a:rPr>
              <a:t>$ bzip2 -9v file1 file2</a:t>
            </a:r>
          </a:p>
          <a:p>
            <a:r>
              <a:rPr lang="zh-CN" altLang="en-US" dirty="0"/>
              <a:t>解压</a:t>
            </a:r>
            <a:r>
              <a:rPr lang="en-US" altLang="zh-CN" dirty="0"/>
              <a:t>filename.bz2</a:t>
            </a:r>
            <a:r>
              <a:rPr lang="zh-CN" altLang="en-US" dirty="0"/>
              <a:t>文件</a:t>
            </a:r>
            <a:endParaRPr lang="zh-CN" altLang="zh-CN" dirty="0"/>
          </a:p>
          <a:p>
            <a:pPr lvl="1">
              <a:buNone/>
            </a:pPr>
            <a:r>
              <a:rPr lang="en-US" altLang="zh-CN" b="1" dirty="0">
                <a:solidFill>
                  <a:schemeClr val="accent6">
                    <a:lumMod val="75000"/>
                  </a:schemeClr>
                </a:solidFill>
              </a:rPr>
              <a:t>$ bzip2 -d filename.bz2</a:t>
            </a:r>
          </a:p>
          <a:p>
            <a:pPr lvl="1">
              <a:buNone/>
            </a:pPr>
            <a:r>
              <a:rPr lang="en-US" altLang="zh-CN" b="1" dirty="0">
                <a:solidFill>
                  <a:schemeClr val="accent6">
                    <a:lumMod val="75000"/>
                  </a:schemeClr>
                </a:solidFill>
              </a:rPr>
              <a:t>$ bunzip2 filename.bz2</a:t>
            </a:r>
            <a:endParaRPr lang="zh-CN" altLang="zh-CN" b="1" dirty="0">
              <a:solidFill>
                <a:schemeClr val="accent6">
                  <a:lumMod val="75000"/>
                </a:schemeClr>
              </a:solidFill>
            </a:endParaRPr>
          </a:p>
          <a:p>
            <a:endParaRPr lang="zh-CN" altLang="en-US" dirty="0"/>
          </a:p>
        </p:txBody>
      </p:sp>
      <p:sp>
        <p:nvSpPr>
          <p:cNvPr id="6" name="灯片编号占位符 5"/>
          <p:cNvSpPr>
            <a:spLocks noGrp="1"/>
          </p:cNvSpPr>
          <p:nvPr>
            <p:ph type="sldNum" sz="quarter" idx="12"/>
          </p:nvPr>
        </p:nvSpPr>
        <p:spPr/>
        <p:txBody>
          <a:bodyPr/>
          <a:lstStyle/>
          <a:p>
            <a:fld id="{1D884F6B-D068-45E9-B250-41F0C46488DC}" type="slidenum">
              <a:rPr lang="en-US" altLang="zh-CN" dirty="0" smtClean="0"/>
              <a:pPr/>
              <a:t>53</a:t>
            </a:fld>
            <a:endParaRPr lang="en-US" altLang="zh-CN"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zip/unzip</a:t>
            </a:r>
            <a:endParaRPr lang="zh-CN" altLang="en-US" dirty="0"/>
          </a:p>
        </p:txBody>
      </p:sp>
      <p:sp>
        <p:nvSpPr>
          <p:cNvPr id="3" name="内容占位符 2"/>
          <p:cNvSpPr>
            <a:spLocks noGrp="1"/>
          </p:cNvSpPr>
          <p:nvPr>
            <p:ph idx="1"/>
          </p:nvPr>
        </p:nvSpPr>
        <p:spPr/>
        <p:txBody>
          <a:bodyPr/>
          <a:lstStyle/>
          <a:p>
            <a:r>
              <a:rPr lang="zh-CN" altLang="en-US" dirty="0">
                <a:ea typeface="黑体" pitchFamily="49" charset="-122"/>
              </a:rPr>
              <a:t>与</a:t>
            </a:r>
            <a:r>
              <a:rPr lang="en-US" altLang="zh-CN" dirty="0">
                <a:ea typeface="黑体" pitchFamily="49" charset="-122"/>
              </a:rPr>
              <a:t>windows</a:t>
            </a:r>
            <a:r>
              <a:rPr lang="zh-CN" altLang="en-US" dirty="0">
                <a:ea typeface="黑体" pitchFamily="49" charset="-122"/>
              </a:rPr>
              <a:t>下的 </a:t>
            </a:r>
            <a:r>
              <a:rPr lang="en-US" altLang="zh-CN" sz="3600" dirty="0" err="1">
                <a:solidFill>
                  <a:srgbClr val="0000CC"/>
                </a:solidFill>
                <a:ea typeface="黑体" pitchFamily="49" charset="-122"/>
              </a:rPr>
              <a:t>winzip</a:t>
            </a:r>
            <a:r>
              <a:rPr lang="zh-CN" altLang="en-US" dirty="0">
                <a:ea typeface="黑体" pitchFamily="49" charset="-122"/>
              </a:rPr>
              <a:t>兼容</a:t>
            </a:r>
            <a:endParaRPr lang="en-US" altLang="zh-CN" dirty="0">
              <a:ea typeface="黑体" pitchFamily="49" charset="-122"/>
            </a:endParaRPr>
          </a:p>
          <a:p>
            <a:r>
              <a:rPr lang="zh-CN" altLang="en-US" dirty="0"/>
              <a:t>由官方仓库的</a:t>
            </a:r>
            <a:r>
              <a:rPr lang="en-US" altLang="zh-CN" dirty="0">
                <a:solidFill>
                  <a:schemeClr val="accent6">
                    <a:lumMod val="75000"/>
                  </a:schemeClr>
                </a:solidFill>
              </a:rPr>
              <a:t>zip</a:t>
            </a:r>
            <a:r>
              <a:rPr lang="en-US" altLang="zh-CN" dirty="0"/>
              <a:t>/unzip</a:t>
            </a:r>
            <a:r>
              <a:rPr lang="zh-CN" altLang="en-US" dirty="0"/>
              <a:t>软件包提供</a:t>
            </a:r>
            <a:endParaRPr lang="en-US" altLang="zh-CN" dirty="0"/>
          </a:p>
          <a:p>
            <a:r>
              <a:rPr lang="zh-CN" altLang="en-US" dirty="0"/>
              <a:t>例如：</a:t>
            </a:r>
            <a:endParaRPr lang="en-US" altLang="zh-CN" dirty="0"/>
          </a:p>
          <a:p>
            <a:pPr lvl="1"/>
            <a:r>
              <a:rPr lang="zh-CN" altLang="en-US" dirty="0"/>
              <a:t>压缩文件 </a:t>
            </a:r>
            <a:r>
              <a:rPr lang="en-US" altLang="zh-CN" dirty="0"/>
              <a:t>file1</a:t>
            </a:r>
            <a:r>
              <a:rPr lang="zh-CN" altLang="en-US" dirty="0"/>
              <a:t>为 </a:t>
            </a:r>
            <a:r>
              <a:rPr lang="en-US" altLang="zh-CN" dirty="0"/>
              <a:t>fiel1.zip</a:t>
            </a:r>
            <a:r>
              <a:rPr lang="zh-CN" altLang="en-US" dirty="0"/>
              <a:t>，原文件保留</a:t>
            </a:r>
          </a:p>
          <a:p>
            <a:pPr lvl="1">
              <a:buNone/>
            </a:pPr>
            <a:r>
              <a:rPr lang="en-US" altLang="zh-CN" b="1" dirty="0">
                <a:solidFill>
                  <a:schemeClr val="accent6">
                    <a:lumMod val="75000"/>
                  </a:schemeClr>
                </a:solidFill>
              </a:rPr>
              <a:t>$ zip file1.zip  file1</a:t>
            </a:r>
          </a:p>
          <a:p>
            <a:pPr lvl="1"/>
            <a:r>
              <a:rPr lang="zh-CN" altLang="en-US" dirty="0"/>
              <a:t>将子目录 </a:t>
            </a:r>
            <a:r>
              <a:rPr lang="en-US" altLang="zh-CN" dirty="0"/>
              <a:t>data1/ </a:t>
            </a:r>
            <a:r>
              <a:rPr lang="zh-CN" altLang="en-US" dirty="0"/>
              <a:t>下的所有文件压缩到文件 </a:t>
            </a:r>
            <a:r>
              <a:rPr lang="en-US" altLang="zh-CN" dirty="0"/>
              <a:t>data1.zip</a:t>
            </a:r>
          </a:p>
          <a:p>
            <a:pPr lvl="1">
              <a:buNone/>
            </a:pPr>
            <a:r>
              <a:rPr lang="en-US" altLang="zh-CN" b="1" dirty="0">
                <a:solidFill>
                  <a:schemeClr val="accent6">
                    <a:lumMod val="75000"/>
                  </a:schemeClr>
                </a:solidFill>
              </a:rPr>
              <a:t>$ zip –r data1.zip  data1</a:t>
            </a:r>
          </a:p>
          <a:p>
            <a:pPr lvl="1"/>
            <a:r>
              <a:rPr lang="zh-CN" altLang="en-US" dirty="0"/>
              <a:t>解压释放压缩文件 </a:t>
            </a:r>
            <a:r>
              <a:rPr lang="en-US" altLang="zh-CN" dirty="0"/>
              <a:t>data1.zip </a:t>
            </a:r>
            <a:r>
              <a:rPr lang="zh-CN" altLang="en-US" dirty="0"/>
              <a:t>中的所有文件</a:t>
            </a:r>
          </a:p>
          <a:p>
            <a:pPr lvl="1">
              <a:buNone/>
            </a:pPr>
            <a:r>
              <a:rPr lang="en-US" altLang="zh-CN" b="1" dirty="0">
                <a:solidFill>
                  <a:schemeClr val="accent6">
                    <a:lumMod val="75000"/>
                  </a:schemeClr>
                </a:solidFill>
              </a:rPr>
              <a:t>$ unzip data1.zip</a:t>
            </a:r>
            <a:endParaRPr lang="zh-CN" altLang="en-US" b="1" dirty="0">
              <a:solidFill>
                <a:schemeClr val="accent6">
                  <a:lumMod val="75000"/>
                </a:schemeClr>
              </a:solidFill>
            </a:endParaRPr>
          </a:p>
          <a:p>
            <a:pPr lvl="1"/>
            <a:endParaRPr lang="zh-CN" altLang="en-US" dirty="0"/>
          </a:p>
        </p:txBody>
      </p:sp>
      <p:sp>
        <p:nvSpPr>
          <p:cNvPr id="6" name="灯片编号占位符 5"/>
          <p:cNvSpPr>
            <a:spLocks noGrp="1"/>
          </p:cNvSpPr>
          <p:nvPr>
            <p:ph type="sldNum" sz="quarter" idx="12"/>
          </p:nvPr>
        </p:nvSpPr>
        <p:spPr/>
        <p:txBody>
          <a:bodyPr/>
          <a:lstStyle/>
          <a:p>
            <a:fld id="{1D884F6B-D068-45E9-B250-41F0C46488DC}" type="slidenum">
              <a:rPr lang="en-US" altLang="zh-CN" dirty="0" smtClean="0"/>
              <a:pPr/>
              <a:t>54</a:t>
            </a:fld>
            <a:endParaRPr lang="en-US" altLang="zh-CN"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rar</a:t>
            </a:r>
            <a:r>
              <a:rPr lang="zh-CN" altLang="en-US" dirty="0"/>
              <a:t>和</a:t>
            </a:r>
            <a:r>
              <a:rPr lang="en-US" altLang="zh-CN" dirty="0"/>
              <a:t>7za</a:t>
            </a:r>
            <a:endParaRPr lang="zh-CN" altLang="en-US" dirty="0"/>
          </a:p>
        </p:txBody>
      </p:sp>
      <p:sp>
        <p:nvSpPr>
          <p:cNvPr id="3" name="内容占位符 2"/>
          <p:cNvSpPr>
            <a:spLocks noGrp="1"/>
          </p:cNvSpPr>
          <p:nvPr>
            <p:ph idx="1"/>
          </p:nvPr>
        </p:nvSpPr>
        <p:spPr/>
        <p:txBody>
          <a:bodyPr/>
          <a:lstStyle/>
          <a:p>
            <a:r>
              <a:rPr lang="en-US" altLang="zh-CN" dirty="0" err="1"/>
              <a:t>rar</a:t>
            </a:r>
            <a:endParaRPr lang="en-US" altLang="zh-CN" dirty="0"/>
          </a:p>
          <a:p>
            <a:pPr lvl="1"/>
            <a:r>
              <a:rPr lang="zh-CN" altLang="en-US" dirty="0"/>
              <a:t>由</a:t>
            </a:r>
            <a:r>
              <a:rPr lang="en-US" altLang="zh-CN" dirty="0" err="1"/>
              <a:t>RPMForge</a:t>
            </a:r>
            <a:r>
              <a:rPr lang="zh-CN" altLang="en-US" dirty="0"/>
              <a:t>仓库的</a:t>
            </a:r>
            <a:r>
              <a:rPr lang="en-US" altLang="zh-CN" dirty="0" err="1">
                <a:solidFill>
                  <a:schemeClr val="accent6">
                    <a:lumMod val="75000"/>
                  </a:schemeClr>
                </a:solidFill>
              </a:rPr>
              <a:t>rar</a:t>
            </a:r>
            <a:r>
              <a:rPr lang="zh-CN" altLang="en-US" dirty="0"/>
              <a:t>软件包提供</a:t>
            </a:r>
            <a:endParaRPr lang="en-US" altLang="zh-CN" dirty="0"/>
          </a:p>
          <a:p>
            <a:r>
              <a:rPr lang="en-US" altLang="zh-CN" dirty="0"/>
              <a:t>7za</a:t>
            </a:r>
          </a:p>
          <a:p>
            <a:pPr lvl="1"/>
            <a:r>
              <a:rPr lang="en-US" altLang="zh-CN" dirty="0">
                <a:hlinkClick r:id="rId2"/>
              </a:rPr>
              <a:t>http://www.7-zip.org</a:t>
            </a:r>
            <a:endParaRPr lang="en-US" altLang="zh-CN" dirty="0"/>
          </a:p>
          <a:p>
            <a:pPr lvl="1"/>
            <a:r>
              <a:rPr lang="en-US" altLang="zh-CN" dirty="0">
                <a:hlinkClick r:id="rId3"/>
              </a:rPr>
              <a:t>http://p7zip.sourceforge.net/</a:t>
            </a:r>
            <a:endParaRPr lang="en-US" altLang="zh-CN" dirty="0"/>
          </a:p>
          <a:p>
            <a:pPr lvl="1"/>
            <a:r>
              <a:rPr lang="zh-CN" altLang="en-US" dirty="0"/>
              <a:t>由</a:t>
            </a:r>
            <a:r>
              <a:rPr lang="en-US" altLang="zh-CN" dirty="0"/>
              <a:t>EPEL</a:t>
            </a:r>
            <a:r>
              <a:rPr lang="zh-CN" altLang="en-US" dirty="0"/>
              <a:t>仓库的</a:t>
            </a:r>
            <a:r>
              <a:rPr lang="en-US" altLang="zh-CN" dirty="0">
                <a:solidFill>
                  <a:schemeClr val="accent6">
                    <a:lumMod val="75000"/>
                  </a:schemeClr>
                </a:solidFill>
              </a:rPr>
              <a:t>p7zip</a:t>
            </a:r>
            <a:r>
              <a:rPr lang="zh-CN" altLang="en-US" dirty="0"/>
              <a:t>软件包提供</a:t>
            </a:r>
          </a:p>
          <a:p>
            <a:endParaRPr lang="zh-CN" altLang="en-US" dirty="0"/>
          </a:p>
        </p:txBody>
      </p:sp>
      <p:sp>
        <p:nvSpPr>
          <p:cNvPr id="6" name="灯片编号占位符 5"/>
          <p:cNvSpPr>
            <a:spLocks noGrp="1"/>
          </p:cNvSpPr>
          <p:nvPr>
            <p:ph type="sldNum" sz="quarter" idx="12"/>
          </p:nvPr>
        </p:nvSpPr>
        <p:spPr/>
        <p:txBody>
          <a:bodyPr/>
          <a:lstStyle/>
          <a:p>
            <a:fld id="{1D884F6B-D068-45E9-B250-41F0C46488DC}" type="slidenum">
              <a:rPr lang="en-US" altLang="zh-CN" dirty="0" smtClean="0"/>
              <a:pPr/>
              <a:t>55</a:t>
            </a:fld>
            <a:endParaRPr lang="en-US" altLang="zh-CN"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tar</a:t>
            </a:r>
            <a:endParaRPr lang="zh-CN" altLang="en-US" dirty="0"/>
          </a:p>
        </p:txBody>
      </p:sp>
      <p:sp>
        <p:nvSpPr>
          <p:cNvPr id="3" name="内容占位符 2"/>
          <p:cNvSpPr>
            <a:spLocks noGrp="1"/>
          </p:cNvSpPr>
          <p:nvPr>
            <p:ph idx="1"/>
          </p:nvPr>
        </p:nvSpPr>
        <p:spPr>
          <a:xfrm>
            <a:off x="1981200" y="1052737"/>
            <a:ext cx="8229600" cy="5078189"/>
          </a:xfrm>
        </p:spPr>
        <p:txBody>
          <a:bodyPr/>
          <a:lstStyle/>
          <a:p>
            <a:r>
              <a:rPr lang="zh-CN" altLang="en-US" dirty="0"/>
              <a:t>基本功能：打包和解包</a:t>
            </a:r>
            <a:endParaRPr lang="en-US" altLang="zh-CN" dirty="0"/>
          </a:p>
          <a:p>
            <a:r>
              <a:rPr lang="zh-CN" altLang="en-US" dirty="0"/>
              <a:t>格式：</a:t>
            </a:r>
            <a:r>
              <a:rPr lang="en-US" altLang="zh-CN" dirty="0">
                <a:solidFill>
                  <a:srgbClr val="006400"/>
                </a:solidFill>
                <a:latin typeface="Courier New" pitchFamily="49" charset="0"/>
              </a:rPr>
              <a:t> tar</a:t>
            </a:r>
            <a:r>
              <a:rPr lang="en-US" altLang="zh-CN" dirty="0">
                <a:solidFill>
                  <a:srgbClr val="006400"/>
                </a:solidFill>
                <a:latin typeface="Arial Unicode MS" pitchFamily="34" charset="-122"/>
              </a:rPr>
              <a:t>  </a:t>
            </a:r>
            <a:r>
              <a:rPr lang="en-US" altLang="zh-CN" dirty="0">
                <a:solidFill>
                  <a:srgbClr val="0000CC"/>
                </a:solidFill>
                <a:latin typeface="Arial Unicode MS" pitchFamily="34" charset="-122"/>
              </a:rPr>
              <a:t>[</a:t>
            </a:r>
            <a:r>
              <a:rPr lang="zh-CN" altLang="en-US" dirty="0">
                <a:solidFill>
                  <a:srgbClr val="0000CC"/>
                </a:solidFill>
                <a:latin typeface="Arial Unicode MS" pitchFamily="34" charset="-122"/>
              </a:rPr>
              <a:t>选项]   文件或者目录</a:t>
            </a:r>
            <a:r>
              <a:rPr lang="zh-CN" altLang="en-US" dirty="0">
                <a:solidFill>
                  <a:srgbClr val="006400"/>
                </a:solidFill>
                <a:latin typeface="Arial Unicode MS" pitchFamily="34" charset="-122"/>
              </a:rPr>
              <a:t> </a:t>
            </a:r>
            <a:endParaRPr lang="en-US" altLang="zh-CN" dirty="0"/>
          </a:p>
          <a:p>
            <a:r>
              <a:rPr lang="zh-CN" altLang="en-US" dirty="0"/>
              <a:t>常用选项</a:t>
            </a:r>
            <a:endParaRPr lang="en-US" altLang="zh-CN" dirty="0"/>
          </a:p>
          <a:p>
            <a:pPr lvl="1"/>
            <a:r>
              <a:rPr lang="en-US" altLang="zh-CN" dirty="0"/>
              <a:t>-c</a:t>
            </a:r>
            <a:r>
              <a:rPr lang="zh-CN" altLang="en-US" dirty="0"/>
              <a:t>：创建新的打包文件。</a:t>
            </a:r>
          </a:p>
          <a:p>
            <a:pPr lvl="1"/>
            <a:r>
              <a:rPr lang="en-US" altLang="zh-CN" dirty="0"/>
              <a:t>-t</a:t>
            </a:r>
            <a:r>
              <a:rPr lang="zh-CN" altLang="en-US" dirty="0"/>
              <a:t>：列出打包文件的内容，查看已经打包了哪些文件。 </a:t>
            </a:r>
          </a:p>
          <a:p>
            <a:pPr lvl="1"/>
            <a:r>
              <a:rPr lang="en-US" altLang="zh-CN" dirty="0"/>
              <a:t>-x</a:t>
            </a:r>
            <a:r>
              <a:rPr lang="zh-CN" altLang="en-US" dirty="0"/>
              <a:t>：从打包文件中释放文件。 </a:t>
            </a:r>
          </a:p>
          <a:p>
            <a:pPr lvl="1"/>
            <a:r>
              <a:rPr lang="en-US" altLang="zh-CN" dirty="0"/>
              <a:t>-f</a:t>
            </a:r>
            <a:r>
              <a:rPr lang="zh-CN" altLang="en-US" dirty="0"/>
              <a:t>：指定打包文件名。 </a:t>
            </a:r>
          </a:p>
          <a:p>
            <a:pPr lvl="1"/>
            <a:r>
              <a:rPr lang="en-US" altLang="zh-CN" dirty="0"/>
              <a:t>-v</a:t>
            </a:r>
            <a:r>
              <a:rPr lang="zh-CN" altLang="en-US" dirty="0"/>
              <a:t>：详细列出 </a:t>
            </a:r>
            <a:r>
              <a:rPr lang="en-US" altLang="zh-CN" dirty="0"/>
              <a:t>tar </a:t>
            </a:r>
            <a:r>
              <a:rPr lang="zh-CN" altLang="en-US" dirty="0"/>
              <a:t>处理的文件信息。 </a:t>
            </a:r>
          </a:p>
          <a:p>
            <a:pPr lvl="1"/>
            <a:r>
              <a:rPr lang="en-US" altLang="zh-CN" dirty="0"/>
              <a:t>-z</a:t>
            </a:r>
            <a:r>
              <a:rPr lang="zh-CN" altLang="en-US" dirty="0"/>
              <a:t>：用 </a:t>
            </a:r>
            <a:r>
              <a:rPr lang="en-US" altLang="zh-CN" dirty="0" err="1"/>
              <a:t>gzip</a:t>
            </a:r>
            <a:r>
              <a:rPr lang="en-US" altLang="zh-CN" dirty="0"/>
              <a:t> </a:t>
            </a:r>
            <a:r>
              <a:rPr lang="zh-CN" altLang="en-US" dirty="0"/>
              <a:t>来压缩</a:t>
            </a:r>
            <a:r>
              <a:rPr lang="en-US" altLang="zh-CN" dirty="0"/>
              <a:t>/</a:t>
            </a:r>
            <a:r>
              <a:rPr lang="zh-CN" altLang="en-US" dirty="0"/>
              <a:t>解压缩打包文件。</a:t>
            </a:r>
          </a:p>
          <a:p>
            <a:pPr lvl="1"/>
            <a:r>
              <a:rPr lang="en-US" altLang="zh-CN" dirty="0"/>
              <a:t>-j</a:t>
            </a:r>
            <a:r>
              <a:rPr lang="zh-CN" altLang="en-US" dirty="0"/>
              <a:t>：用 </a:t>
            </a:r>
            <a:r>
              <a:rPr lang="en-US" altLang="zh-CN" dirty="0"/>
              <a:t>bzip2 </a:t>
            </a:r>
            <a:r>
              <a:rPr lang="zh-CN" altLang="en-US" dirty="0"/>
              <a:t>来压缩</a:t>
            </a:r>
            <a:r>
              <a:rPr lang="en-US" altLang="zh-CN" dirty="0"/>
              <a:t>/</a:t>
            </a:r>
            <a:r>
              <a:rPr lang="zh-CN" altLang="en-US" dirty="0"/>
              <a:t>解压缩打包文件。</a:t>
            </a:r>
            <a:endParaRPr lang="en-US" altLang="zh-CN" dirty="0"/>
          </a:p>
          <a:p>
            <a:pPr lvl="1"/>
            <a:r>
              <a:rPr lang="en-US" altLang="zh-CN" dirty="0"/>
              <a:t>-J</a:t>
            </a:r>
            <a:r>
              <a:rPr lang="zh-CN" altLang="en-US" dirty="0"/>
              <a:t>：用 </a:t>
            </a:r>
            <a:r>
              <a:rPr lang="en-US" altLang="zh-CN" dirty="0" err="1"/>
              <a:t>xz</a:t>
            </a:r>
            <a:r>
              <a:rPr lang="en-US" altLang="zh-CN" dirty="0"/>
              <a:t> </a:t>
            </a:r>
            <a:r>
              <a:rPr lang="zh-CN" altLang="en-US" dirty="0"/>
              <a:t>来压缩</a:t>
            </a:r>
            <a:r>
              <a:rPr lang="en-US" altLang="zh-CN" dirty="0"/>
              <a:t>/</a:t>
            </a:r>
            <a:r>
              <a:rPr lang="zh-CN" altLang="en-US" dirty="0"/>
              <a:t>解压缩打包文件。</a:t>
            </a:r>
            <a:endParaRPr lang="en-US" altLang="zh-CN" dirty="0"/>
          </a:p>
          <a:p>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dirty="0" smtClean="0"/>
              <a:pPr/>
              <a:t>56</a:t>
            </a:fld>
            <a:endParaRPr lang="en-US" altLang="zh-CN"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tar</a:t>
            </a:r>
            <a:r>
              <a:rPr lang="zh-CN" altLang="en-US" dirty="0"/>
              <a:t>命令举例</a:t>
            </a:r>
          </a:p>
        </p:txBody>
      </p:sp>
      <p:sp>
        <p:nvSpPr>
          <p:cNvPr id="3" name="内容占位符 2"/>
          <p:cNvSpPr>
            <a:spLocks noGrp="1"/>
          </p:cNvSpPr>
          <p:nvPr>
            <p:ph idx="1"/>
          </p:nvPr>
        </p:nvSpPr>
        <p:spPr>
          <a:xfrm>
            <a:off x="1981200" y="1268761"/>
            <a:ext cx="8229600" cy="4862165"/>
          </a:xfrm>
        </p:spPr>
        <p:txBody>
          <a:bodyPr/>
          <a:lstStyle/>
          <a:p>
            <a:pPr>
              <a:buNone/>
            </a:pPr>
            <a:r>
              <a:rPr lang="en-US" altLang="zh-CN" sz="2400" dirty="0">
                <a:solidFill>
                  <a:schemeClr val="accent6">
                    <a:lumMod val="75000"/>
                  </a:schemeClr>
                </a:solidFill>
              </a:rPr>
              <a:t>$ tar -</a:t>
            </a:r>
            <a:r>
              <a:rPr lang="en-US" altLang="zh-CN" sz="2400" dirty="0" err="1">
                <a:solidFill>
                  <a:schemeClr val="accent6">
                    <a:lumMod val="75000"/>
                  </a:schemeClr>
                </a:solidFill>
              </a:rPr>
              <a:t>cvf</a:t>
            </a:r>
            <a:r>
              <a:rPr lang="en-US" altLang="zh-CN" sz="2400" dirty="0">
                <a:solidFill>
                  <a:schemeClr val="accent6">
                    <a:lumMod val="75000"/>
                  </a:schemeClr>
                </a:solidFill>
              </a:rPr>
              <a:t> myball.tar </a:t>
            </a:r>
            <a:r>
              <a:rPr lang="en-US" altLang="zh-CN" sz="2400" dirty="0" err="1">
                <a:solidFill>
                  <a:schemeClr val="accent6">
                    <a:lumMod val="75000"/>
                  </a:schemeClr>
                </a:solidFill>
              </a:rPr>
              <a:t>somedirname</a:t>
            </a:r>
            <a:endParaRPr lang="en-US" altLang="zh-CN" sz="2400" dirty="0">
              <a:solidFill>
                <a:schemeClr val="accent6">
                  <a:lumMod val="75000"/>
                </a:schemeClr>
              </a:solidFill>
            </a:endParaRPr>
          </a:p>
          <a:p>
            <a:pPr>
              <a:buNone/>
            </a:pPr>
            <a:r>
              <a:rPr lang="en-US" altLang="zh-CN" sz="2400" dirty="0">
                <a:solidFill>
                  <a:schemeClr val="accent6">
                    <a:lumMod val="75000"/>
                  </a:schemeClr>
                </a:solidFill>
              </a:rPr>
              <a:t>$ tar -</a:t>
            </a:r>
            <a:r>
              <a:rPr lang="en-US" altLang="zh-CN" sz="2400" dirty="0" err="1">
                <a:solidFill>
                  <a:schemeClr val="accent6">
                    <a:lumMod val="75000"/>
                  </a:schemeClr>
                </a:solidFill>
              </a:rPr>
              <a:t>tf</a:t>
            </a:r>
            <a:r>
              <a:rPr lang="en-US" altLang="zh-CN" sz="2400" dirty="0">
                <a:solidFill>
                  <a:schemeClr val="accent6">
                    <a:lumMod val="75000"/>
                  </a:schemeClr>
                </a:solidFill>
              </a:rPr>
              <a:t> myball.tar</a:t>
            </a:r>
          </a:p>
          <a:p>
            <a:pPr>
              <a:buNone/>
            </a:pPr>
            <a:r>
              <a:rPr lang="en-US" altLang="zh-CN" sz="2400" dirty="0">
                <a:solidFill>
                  <a:schemeClr val="accent6">
                    <a:lumMod val="75000"/>
                  </a:schemeClr>
                </a:solidFill>
              </a:rPr>
              <a:t>$ tar -</a:t>
            </a:r>
            <a:r>
              <a:rPr lang="en-US" altLang="zh-CN" sz="2400" dirty="0" err="1">
                <a:solidFill>
                  <a:schemeClr val="accent6">
                    <a:lumMod val="75000"/>
                  </a:schemeClr>
                </a:solidFill>
              </a:rPr>
              <a:t>xvf</a:t>
            </a:r>
            <a:r>
              <a:rPr lang="en-US" altLang="zh-CN" sz="2400" dirty="0">
                <a:solidFill>
                  <a:schemeClr val="accent6">
                    <a:lumMod val="75000"/>
                  </a:schemeClr>
                </a:solidFill>
              </a:rPr>
              <a:t> myball.tar</a:t>
            </a:r>
          </a:p>
          <a:p>
            <a:pPr>
              <a:buNone/>
            </a:pPr>
            <a:r>
              <a:rPr lang="en-US" altLang="zh-CN" sz="2400" dirty="0">
                <a:solidFill>
                  <a:schemeClr val="accent6">
                    <a:lumMod val="75000"/>
                  </a:schemeClr>
                </a:solidFill>
              </a:rPr>
              <a:t>$ tar -</a:t>
            </a:r>
            <a:r>
              <a:rPr lang="en-US" altLang="zh-CN" sz="2400" dirty="0" err="1">
                <a:solidFill>
                  <a:schemeClr val="accent6">
                    <a:lumMod val="75000"/>
                  </a:schemeClr>
                </a:solidFill>
              </a:rPr>
              <a:t>zcvf</a:t>
            </a:r>
            <a:r>
              <a:rPr lang="en-US" altLang="zh-CN" sz="2400" dirty="0">
                <a:solidFill>
                  <a:schemeClr val="accent6">
                    <a:lumMod val="75000"/>
                  </a:schemeClr>
                </a:solidFill>
              </a:rPr>
              <a:t> </a:t>
            </a:r>
            <a:r>
              <a:rPr lang="en-US" altLang="zh-CN" sz="2400" dirty="0" err="1">
                <a:solidFill>
                  <a:schemeClr val="accent6">
                    <a:lumMod val="75000"/>
                  </a:schemeClr>
                </a:solidFill>
              </a:rPr>
              <a:t>myball.tar.gz</a:t>
            </a:r>
            <a:r>
              <a:rPr lang="en-US" altLang="zh-CN" sz="2400" dirty="0">
                <a:solidFill>
                  <a:schemeClr val="accent6">
                    <a:lumMod val="75000"/>
                  </a:schemeClr>
                </a:solidFill>
              </a:rPr>
              <a:t> </a:t>
            </a:r>
            <a:r>
              <a:rPr lang="en-US" altLang="zh-CN" sz="2400" dirty="0" err="1">
                <a:solidFill>
                  <a:schemeClr val="accent6">
                    <a:lumMod val="75000"/>
                  </a:schemeClr>
                </a:solidFill>
              </a:rPr>
              <a:t>somedirname</a:t>
            </a:r>
            <a:endParaRPr lang="en-US" altLang="zh-CN" sz="2400" dirty="0">
              <a:solidFill>
                <a:schemeClr val="accent6">
                  <a:lumMod val="75000"/>
                </a:schemeClr>
              </a:solidFill>
            </a:endParaRPr>
          </a:p>
          <a:p>
            <a:pPr>
              <a:buNone/>
            </a:pPr>
            <a:r>
              <a:rPr lang="en-US" altLang="zh-CN" sz="2400" dirty="0">
                <a:solidFill>
                  <a:schemeClr val="accent6">
                    <a:lumMod val="75000"/>
                  </a:schemeClr>
                </a:solidFill>
              </a:rPr>
              <a:t>$ tar -</a:t>
            </a:r>
            <a:r>
              <a:rPr lang="en-US" altLang="zh-CN" sz="2400" dirty="0" err="1">
                <a:solidFill>
                  <a:schemeClr val="accent6">
                    <a:lumMod val="75000"/>
                  </a:schemeClr>
                </a:solidFill>
              </a:rPr>
              <a:t>ztf</a:t>
            </a:r>
            <a:r>
              <a:rPr lang="en-US" altLang="zh-CN" sz="2400" dirty="0">
                <a:solidFill>
                  <a:schemeClr val="accent6">
                    <a:lumMod val="75000"/>
                  </a:schemeClr>
                </a:solidFill>
              </a:rPr>
              <a:t> </a:t>
            </a:r>
            <a:r>
              <a:rPr lang="en-US" altLang="zh-CN" sz="2400" dirty="0" err="1">
                <a:solidFill>
                  <a:schemeClr val="accent6">
                    <a:lumMod val="75000"/>
                  </a:schemeClr>
                </a:solidFill>
              </a:rPr>
              <a:t>myball.tar.gz</a:t>
            </a:r>
            <a:endParaRPr lang="en-US" altLang="zh-CN" sz="2400" dirty="0">
              <a:solidFill>
                <a:schemeClr val="accent6">
                  <a:lumMod val="75000"/>
                </a:schemeClr>
              </a:solidFill>
            </a:endParaRPr>
          </a:p>
          <a:p>
            <a:pPr>
              <a:buNone/>
            </a:pPr>
            <a:r>
              <a:rPr lang="en-US" altLang="zh-CN" sz="2400" dirty="0">
                <a:solidFill>
                  <a:schemeClr val="accent6">
                    <a:lumMod val="75000"/>
                  </a:schemeClr>
                </a:solidFill>
              </a:rPr>
              <a:t>$ tar -</a:t>
            </a:r>
            <a:r>
              <a:rPr lang="en-US" altLang="zh-CN" sz="2400" dirty="0" err="1">
                <a:solidFill>
                  <a:schemeClr val="accent6">
                    <a:lumMod val="75000"/>
                  </a:schemeClr>
                </a:solidFill>
              </a:rPr>
              <a:t>zxvf</a:t>
            </a:r>
            <a:r>
              <a:rPr lang="en-US" altLang="zh-CN" sz="2400" dirty="0">
                <a:solidFill>
                  <a:schemeClr val="accent6">
                    <a:lumMod val="75000"/>
                  </a:schemeClr>
                </a:solidFill>
              </a:rPr>
              <a:t> </a:t>
            </a:r>
            <a:r>
              <a:rPr lang="en-US" altLang="zh-CN" sz="2400" dirty="0" err="1">
                <a:solidFill>
                  <a:schemeClr val="accent6">
                    <a:lumMod val="75000"/>
                  </a:schemeClr>
                </a:solidFill>
              </a:rPr>
              <a:t>myball.tar.gz</a:t>
            </a:r>
            <a:r>
              <a:rPr lang="en-US" altLang="zh-CN" sz="2400" dirty="0">
                <a:solidFill>
                  <a:schemeClr val="accent6">
                    <a:lumMod val="75000"/>
                  </a:schemeClr>
                </a:solidFill>
              </a:rPr>
              <a:t> </a:t>
            </a:r>
          </a:p>
          <a:p>
            <a:pPr>
              <a:buNone/>
            </a:pPr>
            <a:r>
              <a:rPr lang="en-US" altLang="zh-CN" sz="2400" dirty="0">
                <a:solidFill>
                  <a:schemeClr val="accent6">
                    <a:lumMod val="75000"/>
                  </a:schemeClr>
                </a:solidFill>
              </a:rPr>
              <a:t>$ tar -</a:t>
            </a:r>
            <a:r>
              <a:rPr lang="en-US" altLang="zh-CN" sz="2400" dirty="0" err="1">
                <a:solidFill>
                  <a:schemeClr val="accent6">
                    <a:lumMod val="75000"/>
                  </a:schemeClr>
                </a:solidFill>
              </a:rPr>
              <a:t>jcvf</a:t>
            </a:r>
            <a:r>
              <a:rPr lang="en-US" altLang="zh-CN" sz="2400" dirty="0">
                <a:solidFill>
                  <a:schemeClr val="accent6">
                    <a:lumMod val="75000"/>
                  </a:schemeClr>
                </a:solidFill>
              </a:rPr>
              <a:t> myball.tar.bz2 </a:t>
            </a:r>
            <a:r>
              <a:rPr lang="en-US" altLang="zh-CN" sz="2400" dirty="0" err="1">
                <a:solidFill>
                  <a:schemeClr val="accent6">
                    <a:lumMod val="75000"/>
                  </a:schemeClr>
                </a:solidFill>
              </a:rPr>
              <a:t>somedirname</a:t>
            </a:r>
            <a:endParaRPr lang="en-US" altLang="zh-CN" sz="2400" dirty="0">
              <a:solidFill>
                <a:schemeClr val="accent6">
                  <a:lumMod val="75000"/>
                </a:schemeClr>
              </a:solidFill>
            </a:endParaRPr>
          </a:p>
          <a:p>
            <a:pPr>
              <a:buNone/>
            </a:pPr>
            <a:r>
              <a:rPr lang="en-US" altLang="zh-CN" sz="2400" dirty="0">
                <a:solidFill>
                  <a:schemeClr val="accent6">
                    <a:lumMod val="75000"/>
                  </a:schemeClr>
                </a:solidFill>
              </a:rPr>
              <a:t>$ tar -</a:t>
            </a:r>
            <a:r>
              <a:rPr lang="en-US" altLang="zh-CN" sz="2400" dirty="0" err="1">
                <a:solidFill>
                  <a:schemeClr val="accent6">
                    <a:lumMod val="75000"/>
                  </a:schemeClr>
                </a:solidFill>
              </a:rPr>
              <a:t>jtf</a:t>
            </a:r>
            <a:r>
              <a:rPr lang="en-US" altLang="zh-CN" sz="2400" dirty="0">
                <a:solidFill>
                  <a:schemeClr val="accent6">
                    <a:lumMod val="75000"/>
                  </a:schemeClr>
                </a:solidFill>
              </a:rPr>
              <a:t> myball.tar.bz2</a:t>
            </a:r>
          </a:p>
          <a:p>
            <a:pPr>
              <a:buNone/>
            </a:pPr>
            <a:r>
              <a:rPr lang="en-US" altLang="zh-CN" sz="2400" dirty="0">
                <a:solidFill>
                  <a:schemeClr val="accent6">
                    <a:lumMod val="75000"/>
                  </a:schemeClr>
                </a:solidFill>
              </a:rPr>
              <a:t>$ tar -</a:t>
            </a:r>
            <a:r>
              <a:rPr lang="en-US" altLang="zh-CN" sz="2400" dirty="0" err="1">
                <a:solidFill>
                  <a:schemeClr val="accent6">
                    <a:lumMod val="75000"/>
                  </a:schemeClr>
                </a:solidFill>
              </a:rPr>
              <a:t>jxvf</a:t>
            </a:r>
            <a:r>
              <a:rPr lang="en-US" altLang="zh-CN" sz="2400" dirty="0">
                <a:solidFill>
                  <a:schemeClr val="accent6">
                    <a:lumMod val="75000"/>
                  </a:schemeClr>
                </a:solidFill>
              </a:rPr>
              <a:t> myball.tar.bz2</a:t>
            </a:r>
            <a:endParaRPr lang="zh-CN" altLang="en-US" sz="2400" dirty="0">
              <a:solidFill>
                <a:schemeClr val="accent6">
                  <a:lumMod val="75000"/>
                </a:schemeClr>
              </a:solidFill>
            </a:endParaRPr>
          </a:p>
          <a:p>
            <a:pPr>
              <a:buNone/>
            </a:pPr>
            <a:endParaRPr lang="zh-CN" altLang="en-US" dirty="0"/>
          </a:p>
        </p:txBody>
      </p:sp>
      <p:sp>
        <p:nvSpPr>
          <p:cNvPr id="6" name="灯片编号占位符 5"/>
          <p:cNvSpPr>
            <a:spLocks noGrp="1"/>
          </p:cNvSpPr>
          <p:nvPr>
            <p:ph type="sldNum" sz="quarter" idx="12"/>
          </p:nvPr>
        </p:nvSpPr>
        <p:spPr/>
        <p:txBody>
          <a:bodyPr/>
          <a:lstStyle/>
          <a:p>
            <a:fld id="{1D884F6B-D068-45E9-B250-41F0C46488DC}" type="slidenum">
              <a:rPr lang="en-US" altLang="zh-CN" dirty="0" smtClean="0"/>
              <a:pPr/>
              <a:t>57</a:t>
            </a:fld>
            <a:endParaRPr lang="en-US" altLang="zh-CN" dirty="0"/>
          </a:p>
        </p:txBody>
      </p:sp>
      <p:sp>
        <p:nvSpPr>
          <p:cNvPr id="7" name="Rectangle 11"/>
          <p:cNvSpPr>
            <a:spLocks noChangeArrowheads="1"/>
          </p:cNvSpPr>
          <p:nvPr/>
        </p:nvSpPr>
        <p:spPr bwMode="auto">
          <a:xfrm>
            <a:off x="2423592" y="5313402"/>
            <a:ext cx="7416824" cy="707886"/>
          </a:xfrm>
          <a:prstGeom prst="rect">
            <a:avLst/>
          </a:prstGeom>
          <a:solidFill>
            <a:schemeClr val="bg1"/>
          </a:solidFill>
          <a:ln w="38100">
            <a:solidFill>
              <a:schemeClr val="hlink"/>
            </a:solidFill>
            <a:miter lim="800000"/>
            <a:headEnd/>
            <a:tailEnd/>
          </a:ln>
          <a:effectLst/>
        </p:spPr>
        <p:txBody>
          <a:bodyPr wrap="square">
            <a:spAutoFit/>
          </a:bodyPr>
          <a:lstStyle/>
          <a:p>
            <a:r>
              <a:rPr lang="zh-CN" altLang="en-US" sz="2000" dirty="0">
                <a:solidFill>
                  <a:srgbClr val="3333CC"/>
                </a:solidFill>
                <a:ea typeface="黑体" pitchFamily="49" charset="-122"/>
              </a:rPr>
              <a:t>注意：</a:t>
            </a:r>
            <a:r>
              <a:rPr lang="en-US" altLang="zh-CN" sz="2000" dirty="0">
                <a:solidFill>
                  <a:srgbClr val="C00000"/>
                </a:solidFill>
                <a:ea typeface="黑体" pitchFamily="49" charset="-122"/>
              </a:rPr>
              <a:t> </a:t>
            </a:r>
            <a:r>
              <a:rPr lang="zh-CN" altLang="en-US" sz="2000" dirty="0">
                <a:solidFill>
                  <a:srgbClr val="C00000"/>
                </a:solidFill>
                <a:ea typeface="黑体" pitchFamily="49" charset="-122"/>
              </a:rPr>
              <a:t>“</a:t>
            </a:r>
            <a:r>
              <a:rPr lang="en-US" altLang="zh-CN" sz="2000" dirty="0">
                <a:solidFill>
                  <a:srgbClr val="C00000"/>
                </a:solidFill>
                <a:ea typeface="黑体" pitchFamily="49" charset="-122"/>
              </a:rPr>
              <a:t>-f </a:t>
            </a:r>
            <a:r>
              <a:rPr lang="zh-CN" altLang="en-US" sz="2000" dirty="0">
                <a:solidFill>
                  <a:srgbClr val="C00000"/>
                </a:solidFill>
                <a:ea typeface="黑体" pitchFamily="49" charset="-122"/>
              </a:rPr>
              <a:t>文件名</a:t>
            </a:r>
            <a:r>
              <a:rPr lang="en-US" altLang="zh-CN" sz="2000" dirty="0">
                <a:solidFill>
                  <a:srgbClr val="C00000"/>
                </a:solidFill>
                <a:ea typeface="黑体" pitchFamily="49" charset="-122"/>
              </a:rPr>
              <a:t>|</a:t>
            </a:r>
            <a:r>
              <a:rPr lang="zh-CN" altLang="en-US" sz="2000" dirty="0">
                <a:solidFill>
                  <a:srgbClr val="C00000"/>
                </a:solidFill>
                <a:ea typeface="黑体" pitchFamily="49" charset="-122"/>
              </a:rPr>
              <a:t>设备名”</a:t>
            </a:r>
            <a:r>
              <a:rPr lang="zh-CN" altLang="en-US" sz="2000" dirty="0">
                <a:solidFill>
                  <a:srgbClr val="3333CC"/>
                </a:solidFill>
                <a:ea typeface="黑体" pitchFamily="49" charset="-122"/>
              </a:rPr>
              <a:t>是一个整体，</a:t>
            </a:r>
            <a:r>
              <a:rPr lang="en-US" altLang="zh-CN" sz="2000" dirty="0">
                <a:solidFill>
                  <a:srgbClr val="C00000"/>
                </a:solidFill>
                <a:ea typeface="黑体" pitchFamily="49" charset="-122"/>
              </a:rPr>
              <a:t>  </a:t>
            </a:r>
            <a:r>
              <a:rPr lang="zh-CN" altLang="en-US" sz="2000" dirty="0">
                <a:solidFill>
                  <a:srgbClr val="3333CC"/>
                </a:solidFill>
                <a:ea typeface="黑体" pitchFamily="49" charset="-122"/>
              </a:rPr>
              <a:t>所以</a:t>
            </a:r>
            <a:r>
              <a:rPr lang="zh-CN" altLang="en-US" sz="2000" dirty="0">
                <a:solidFill>
                  <a:srgbClr val="C00000"/>
                </a:solidFill>
                <a:ea typeface="黑体" pitchFamily="49" charset="-122"/>
              </a:rPr>
              <a:t> </a:t>
            </a:r>
            <a:r>
              <a:rPr lang="en-US" altLang="zh-CN" sz="2000" dirty="0">
                <a:solidFill>
                  <a:schemeClr val="accent6">
                    <a:lumMod val="75000"/>
                  </a:schemeClr>
                </a:solidFill>
                <a:ea typeface="黑体" pitchFamily="49" charset="-122"/>
              </a:rPr>
              <a:t>-</a:t>
            </a:r>
            <a:r>
              <a:rPr lang="en-US" altLang="zh-CN" sz="2000" dirty="0" err="1">
                <a:solidFill>
                  <a:schemeClr val="accent6">
                    <a:lumMod val="75000"/>
                  </a:schemeClr>
                </a:solidFill>
                <a:ea typeface="黑体" pitchFamily="49" charset="-122"/>
              </a:rPr>
              <a:t>cvf</a:t>
            </a:r>
            <a:r>
              <a:rPr lang="en-US" altLang="zh-CN" sz="2000" dirty="0">
                <a:solidFill>
                  <a:schemeClr val="accent6">
                    <a:lumMod val="75000"/>
                  </a:schemeClr>
                </a:solidFill>
                <a:ea typeface="黑体" pitchFamily="49" charset="-122"/>
              </a:rPr>
              <a:t> myball.tar  </a:t>
            </a:r>
            <a:r>
              <a:rPr lang="zh-CN" altLang="en-US" sz="2000" dirty="0">
                <a:solidFill>
                  <a:srgbClr val="C00000"/>
                </a:solidFill>
                <a:ea typeface="黑体" pitchFamily="49" charset="-122"/>
              </a:rPr>
              <a:t>不能写成</a:t>
            </a:r>
            <a:r>
              <a:rPr lang="zh-CN" altLang="en-US" sz="2000" dirty="0">
                <a:solidFill>
                  <a:srgbClr val="3333CC"/>
                </a:solidFill>
                <a:ea typeface="黑体" pitchFamily="49" charset="-122"/>
              </a:rPr>
              <a:t>：</a:t>
            </a:r>
            <a:r>
              <a:rPr lang="en-US" altLang="zh-CN" sz="2000" dirty="0">
                <a:solidFill>
                  <a:schemeClr val="accent6">
                    <a:lumMod val="75000"/>
                  </a:schemeClr>
                </a:solidFill>
                <a:ea typeface="黑体" pitchFamily="49" charset="-122"/>
              </a:rPr>
              <a:t>-</a:t>
            </a:r>
            <a:r>
              <a:rPr lang="en-US" altLang="zh-CN" sz="2000" dirty="0" err="1">
                <a:solidFill>
                  <a:schemeClr val="accent6">
                    <a:lumMod val="75000"/>
                  </a:schemeClr>
                </a:solidFill>
                <a:ea typeface="黑体" pitchFamily="49" charset="-122"/>
              </a:rPr>
              <a:t>cfv</a:t>
            </a:r>
            <a:r>
              <a:rPr lang="en-US" altLang="zh-CN" sz="2000" dirty="0">
                <a:solidFill>
                  <a:schemeClr val="accent6">
                    <a:lumMod val="75000"/>
                  </a:schemeClr>
                </a:solidFill>
                <a:ea typeface="黑体" pitchFamily="49" charset="-122"/>
              </a:rPr>
              <a:t> myball.tar </a:t>
            </a:r>
            <a:r>
              <a:rPr lang="zh-CN" altLang="en-US" sz="2000" dirty="0">
                <a:solidFill>
                  <a:srgbClr val="3333CC"/>
                </a:solidFill>
                <a:ea typeface="黑体" pitchFamily="49" charset="-122"/>
              </a:rPr>
              <a:t>或</a:t>
            </a:r>
            <a:r>
              <a:rPr lang="zh-CN" altLang="en-US" sz="2000" dirty="0">
                <a:solidFill>
                  <a:srgbClr val="C00000"/>
                </a:solidFill>
                <a:ea typeface="黑体" pitchFamily="49" charset="-122"/>
              </a:rPr>
              <a:t> </a:t>
            </a:r>
            <a:r>
              <a:rPr lang="en-US" altLang="zh-CN" sz="2000" dirty="0">
                <a:solidFill>
                  <a:schemeClr val="accent6">
                    <a:lumMod val="75000"/>
                  </a:schemeClr>
                </a:solidFill>
                <a:ea typeface="黑体" pitchFamily="49" charset="-122"/>
              </a:rPr>
              <a:t>-</a:t>
            </a:r>
            <a:r>
              <a:rPr lang="en-US" altLang="zh-CN" sz="2000" dirty="0" err="1">
                <a:solidFill>
                  <a:schemeClr val="accent6">
                    <a:lumMod val="75000"/>
                  </a:schemeClr>
                </a:solidFill>
                <a:ea typeface="黑体" pitchFamily="49" charset="-122"/>
              </a:rPr>
              <a:t>fcv</a:t>
            </a:r>
            <a:r>
              <a:rPr lang="en-US" altLang="zh-CN" sz="2000" dirty="0">
                <a:solidFill>
                  <a:schemeClr val="accent6">
                    <a:lumMod val="75000"/>
                  </a:schemeClr>
                </a:solidFill>
                <a:ea typeface="黑体" pitchFamily="49" charset="-122"/>
              </a:rPr>
              <a:t> myball.tar </a:t>
            </a:r>
            <a:endParaRPr lang="zh-CN" altLang="en-US" sz="2000" dirty="0">
              <a:solidFill>
                <a:schemeClr val="accent6">
                  <a:lumMod val="75000"/>
                </a:schemeClr>
              </a:solidFill>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find</a:t>
            </a:r>
            <a:r>
              <a:rPr lang="zh-CN" altLang="en-US" dirty="0"/>
              <a:t>命令</a:t>
            </a:r>
          </a:p>
        </p:txBody>
      </p:sp>
      <p:sp>
        <p:nvSpPr>
          <p:cNvPr id="3" name="内容占位符 2"/>
          <p:cNvSpPr>
            <a:spLocks noGrp="1"/>
          </p:cNvSpPr>
          <p:nvPr>
            <p:ph idx="1"/>
          </p:nvPr>
        </p:nvSpPr>
        <p:spPr>
          <a:xfrm>
            <a:off x="1200978" y="1420282"/>
            <a:ext cx="8229600" cy="4718149"/>
          </a:xfrm>
        </p:spPr>
        <p:txBody>
          <a:bodyPr>
            <a:normAutofit lnSpcReduction="10000"/>
          </a:bodyPr>
          <a:lstStyle/>
          <a:p>
            <a:r>
              <a:rPr lang="zh-CN" altLang="en-US" dirty="0"/>
              <a:t>功能：在文件系统中查找匹配的文件</a:t>
            </a:r>
            <a:endParaRPr lang="en-US" altLang="zh-CN" dirty="0"/>
          </a:p>
          <a:p>
            <a:r>
              <a:rPr lang="zh-CN" altLang="en-US" dirty="0"/>
              <a:t>格式</a:t>
            </a:r>
            <a:endParaRPr lang="en-US" altLang="zh-CN" dirty="0"/>
          </a:p>
          <a:p>
            <a:pPr lvl="1">
              <a:buNone/>
            </a:pPr>
            <a:r>
              <a:rPr lang="en-US" altLang="zh-CN" dirty="0"/>
              <a:t>find [&lt;</a:t>
            </a:r>
            <a:r>
              <a:rPr lang="zh-CN" altLang="en-US" dirty="0"/>
              <a:t>起始目录</a:t>
            </a:r>
            <a:r>
              <a:rPr lang="en-US" altLang="zh-CN" dirty="0"/>
              <a:t>&gt; ...] [&lt;</a:t>
            </a:r>
            <a:r>
              <a:rPr lang="zh-CN" altLang="en-US" dirty="0"/>
              <a:t>选项表达式</a:t>
            </a:r>
            <a:r>
              <a:rPr lang="en-US" altLang="zh-CN" dirty="0"/>
              <a:t>&gt;] [&lt;</a:t>
            </a:r>
            <a:r>
              <a:rPr lang="zh-CN" altLang="en-US" dirty="0"/>
              <a:t>条件匹配表达式</a:t>
            </a:r>
            <a:r>
              <a:rPr lang="en-US" altLang="zh-CN" dirty="0"/>
              <a:t>&gt;] [&lt;</a:t>
            </a:r>
            <a:r>
              <a:rPr lang="zh-CN" altLang="en-US" dirty="0"/>
              <a:t>动作表达式</a:t>
            </a:r>
            <a:r>
              <a:rPr lang="en-US" altLang="zh-CN" dirty="0"/>
              <a:t>&gt;]</a:t>
            </a:r>
          </a:p>
          <a:p>
            <a:pPr>
              <a:lnSpc>
                <a:spcPct val="90000"/>
              </a:lnSpc>
            </a:pPr>
            <a:r>
              <a:rPr lang="zh-CN" altLang="en-US" dirty="0"/>
              <a:t>说明</a:t>
            </a:r>
          </a:p>
          <a:p>
            <a:pPr lvl="1">
              <a:lnSpc>
                <a:spcPct val="90000"/>
              </a:lnSpc>
            </a:pPr>
            <a:r>
              <a:rPr lang="en-US" altLang="zh-CN" sz="2000" dirty="0"/>
              <a:t>&lt;</a:t>
            </a:r>
            <a:r>
              <a:rPr lang="zh-CN" altLang="en-US" sz="2000" dirty="0"/>
              <a:t>起始目录</a:t>
            </a:r>
            <a:r>
              <a:rPr lang="en-US" altLang="zh-CN" sz="2000" dirty="0"/>
              <a:t>&gt;</a:t>
            </a:r>
            <a:r>
              <a:rPr lang="zh-CN" altLang="en-US" sz="2000" dirty="0"/>
              <a:t>：对每个指定的 </a:t>
            </a:r>
            <a:r>
              <a:rPr lang="en-US" altLang="zh-CN" sz="2000" dirty="0"/>
              <a:t>&lt;</a:t>
            </a:r>
            <a:r>
              <a:rPr lang="zh-CN" altLang="en-US" sz="2000" dirty="0"/>
              <a:t>起始目录</a:t>
            </a:r>
            <a:r>
              <a:rPr lang="en-US" altLang="zh-CN" sz="2000" dirty="0"/>
              <a:t>&gt; </a:t>
            </a:r>
            <a:r>
              <a:rPr lang="zh-CN" altLang="en-US" sz="2000" dirty="0"/>
              <a:t>递归搜索目录树</a:t>
            </a:r>
          </a:p>
          <a:p>
            <a:pPr lvl="2">
              <a:lnSpc>
                <a:spcPct val="90000"/>
              </a:lnSpc>
            </a:pPr>
            <a:r>
              <a:rPr lang="zh-CN" altLang="en-US" sz="1800" b="1" dirty="0"/>
              <a:t>省略</a:t>
            </a:r>
            <a:r>
              <a:rPr lang="en-US" altLang="zh-CN" sz="1800" b="1" dirty="0"/>
              <a:t>&lt;</a:t>
            </a:r>
            <a:r>
              <a:rPr lang="zh-CN" altLang="en-US" sz="1800" b="1" dirty="0"/>
              <a:t>起始目录</a:t>
            </a:r>
            <a:r>
              <a:rPr lang="en-US" altLang="zh-CN" sz="1800" b="1" dirty="0"/>
              <a:t>&gt;</a:t>
            </a:r>
            <a:r>
              <a:rPr lang="zh-CN" altLang="en-US" sz="1800" b="1" dirty="0"/>
              <a:t>时表示当前目录</a:t>
            </a:r>
            <a:endParaRPr lang="zh-CN" altLang="en-US" sz="1800" dirty="0"/>
          </a:p>
          <a:p>
            <a:pPr lvl="1">
              <a:lnSpc>
                <a:spcPct val="90000"/>
              </a:lnSpc>
            </a:pPr>
            <a:r>
              <a:rPr lang="en-US" altLang="zh-CN" sz="2000" dirty="0"/>
              <a:t>&lt;</a:t>
            </a:r>
            <a:r>
              <a:rPr lang="zh-CN" altLang="en-US" sz="2000" dirty="0"/>
              <a:t>选项表达式</a:t>
            </a:r>
            <a:r>
              <a:rPr lang="en-US" altLang="zh-CN" sz="2000" dirty="0"/>
              <a:t>&gt;</a:t>
            </a:r>
            <a:r>
              <a:rPr lang="zh-CN" altLang="en-US" sz="2000" dirty="0"/>
              <a:t>：控制 </a:t>
            </a:r>
            <a:r>
              <a:rPr lang="en-US" altLang="zh-CN" sz="2000" dirty="0"/>
              <a:t>find </a:t>
            </a:r>
            <a:r>
              <a:rPr lang="zh-CN" altLang="en-US" sz="2000" dirty="0"/>
              <a:t>命令的行为</a:t>
            </a:r>
          </a:p>
          <a:p>
            <a:pPr lvl="1">
              <a:lnSpc>
                <a:spcPct val="90000"/>
              </a:lnSpc>
            </a:pPr>
            <a:r>
              <a:rPr lang="en-US" altLang="zh-CN" sz="2000" dirty="0"/>
              <a:t>&lt;</a:t>
            </a:r>
            <a:r>
              <a:rPr lang="zh-CN" altLang="en-US" sz="2000" dirty="0"/>
              <a:t>条件匹配表达式</a:t>
            </a:r>
            <a:r>
              <a:rPr lang="en-US" altLang="zh-CN" sz="2000" dirty="0"/>
              <a:t>&gt;</a:t>
            </a:r>
            <a:r>
              <a:rPr lang="zh-CN" altLang="en-US" sz="2000" dirty="0"/>
              <a:t>：根据匹配条件查找文件</a:t>
            </a:r>
          </a:p>
          <a:p>
            <a:pPr lvl="1">
              <a:lnSpc>
                <a:spcPct val="90000"/>
              </a:lnSpc>
            </a:pPr>
            <a:r>
              <a:rPr lang="en-US" altLang="zh-CN" sz="2000" dirty="0"/>
              <a:t>&lt;</a:t>
            </a:r>
            <a:r>
              <a:rPr lang="zh-CN" altLang="en-US" sz="2000" dirty="0"/>
              <a:t>动作表达式</a:t>
            </a:r>
            <a:r>
              <a:rPr lang="en-US" altLang="zh-CN" sz="2000" dirty="0"/>
              <a:t>&gt;</a:t>
            </a:r>
            <a:r>
              <a:rPr lang="zh-CN" altLang="en-US" sz="2000" dirty="0"/>
              <a:t>：指定对查找结果的操作，默认为显示在标准输出（</a:t>
            </a:r>
            <a:r>
              <a:rPr lang="en-US" altLang="zh-CN" sz="2000" dirty="0"/>
              <a:t>-print</a:t>
            </a:r>
            <a:r>
              <a:rPr lang="zh-CN" altLang="en-US" sz="2000" dirty="0"/>
              <a:t>）</a:t>
            </a:r>
          </a:p>
          <a:p>
            <a:pPr lvl="1">
              <a:lnSpc>
                <a:spcPct val="90000"/>
              </a:lnSpc>
            </a:pPr>
            <a:r>
              <a:rPr lang="zh-CN" altLang="en-US" sz="2000" dirty="0"/>
              <a:t>不带任何参数的 </a:t>
            </a:r>
            <a:r>
              <a:rPr lang="en-US" altLang="zh-CN" sz="2000" dirty="0"/>
              <a:t>find </a:t>
            </a:r>
            <a:r>
              <a:rPr lang="zh-CN" altLang="en-US" sz="2000" dirty="0"/>
              <a:t>命令将在屏幕上递归显示当前目录下的文件列表。</a:t>
            </a:r>
            <a:endParaRPr lang="zh-CN" altLang="en-US" dirty="0"/>
          </a:p>
        </p:txBody>
      </p:sp>
      <p:sp>
        <p:nvSpPr>
          <p:cNvPr id="6" name="灯片编号占位符 5"/>
          <p:cNvSpPr>
            <a:spLocks noGrp="1"/>
          </p:cNvSpPr>
          <p:nvPr>
            <p:ph type="sldNum" sz="quarter" idx="12"/>
          </p:nvPr>
        </p:nvSpPr>
        <p:spPr/>
        <p:txBody>
          <a:bodyPr/>
          <a:lstStyle/>
          <a:p>
            <a:fld id="{1D884F6B-D068-45E9-B250-41F0C46488DC}" type="slidenum">
              <a:rPr lang="en-US" altLang="zh-CN" dirty="0" smtClean="0"/>
              <a:pPr/>
              <a:t>58</a:t>
            </a:fld>
            <a:endParaRPr lang="en-US" altLang="zh-CN"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locate</a:t>
            </a:r>
            <a:r>
              <a:rPr lang="zh-CN" altLang="en-US" dirty="0"/>
              <a:t>命令</a:t>
            </a:r>
          </a:p>
        </p:txBody>
      </p:sp>
      <p:sp>
        <p:nvSpPr>
          <p:cNvPr id="3" name="内容占位符 2"/>
          <p:cNvSpPr>
            <a:spLocks noGrp="1"/>
          </p:cNvSpPr>
          <p:nvPr>
            <p:ph idx="1"/>
          </p:nvPr>
        </p:nvSpPr>
        <p:spPr/>
        <p:txBody>
          <a:bodyPr/>
          <a:lstStyle/>
          <a:p>
            <a:r>
              <a:rPr lang="zh-CN" altLang="en-US" dirty="0"/>
              <a:t>在大多数 </a:t>
            </a:r>
            <a:r>
              <a:rPr lang="en-US" altLang="zh-CN" dirty="0"/>
              <a:t>Linux </a:t>
            </a:r>
            <a:r>
              <a:rPr lang="zh-CN" altLang="en-US" dirty="0"/>
              <a:t>系统中（包括 </a:t>
            </a:r>
            <a:r>
              <a:rPr lang="en-US" altLang="zh-CN" dirty="0"/>
              <a:t>Fedora </a:t>
            </a:r>
            <a:r>
              <a:rPr lang="zh-CN" altLang="en-US" dirty="0"/>
              <a:t>和 </a:t>
            </a:r>
            <a:r>
              <a:rPr lang="en-US" altLang="zh-CN" dirty="0"/>
              <a:t>RHEL</a:t>
            </a:r>
            <a:r>
              <a:rPr lang="zh-CN" altLang="en-US" dirty="0"/>
              <a:t>），</a:t>
            </a:r>
            <a:r>
              <a:rPr lang="en-US" altLang="zh-CN" dirty="0" err="1"/>
              <a:t>updateb</a:t>
            </a:r>
            <a:r>
              <a:rPr lang="en-US" altLang="zh-CN" dirty="0"/>
              <a:t> </a:t>
            </a:r>
            <a:r>
              <a:rPr lang="zh-CN" altLang="en-US" dirty="0"/>
              <a:t>命令每天运行一次，将 </a:t>
            </a:r>
            <a:r>
              <a:rPr lang="en-US" altLang="zh-CN" dirty="0"/>
              <a:t>Linux </a:t>
            </a:r>
            <a:r>
              <a:rPr lang="zh-CN" altLang="en-US" dirty="0"/>
              <a:t>系统中的文件名收集到数据库中。</a:t>
            </a:r>
          </a:p>
          <a:p>
            <a:r>
              <a:rPr lang="zh-CN" altLang="en-US" dirty="0"/>
              <a:t>通过运行 </a:t>
            </a:r>
            <a:r>
              <a:rPr lang="en-US" altLang="zh-CN" dirty="0"/>
              <a:t>locate </a:t>
            </a:r>
            <a:r>
              <a:rPr lang="zh-CN" altLang="en-US" dirty="0"/>
              <a:t>命令，你可以搜索数据库，找到存储在该数据库中的文件的位置。</a:t>
            </a:r>
          </a:p>
        </p:txBody>
      </p:sp>
      <p:sp>
        <p:nvSpPr>
          <p:cNvPr id="4" name="矩形 3"/>
          <p:cNvSpPr/>
          <p:nvPr/>
        </p:nvSpPr>
        <p:spPr>
          <a:xfrm>
            <a:off x="1126649" y="3893815"/>
            <a:ext cx="5974906" cy="1200329"/>
          </a:xfrm>
          <a:prstGeom prst="rect">
            <a:avLst/>
          </a:prstGeom>
        </p:spPr>
        <p:txBody>
          <a:bodyPr wrap="square">
            <a:spAutoFit/>
          </a:bodyPr>
          <a:lstStyle/>
          <a:p>
            <a:r>
              <a:rPr lang="zh-CN" altLang="en-US" dirty="0"/>
              <a:t>locate [OPTION] PATTERN...</a:t>
            </a:r>
            <a:endParaRPr lang="en-US" altLang="zh-CN" dirty="0"/>
          </a:p>
          <a:p>
            <a:endParaRPr lang="en-US" altLang="zh-CN" dirty="0"/>
          </a:p>
          <a:p>
            <a:r>
              <a:rPr lang="en-US" altLang="zh-CN" dirty="0"/>
              <a:t>locate </a:t>
            </a:r>
            <a:r>
              <a:rPr lang="en-US" altLang="zh-CN" dirty="0" err="1"/>
              <a:t>passwd</a:t>
            </a:r>
            <a:endParaRPr lang="en-US" altLang="zh-CN" dirty="0"/>
          </a:p>
          <a:p>
            <a:endParaRPr lang="zh-CN" altLang="en-US" dirty="0"/>
          </a:p>
        </p:txBody>
      </p:sp>
    </p:spTree>
    <p:extLst>
      <p:ext uri="{BB962C8B-B14F-4D97-AF65-F5344CB8AC3E}">
        <p14:creationId xmlns:p14="http://schemas.microsoft.com/office/powerpoint/2010/main" val="3381610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altLang="zh-CN" dirty="0"/>
              <a:t>Shell</a:t>
            </a:r>
            <a:r>
              <a:rPr lang="zh-CN" altLang="en-GB" dirty="0"/>
              <a:t>的主要版本</a:t>
            </a:r>
            <a:endParaRPr lang="zh-CN" altLang="en-US" dirty="0"/>
          </a:p>
        </p:txBody>
      </p:sp>
      <p:graphicFrame>
        <p:nvGraphicFramePr>
          <p:cNvPr id="7" name="内容占位符 6"/>
          <p:cNvGraphicFramePr>
            <a:graphicFrameLocks noGrp="1"/>
          </p:cNvGraphicFramePr>
          <p:nvPr>
            <p:ph idx="1"/>
            <p:extLst>
              <p:ext uri="{D42A27DB-BD31-4B8C-83A1-F6EECF244321}">
                <p14:modId xmlns:p14="http://schemas.microsoft.com/office/powerpoint/2010/main" val="4039904373"/>
              </p:ext>
            </p:extLst>
          </p:nvPr>
        </p:nvGraphicFramePr>
        <p:xfrm>
          <a:off x="1024071" y="1622567"/>
          <a:ext cx="8229600" cy="2400951"/>
        </p:xfrm>
        <a:graphic>
          <a:graphicData uri="http://schemas.openxmlformats.org/drawingml/2006/table">
            <a:tbl>
              <a:tblPr firstRow="1" bandRow="1">
                <a:tableStyleId>{21E4AEA4-8DFA-4A89-87EB-49C32662AFE0}</a:tableStyleId>
              </a:tblPr>
              <a:tblGrid>
                <a:gridCol w="2242592">
                  <a:extLst>
                    <a:ext uri="{9D8B030D-6E8A-4147-A177-3AD203B41FA5}">
                      <a16:colId xmlns:a16="http://schemas.microsoft.com/office/drawing/2014/main" val="20000"/>
                    </a:ext>
                  </a:extLst>
                </a:gridCol>
                <a:gridCol w="5987008">
                  <a:extLst>
                    <a:ext uri="{9D8B030D-6E8A-4147-A177-3AD203B41FA5}">
                      <a16:colId xmlns:a16="http://schemas.microsoft.com/office/drawing/2014/main" val="20001"/>
                    </a:ext>
                  </a:extLst>
                </a:gridCol>
              </a:tblGrid>
              <a:tr h="766986">
                <a:tc>
                  <a:txBody>
                    <a:bodyPr/>
                    <a:lstStyle/>
                    <a:p>
                      <a:r>
                        <a:rPr lang="en-US" altLang="zh-CN" dirty="0"/>
                        <a:t>Bash</a:t>
                      </a:r>
                      <a:r>
                        <a:rPr lang="zh-CN" altLang="en-US" dirty="0"/>
                        <a:t>（</a:t>
                      </a:r>
                      <a:r>
                        <a:rPr lang="en-US" altLang="zh-CN" sz="1800" kern="1200" dirty="0"/>
                        <a:t>Bourne Again Shell</a:t>
                      </a:r>
                      <a:r>
                        <a:rPr lang="zh-CN" altLang="en-US" dirty="0"/>
                        <a:t>）</a:t>
                      </a:r>
                    </a:p>
                  </a:txBody>
                  <a:tcPr/>
                </a:tc>
                <a:tc>
                  <a:txBody>
                    <a:bodyPr/>
                    <a:lstStyle/>
                    <a:p>
                      <a:r>
                        <a:rPr lang="en-US" altLang="zh-CN" sz="1800" b="1" kern="1200" dirty="0">
                          <a:solidFill>
                            <a:schemeClr val="lt1"/>
                          </a:solidFill>
                          <a:latin typeface="+mn-lt"/>
                          <a:ea typeface="+mn-ea"/>
                          <a:cs typeface="+mn-cs"/>
                        </a:rPr>
                        <a:t>bash</a:t>
                      </a:r>
                      <a:r>
                        <a:rPr lang="zh-CN" altLang="zh-CN" sz="1800" b="1" kern="1200" dirty="0">
                          <a:solidFill>
                            <a:schemeClr val="lt1"/>
                          </a:solidFill>
                          <a:latin typeface="+mn-lt"/>
                          <a:ea typeface="+mn-ea"/>
                          <a:cs typeface="+mn-cs"/>
                        </a:rPr>
                        <a:t>是大多数</a:t>
                      </a:r>
                      <a:r>
                        <a:rPr lang="en-US" altLang="zh-CN" sz="1800" b="1" kern="1200" dirty="0">
                          <a:solidFill>
                            <a:schemeClr val="lt1"/>
                          </a:solidFill>
                          <a:latin typeface="+mn-lt"/>
                          <a:ea typeface="+mn-ea"/>
                          <a:cs typeface="+mn-cs"/>
                        </a:rPr>
                        <a:t>Linux</a:t>
                      </a:r>
                      <a:r>
                        <a:rPr lang="zh-CN" altLang="zh-CN" sz="1800" b="1" kern="1200" dirty="0">
                          <a:solidFill>
                            <a:schemeClr val="lt1"/>
                          </a:solidFill>
                          <a:latin typeface="+mn-lt"/>
                          <a:ea typeface="+mn-ea"/>
                          <a:cs typeface="+mn-cs"/>
                        </a:rPr>
                        <a:t>系统的默认</a:t>
                      </a:r>
                      <a:r>
                        <a:rPr lang="en-US" altLang="zh-CN" sz="1800" b="1" kern="1200" dirty="0">
                          <a:solidFill>
                            <a:schemeClr val="lt1"/>
                          </a:solidFill>
                          <a:latin typeface="+mn-lt"/>
                          <a:ea typeface="+mn-ea"/>
                          <a:cs typeface="+mn-cs"/>
                        </a:rPr>
                        <a:t>Shell</a:t>
                      </a:r>
                      <a:r>
                        <a:rPr lang="zh-CN" altLang="zh-CN" sz="1800" b="1" kern="1200" dirty="0">
                          <a:solidFill>
                            <a:schemeClr val="lt1"/>
                          </a:solidFill>
                          <a:latin typeface="+mn-lt"/>
                          <a:ea typeface="+mn-ea"/>
                          <a:cs typeface="+mn-cs"/>
                        </a:rPr>
                        <a:t>。</a:t>
                      </a:r>
                      <a:endParaRPr lang="en-US" altLang="zh-CN" sz="1800" b="1" kern="1200" dirty="0">
                        <a:solidFill>
                          <a:schemeClr val="lt1"/>
                        </a:solidFill>
                        <a:latin typeface="+mn-lt"/>
                        <a:ea typeface="+mn-ea"/>
                        <a:cs typeface="+mn-cs"/>
                      </a:endParaRPr>
                    </a:p>
                    <a:p>
                      <a:r>
                        <a:rPr lang="en-US" altLang="zh-CN" sz="1800" b="1" kern="1200" dirty="0">
                          <a:solidFill>
                            <a:schemeClr val="lt1"/>
                          </a:solidFill>
                          <a:latin typeface="+mn-lt"/>
                          <a:ea typeface="+mn-ea"/>
                          <a:cs typeface="+mn-cs"/>
                        </a:rPr>
                        <a:t>bash</a:t>
                      </a:r>
                      <a:r>
                        <a:rPr lang="zh-CN" altLang="zh-CN" sz="1800" b="1" kern="1200" dirty="0">
                          <a:solidFill>
                            <a:schemeClr val="lt1"/>
                          </a:solidFill>
                          <a:latin typeface="+mn-lt"/>
                          <a:ea typeface="+mn-ea"/>
                          <a:cs typeface="+mn-cs"/>
                        </a:rPr>
                        <a:t>与</a:t>
                      </a:r>
                      <a:r>
                        <a:rPr lang="en-US" altLang="zh-CN" sz="1800" b="1" kern="1200" dirty="0" err="1">
                          <a:solidFill>
                            <a:schemeClr val="lt1"/>
                          </a:solidFill>
                          <a:latin typeface="+mn-lt"/>
                          <a:ea typeface="+mn-ea"/>
                          <a:cs typeface="+mn-cs"/>
                        </a:rPr>
                        <a:t>bsh</a:t>
                      </a:r>
                      <a:r>
                        <a:rPr lang="zh-CN" altLang="zh-CN" sz="1800" b="1" kern="1200" dirty="0">
                          <a:solidFill>
                            <a:schemeClr val="lt1"/>
                          </a:solidFill>
                          <a:latin typeface="+mn-lt"/>
                          <a:ea typeface="+mn-ea"/>
                          <a:cs typeface="+mn-cs"/>
                        </a:rPr>
                        <a:t>完全向后兼容，并且在</a:t>
                      </a:r>
                      <a:r>
                        <a:rPr lang="en-US" altLang="zh-CN" sz="1800" b="1" kern="1200" dirty="0" err="1">
                          <a:solidFill>
                            <a:schemeClr val="lt1"/>
                          </a:solidFill>
                          <a:latin typeface="+mn-lt"/>
                          <a:ea typeface="+mn-ea"/>
                          <a:cs typeface="+mn-cs"/>
                        </a:rPr>
                        <a:t>bsh</a:t>
                      </a:r>
                      <a:r>
                        <a:rPr lang="zh-CN" altLang="zh-CN" sz="1800" b="1" kern="1200" dirty="0">
                          <a:solidFill>
                            <a:schemeClr val="lt1"/>
                          </a:solidFill>
                          <a:latin typeface="+mn-lt"/>
                          <a:ea typeface="+mn-ea"/>
                          <a:cs typeface="+mn-cs"/>
                        </a:rPr>
                        <a:t>的基础上增加和增强了很多特性。</a:t>
                      </a:r>
                      <a:endParaRPr lang="en-US" altLang="zh-CN" sz="1800" b="1" kern="1200" dirty="0">
                        <a:solidFill>
                          <a:schemeClr val="lt1"/>
                        </a:solidFill>
                        <a:latin typeface="+mn-lt"/>
                        <a:ea typeface="+mn-ea"/>
                        <a:cs typeface="+mn-cs"/>
                      </a:endParaRPr>
                    </a:p>
                  </a:txBody>
                  <a:tcPr/>
                </a:tc>
                <a:extLst>
                  <a:ext uri="{0D108BD9-81ED-4DB2-BD59-A6C34878D82A}">
                    <a16:rowId xmlns:a16="http://schemas.microsoft.com/office/drawing/2014/main" val="10000"/>
                  </a:ext>
                </a:extLst>
              </a:tr>
              <a:tr h="520853">
                <a:tc>
                  <a:txBody>
                    <a:bodyPr/>
                    <a:lstStyle/>
                    <a:p>
                      <a:r>
                        <a:rPr lang="en-US" altLang="zh-CN" dirty="0" err="1"/>
                        <a:t>Ksh</a:t>
                      </a:r>
                      <a:r>
                        <a:rPr lang="zh-CN" altLang="en-US" dirty="0"/>
                        <a:t>（</a:t>
                      </a:r>
                      <a:r>
                        <a:rPr kumimoji="0" lang="en-US" altLang="zh-CN" sz="1800" b="0" i="0" u="none" strike="noStrike" cap="none" normalizeH="0" baseline="0" dirty="0" err="1">
                          <a:ln>
                            <a:noFill/>
                          </a:ln>
                          <a:solidFill>
                            <a:schemeClr val="tx1"/>
                          </a:solidFill>
                          <a:effectLst/>
                          <a:latin typeface="宋体" charset="-122"/>
                          <a:ea typeface="宋体" charset="-122"/>
                        </a:rPr>
                        <a:t>Korn</a:t>
                      </a:r>
                      <a:r>
                        <a:rPr kumimoji="0" lang="en-US" altLang="zh-CN" sz="1800" b="0" i="0" u="none" strike="noStrike" cap="none" normalizeH="0" baseline="0" dirty="0">
                          <a:ln>
                            <a:noFill/>
                          </a:ln>
                          <a:solidFill>
                            <a:schemeClr val="tx1"/>
                          </a:solidFill>
                          <a:effectLst/>
                          <a:latin typeface="宋体" charset="-122"/>
                          <a:ea typeface="宋体" charset="-122"/>
                        </a:rPr>
                        <a:t> Shell</a:t>
                      </a:r>
                      <a:r>
                        <a:rPr lang="zh-CN" altLang="en-US" dirty="0"/>
                        <a:t>）</a:t>
                      </a:r>
                    </a:p>
                  </a:txBody>
                  <a:tcPr/>
                </a:tc>
                <a:tc>
                  <a:txBody>
                    <a:bodyPr/>
                    <a:lstStyle/>
                    <a:p>
                      <a:r>
                        <a:rPr lang="en-US" altLang="zh-CN" sz="1800" kern="1200" dirty="0" err="1">
                          <a:solidFill>
                            <a:schemeClr val="dk1"/>
                          </a:solidFill>
                          <a:latin typeface="+mn-lt"/>
                          <a:ea typeface="+mn-ea"/>
                          <a:cs typeface="+mn-cs"/>
                        </a:rPr>
                        <a:t>Korn</a:t>
                      </a:r>
                      <a:r>
                        <a:rPr lang="en-US" altLang="zh-CN" sz="1800" kern="1200" dirty="0">
                          <a:solidFill>
                            <a:schemeClr val="dk1"/>
                          </a:solidFill>
                          <a:latin typeface="+mn-lt"/>
                          <a:ea typeface="+mn-ea"/>
                          <a:cs typeface="+mn-cs"/>
                        </a:rPr>
                        <a:t> Shell</a:t>
                      </a:r>
                      <a:r>
                        <a:rPr lang="zh-CN" altLang="zh-CN" sz="1800" kern="1200" dirty="0">
                          <a:solidFill>
                            <a:schemeClr val="dk1"/>
                          </a:solidFill>
                          <a:latin typeface="+mn-lt"/>
                          <a:ea typeface="+mn-ea"/>
                          <a:cs typeface="+mn-cs"/>
                        </a:rPr>
                        <a:t>（</a:t>
                      </a:r>
                      <a:r>
                        <a:rPr lang="en-US" altLang="zh-CN" sz="1800" kern="1200" dirty="0" err="1">
                          <a:solidFill>
                            <a:schemeClr val="dk1"/>
                          </a:solidFill>
                          <a:latin typeface="+mn-lt"/>
                          <a:ea typeface="+mn-ea"/>
                          <a:cs typeface="+mn-cs"/>
                        </a:rPr>
                        <a:t>ksh</a:t>
                      </a:r>
                      <a:r>
                        <a:rPr lang="zh-CN" altLang="zh-CN" sz="1800" kern="1200" dirty="0">
                          <a:solidFill>
                            <a:schemeClr val="dk1"/>
                          </a:solidFill>
                          <a:latin typeface="+mn-lt"/>
                          <a:ea typeface="+mn-ea"/>
                          <a:cs typeface="+mn-cs"/>
                        </a:rPr>
                        <a:t>）由</a:t>
                      </a:r>
                      <a:r>
                        <a:rPr lang="en-US" altLang="zh-CN" sz="1800" kern="1200" dirty="0">
                          <a:solidFill>
                            <a:schemeClr val="dk1"/>
                          </a:solidFill>
                          <a:latin typeface="+mn-lt"/>
                          <a:ea typeface="+mn-ea"/>
                          <a:cs typeface="+mn-cs"/>
                        </a:rPr>
                        <a:t>Dave </a:t>
                      </a:r>
                      <a:r>
                        <a:rPr lang="en-US" altLang="zh-CN" sz="1800" kern="1200" dirty="0" err="1">
                          <a:solidFill>
                            <a:schemeClr val="dk1"/>
                          </a:solidFill>
                          <a:latin typeface="+mn-lt"/>
                          <a:ea typeface="+mn-ea"/>
                          <a:cs typeface="+mn-cs"/>
                        </a:rPr>
                        <a:t>Korn</a:t>
                      </a:r>
                      <a:r>
                        <a:rPr lang="zh-CN" altLang="zh-CN" sz="1800" kern="1200" dirty="0">
                          <a:solidFill>
                            <a:schemeClr val="dk1"/>
                          </a:solidFill>
                          <a:latin typeface="+mn-lt"/>
                          <a:ea typeface="+mn-ea"/>
                          <a:cs typeface="+mn-cs"/>
                        </a:rPr>
                        <a:t>所写。它是</a:t>
                      </a:r>
                      <a:r>
                        <a:rPr lang="en-US" altLang="zh-CN" sz="1800" kern="1200" dirty="0">
                          <a:solidFill>
                            <a:schemeClr val="dk1"/>
                          </a:solidFill>
                          <a:latin typeface="+mn-lt"/>
                          <a:ea typeface="+mn-ea"/>
                          <a:cs typeface="+mn-cs"/>
                        </a:rPr>
                        <a:t>UNIX</a:t>
                      </a:r>
                      <a:r>
                        <a:rPr lang="zh-CN" altLang="zh-CN" sz="1800" kern="1200" dirty="0">
                          <a:solidFill>
                            <a:schemeClr val="dk1"/>
                          </a:solidFill>
                          <a:latin typeface="+mn-lt"/>
                          <a:ea typeface="+mn-ea"/>
                          <a:cs typeface="+mn-cs"/>
                        </a:rPr>
                        <a:t>系统上的标准</a:t>
                      </a:r>
                      <a:r>
                        <a:rPr lang="en-US" altLang="zh-CN" sz="1800" kern="1200" dirty="0">
                          <a:solidFill>
                            <a:schemeClr val="dk1"/>
                          </a:solidFill>
                          <a:latin typeface="+mn-lt"/>
                          <a:ea typeface="+mn-ea"/>
                          <a:cs typeface="+mn-cs"/>
                        </a:rPr>
                        <a:t>Shell</a:t>
                      </a:r>
                      <a:r>
                        <a:rPr lang="zh-CN" altLang="zh-CN" sz="1800" kern="1200" dirty="0">
                          <a:solidFill>
                            <a:schemeClr val="dk1"/>
                          </a:solidFill>
                          <a:latin typeface="+mn-lt"/>
                          <a:ea typeface="+mn-ea"/>
                          <a:cs typeface="+mn-cs"/>
                        </a:rPr>
                        <a:t>。</a:t>
                      </a:r>
                      <a:endParaRPr lang="en-US" altLang="zh-CN" sz="1800" kern="1200" dirty="0">
                        <a:solidFill>
                          <a:schemeClr val="dk1"/>
                        </a:solidFill>
                        <a:latin typeface="+mn-lt"/>
                        <a:ea typeface="+mn-ea"/>
                        <a:cs typeface="+mn-cs"/>
                      </a:endParaRPr>
                    </a:p>
                  </a:txBody>
                  <a:tcPr/>
                </a:tc>
                <a:extLst>
                  <a:ext uri="{0D108BD9-81ED-4DB2-BD59-A6C34878D82A}">
                    <a16:rowId xmlns:a16="http://schemas.microsoft.com/office/drawing/2014/main" val="10001"/>
                  </a:ext>
                </a:extLst>
              </a:tr>
              <a:tr h="846471">
                <a:tc>
                  <a:txBody>
                    <a:bodyPr/>
                    <a:lstStyle/>
                    <a:p>
                      <a:r>
                        <a:rPr kumimoji="0" lang="en-US" altLang="zh-CN" sz="1800" b="0" i="0" u="none" strike="noStrike" cap="none" normalizeH="0" baseline="0" dirty="0" err="1">
                          <a:ln>
                            <a:noFill/>
                          </a:ln>
                          <a:solidFill>
                            <a:schemeClr val="tx1"/>
                          </a:solidFill>
                          <a:effectLst/>
                          <a:latin typeface="宋体" charset="-122"/>
                          <a:ea typeface="宋体" charset="-122"/>
                        </a:rPr>
                        <a:t>tcsh</a:t>
                      </a:r>
                      <a:r>
                        <a:rPr kumimoji="0" lang="en-US" altLang="zh-CN" sz="1800" b="0" i="0" u="none" strike="noStrike" cap="none" normalizeH="0" baseline="0" dirty="0">
                          <a:ln>
                            <a:noFill/>
                          </a:ln>
                          <a:solidFill>
                            <a:schemeClr val="tx1"/>
                          </a:solidFill>
                          <a:effectLst/>
                          <a:latin typeface="宋体" charset="-122"/>
                          <a:ea typeface="宋体" charset="-122"/>
                        </a:rPr>
                        <a:t> </a:t>
                      </a:r>
                      <a:r>
                        <a:rPr kumimoji="0" lang="zh-CN" altLang="en-US" sz="1800" b="0" i="0" u="none" strike="noStrike" cap="none" normalizeH="0" baseline="0" dirty="0">
                          <a:ln>
                            <a:noFill/>
                          </a:ln>
                          <a:solidFill>
                            <a:schemeClr val="tx1"/>
                          </a:solidFill>
                          <a:effectLst/>
                          <a:latin typeface="宋体" charset="-122"/>
                          <a:ea typeface="宋体" charset="-122"/>
                        </a:rPr>
                        <a:t>（</a:t>
                      </a:r>
                      <a:r>
                        <a:rPr kumimoji="0" lang="en-US" altLang="zh-CN" sz="1800" b="0" i="0" u="none" strike="noStrike" cap="none" normalizeH="0" baseline="0" dirty="0" err="1">
                          <a:ln>
                            <a:noFill/>
                          </a:ln>
                          <a:solidFill>
                            <a:schemeClr val="tx1"/>
                          </a:solidFill>
                          <a:effectLst/>
                          <a:latin typeface="宋体" charset="-122"/>
                          <a:ea typeface="宋体" charset="-122"/>
                        </a:rPr>
                        <a:t>csh</a:t>
                      </a:r>
                      <a:r>
                        <a:rPr kumimoji="0" lang="en-US" altLang="zh-CN" sz="1800" b="0" i="0" u="none" strike="noStrike" cap="none" normalizeH="0" baseline="0" dirty="0">
                          <a:ln>
                            <a:noFill/>
                          </a:ln>
                          <a:solidFill>
                            <a:schemeClr val="tx1"/>
                          </a:solidFill>
                          <a:effectLst/>
                          <a:latin typeface="宋体" charset="-122"/>
                          <a:ea typeface="宋体" charset="-122"/>
                        </a:rPr>
                        <a:t> </a:t>
                      </a:r>
                      <a:r>
                        <a:rPr kumimoji="0" lang="zh-CN" altLang="en-US" sz="1800" b="0" i="0" u="none" strike="noStrike" cap="none" normalizeH="0" baseline="0" dirty="0">
                          <a:ln>
                            <a:noFill/>
                          </a:ln>
                          <a:solidFill>
                            <a:schemeClr val="tx1"/>
                          </a:solidFill>
                          <a:effectLst/>
                          <a:latin typeface="宋体" charset="-122"/>
                          <a:ea typeface="宋体" charset="-122"/>
                        </a:rPr>
                        <a:t>的扩展）</a:t>
                      </a:r>
                      <a:endParaRPr lang="zh-CN" altLang="en-US" dirty="0"/>
                    </a:p>
                  </a:txBody>
                  <a:tcPr/>
                </a:tc>
                <a:tc>
                  <a:txBody>
                    <a:bodyPr/>
                    <a:lstStyle/>
                    <a:p>
                      <a:r>
                        <a:rPr lang="en-US" altLang="zh-CN" sz="1800" kern="1200" dirty="0" err="1">
                          <a:solidFill>
                            <a:schemeClr val="dk1"/>
                          </a:solidFill>
                          <a:latin typeface="+mn-lt"/>
                          <a:ea typeface="+mn-ea"/>
                          <a:cs typeface="+mn-cs"/>
                        </a:rPr>
                        <a:t>tcsh</a:t>
                      </a:r>
                      <a:r>
                        <a:rPr lang="zh-CN" altLang="zh-CN" sz="1800" kern="1200" dirty="0">
                          <a:solidFill>
                            <a:schemeClr val="dk1"/>
                          </a:solidFill>
                          <a:latin typeface="+mn-lt"/>
                          <a:ea typeface="+mn-ea"/>
                          <a:cs typeface="+mn-cs"/>
                        </a:rPr>
                        <a:t>是</a:t>
                      </a:r>
                      <a:r>
                        <a:rPr lang="en-US" altLang="zh-CN" sz="1800" kern="1200" dirty="0">
                          <a:solidFill>
                            <a:schemeClr val="dk1"/>
                          </a:solidFill>
                          <a:latin typeface="+mn-lt"/>
                          <a:ea typeface="+mn-ea"/>
                          <a:cs typeface="+mn-cs"/>
                        </a:rPr>
                        <a:t>C Shell</a:t>
                      </a:r>
                      <a:r>
                        <a:rPr lang="zh-CN" altLang="zh-CN" sz="1800" kern="1200" dirty="0">
                          <a:solidFill>
                            <a:schemeClr val="dk1"/>
                          </a:solidFill>
                          <a:latin typeface="+mn-lt"/>
                          <a:ea typeface="+mn-ea"/>
                          <a:cs typeface="+mn-cs"/>
                        </a:rPr>
                        <a:t>的扩展</a:t>
                      </a:r>
                      <a:endParaRPr lang="zh-CN" altLang="en-US" dirty="0"/>
                    </a:p>
                  </a:txBody>
                  <a:tcPr/>
                </a:tc>
                <a:extLst>
                  <a:ext uri="{0D108BD9-81ED-4DB2-BD59-A6C34878D82A}">
                    <a16:rowId xmlns:a16="http://schemas.microsoft.com/office/drawing/2014/main" val="10002"/>
                  </a:ext>
                </a:extLst>
              </a:tr>
            </a:tbl>
          </a:graphicData>
        </a:graphic>
      </p:graphicFrame>
      <p:sp>
        <p:nvSpPr>
          <p:cNvPr id="6" name="灯片编号占位符 5"/>
          <p:cNvSpPr>
            <a:spLocks noGrp="1"/>
          </p:cNvSpPr>
          <p:nvPr>
            <p:ph type="sldNum" sz="quarter" idx="12"/>
          </p:nvPr>
        </p:nvSpPr>
        <p:spPr/>
        <p:txBody>
          <a:bodyPr/>
          <a:lstStyle/>
          <a:p>
            <a:fld id="{1D884F6B-D068-45E9-B250-41F0C46488DC}" type="slidenum">
              <a:rPr lang="en-US" altLang="zh-CN" smtClean="0"/>
              <a:pPr/>
              <a:t>6</a:t>
            </a:fld>
            <a:endParaRPr lang="en-US" altLang="zh-CN" dirty="0"/>
          </a:p>
        </p:txBody>
      </p:sp>
      <p:sp>
        <p:nvSpPr>
          <p:cNvPr id="3" name="Rectangle 1"/>
          <p:cNvSpPr>
            <a:spLocks noChangeArrowheads="1"/>
          </p:cNvSpPr>
          <p:nvPr/>
        </p:nvSpPr>
        <p:spPr bwMode="auto">
          <a:xfrm>
            <a:off x="1024071" y="4161645"/>
            <a:ext cx="8060108"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zh-CN" altLang="en-US" dirty="0">
                <a:latin typeface="Arial Unicode MS"/>
                <a:ea typeface="Microsoft Yahei" panose="020B0503020204020204" pitchFamily="34" charset="-122"/>
              </a:rPr>
              <a:t>在</a:t>
            </a:r>
            <a:r>
              <a:rPr lang="en-US" altLang="zh-CN" dirty="0">
                <a:latin typeface="Arial Unicode MS"/>
                <a:ea typeface="Microsoft Yahei" panose="020B0503020204020204" pitchFamily="34" charset="-122"/>
              </a:rPr>
              <a:t>/</a:t>
            </a:r>
            <a:r>
              <a:rPr lang="en-US" altLang="zh-CN" dirty="0" err="1">
                <a:latin typeface="Arial Unicode MS"/>
                <a:ea typeface="Microsoft Yahei" panose="020B0503020204020204" pitchFamily="34" charset="-122"/>
              </a:rPr>
              <a:t>etc</a:t>
            </a:r>
            <a:r>
              <a:rPr lang="en-US" altLang="zh-CN" dirty="0">
                <a:latin typeface="Arial Unicode MS"/>
                <a:ea typeface="Microsoft Yahei" panose="020B0503020204020204" pitchFamily="34" charset="-122"/>
              </a:rPr>
              <a:t>/</a:t>
            </a:r>
            <a:r>
              <a:rPr lang="en-US" altLang="zh-CN" dirty="0" err="1">
                <a:latin typeface="Arial Unicode MS"/>
                <a:ea typeface="Microsoft Yahei" panose="020B0503020204020204" pitchFamily="34" charset="-122"/>
              </a:rPr>
              <a:t>passwd</a:t>
            </a:r>
            <a:r>
              <a:rPr lang="zh-CN" altLang="en-US" dirty="0">
                <a:latin typeface="Arial Unicode MS"/>
                <a:ea typeface="Microsoft Yahei" panose="020B0503020204020204" pitchFamily="34" charset="-122"/>
              </a:rPr>
              <a:t>文件中指定了缺省的</a:t>
            </a:r>
            <a:r>
              <a:rPr lang="en-US" altLang="zh-CN" dirty="0">
                <a:latin typeface="Arial Unicode MS"/>
                <a:ea typeface="Microsoft Yahei" panose="020B0503020204020204" pitchFamily="34" charset="-122"/>
              </a:rPr>
              <a:t>shell</a:t>
            </a:r>
            <a:endParaRPr kumimoji="0" lang="en-US" altLang="zh-CN" b="0" i="0" u="none" strike="noStrike" cap="none" normalizeH="0" baseline="0" dirty="0">
              <a:ln>
                <a:noFill/>
              </a:ln>
              <a:solidFill>
                <a:schemeClr val="tx1"/>
              </a:solidFill>
              <a:effectLst/>
              <a:latin typeface="Arial Unicode MS"/>
              <a:ea typeface="Microsoft Yahei"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Arial Unicode MS"/>
                <a:ea typeface="Microsoft Yahei" panose="020B0503020204020204" pitchFamily="34" charset="-122"/>
              </a:rPr>
              <a:t>   </a:t>
            </a:r>
            <a:r>
              <a:rPr kumimoji="0" lang="zh-CN" altLang="zh-CN" b="0" i="0" u="none" strike="noStrike" cap="none" normalizeH="0" baseline="0" dirty="0">
                <a:ln>
                  <a:noFill/>
                </a:ln>
                <a:solidFill>
                  <a:schemeClr val="tx1"/>
                </a:solidFill>
                <a:effectLst/>
                <a:latin typeface="Arial Unicode MS"/>
                <a:ea typeface="Microsoft Yahei" panose="020B0503020204020204" pitchFamily="34" charset="-122"/>
              </a:rPr>
              <a:t>christine:x:1001:1001::/home/christine:/bin/bash</a:t>
            </a:r>
            <a:endParaRPr kumimoji="0" lang="en-US" altLang="zh-CN" b="0" i="0" u="none" strike="noStrike" cap="none" normalizeH="0" baseline="0" dirty="0">
              <a:ln>
                <a:noFill/>
              </a:ln>
              <a:solidFill>
                <a:schemeClr val="tx1"/>
              </a:solidFill>
              <a:effectLst/>
              <a:latin typeface="Arial Unicode MS"/>
              <a:ea typeface="Microsoft Yahei" panose="020B0503020204020204" pitchFamily="34" charset="-122"/>
            </a:endParaRPr>
          </a:p>
          <a:p>
            <a:pPr marL="285750" lvl="0" indent="-285750" eaLnBrk="0" fontAlgn="base" hangingPunct="0">
              <a:spcBef>
                <a:spcPct val="0"/>
              </a:spcBef>
              <a:spcAft>
                <a:spcPct val="0"/>
              </a:spcAft>
              <a:buFont typeface="Arial" panose="020B0604020202020204" pitchFamily="34" charset="0"/>
              <a:buChar char="•"/>
            </a:pPr>
            <a:r>
              <a:rPr kumimoji="0" lang="zh-CN" altLang="en-US" b="0" i="0" u="none" strike="noStrike" cap="none" normalizeH="0" baseline="0" dirty="0">
                <a:ln>
                  <a:noFill/>
                </a:ln>
                <a:solidFill>
                  <a:schemeClr val="tx1"/>
                </a:solidFill>
                <a:effectLst/>
              </a:rPr>
              <a:t>列出当前可用的有效登录 </a:t>
            </a:r>
            <a:r>
              <a:rPr kumimoji="0" lang="en-US" altLang="zh-CN" b="0" i="0" u="none" strike="noStrike" cap="none" normalizeH="0" baseline="0" dirty="0">
                <a:ln>
                  <a:noFill/>
                </a:ln>
                <a:solidFill>
                  <a:schemeClr val="tx1"/>
                </a:solidFill>
                <a:effectLst/>
              </a:rPr>
              <a:t>shell</a:t>
            </a:r>
          </a:p>
          <a:p>
            <a:pPr lvl="0" eaLnBrk="0" fontAlgn="base" hangingPunct="0">
              <a:spcBef>
                <a:spcPct val="0"/>
              </a:spcBef>
              <a:spcAft>
                <a:spcPct val="0"/>
              </a:spcAft>
            </a:pPr>
            <a:r>
              <a:rPr lang="en-US" altLang="zh-CN" dirty="0">
                <a:latin typeface="Arial" panose="020B0604020202020204" pitchFamily="34" charset="0"/>
              </a:rPr>
              <a:t>     </a:t>
            </a:r>
            <a:r>
              <a:rPr lang="en-US" altLang="zh-CN" dirty="0"/>
              <a:t>cat /</a:t>
            </a:r>
            <a:r>
              <a:rPr lang="en-US" altLang="zh-CN" dirty="0" err="1"/>
              <a:t>etc</a:t>
            </a:r>
            <a:r>
              <a:rPr lang="en-US" altLang="zh-CN" dirty="0"/>
              <a:t>/shells</a:t>
            </a:r>
            <a:endParaRPr kumimoji="0" lang="zh-CN" altLang="zh-CN"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4341132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Vim</a:t>
            </a:r>
            <a:r>
              <a:rPr lang="zh-CN" altLang="en-US" dirty="0"/>
              <a:t>文本编辑器</a:t>
            </a:r>
          </a:p>
        </p:txBody>
      </p:sp>
      <p:sp>
        <p:nvSpPr>
          <p:cNvPr id="3" name="文本占位符 2"/>
          <p:cNvSpPr>
            <a:spLocks noGrp="1"/>
          </p:cNvSpPr>
          <p:nvPr>
            <p:ph type="body" idx="1"/>
          </p:nvPr>
        </p:nvSpPr>
        <p:spPr/>
        <p:txBody>
          <a:bodyPr/>
          <a:lstStyle/>
          <a:p>
            <a:endParaRPr lang="zh-CN" altLang="en-US"/>
          </a:p>
        </p:txBody>
      </p:sp>
      <p:sp>
        <p:nvSpPr>
          <p:cNvPr id="5" name="灯片编号占位符 4"/>
          <p:cNvSpPr>
            <a:spLocks noGrp="1"/>
          </p:cNvSpPr>
          <p:nvPr>
            <p:ph type="sldNum" sz="quarter" idx="11"/>
          </p:nvPr>
        </p:nvSpPr>
        <p:spPr/>
        <p:txBody>
          <a:bodyPr/>
          <a:lstStyle/>
          <a:p>
            <a:fld id="{947CB985-09D2-4724-917F-80B7A7E07E02}" type="slidenum">
              <a:rPr lang="en-US" altLang="zh-CN" dirty="0" smtClean="0"/>
              <a:pPr/>
              <a:t>60</a:t>
            </a:fld>
            <a:endParaRPr lang="en-US" altLang="zh-CN" dirty="0"/>
          </a:p>
        </p:txBody>
      </p:sp>
    </p:spTree>
    <p:extLst>
      <p:ext uri="{BB962C8B-B14F-4D97-AF65-F5344CB8AC3E}">
        <p14:creationId xmlns:p14="http://schemas.microsoft.com/office/powerpoint/2010/main" val="424106009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常用的文本编辑器</a:t>
            </a:r>
          </a:p>
        </p:txBody>
      </p:sp>
      <p:sp>
        <p:nvSpPr>
          <p:cNvPr id="3" name="内容占位符 2"/>
          <p:cNvSpPr>
            <a:spLocks noGrp="1"/>
          </p:cNvSpPr>
          <p:nvPr>
            <p:ph idx="1"/>
          </p:nvPr>
        </p:nvSpPr>
        <p:spPr/>
        <p:txBody>
          <a:bodyPr/>
          <a:lstStyle/>
          <a:p>
            <a:r>
              <a:rPr lang="en-US" altLang="zh-CN" dirty="0"/>
              <a:t>vim</a:t>
            </a:r>
          </a:p>
          <a:p>
            <a:r>
              <a:rPr lang="en-US" altLang="zh-CN" dirty="0" err="1"/>
              <a:t>nano</a:t>
            </a:r>
            <a:endParaRPr lang="en-US" altLang="zh-CN" dirty="0"/>
          </a:p>
          <a:p>
            <a:r>
              <a:rPr lang="en-US" altLang="zh-CN" dirty="0" err="1"/>
              <a:t>emacs</a:t>
            </a:r>
            <a:endParaRPr lang="zh-CN" altLang="en-US" dirty="0"/>
          </a:p>
          <a:p>
            <a:r>
              <a:rPr lang="en-US" altLang="zh-CN" dirty="0" err="1"/>
              <a:t>gedit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dirty="0" smtClean="0"/>
              <a:pPr/>
              <a:t>61</a:t>
            </a:fld>
            <a:endParaRPr lang="en-US" altLang="zh-CN" dirty="0"/>
          </a:p>
        </p:txBody>
      </p:sp>
    </p:spTree>
    <p:extLst>
      <p:ext uri="{BB962C8B-B14F-4D97-AF65-F5344CB8AC3E}">
        <p14:creationId xmlns:p14="http://schemas.microsoft.com/office/powerpoint/2010/main" val="5180502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vi</a:t>
            </a:r>
            <a:r>
              <a:rPr lang="zh-CN" altLang="en-US" dirty="0"/>
              <a:t>简介</a:t>
            </a:r>
          </a:p>
        </p:txBody>
      </p:sp>
      <p:sp>
        <p:nvSpPr>
          <p:cNvPr id="3" name="内容占位符 2"/>
          <p:cNvSpPr>
            <a:spLocks noGrp="1"/>
          </p:cNvSpPr>
          <p:nvPr>
            <p:ph idx="1"/>
          </p:nvPr>
        </p:nvSpPr>
        <p:spPr>
          <a:xfrm>
            <a:off x="1153682" y="1690688"/>
            <a:ext cx="9057118" cy="4440238"/>
          </a:xfrm>
        </p:spPr>
        <p:txBody>
          <a:bodyPr/>
          <a:lstStyle/>
          <a:p>
            <a:pPr>
              <a:lnSpc>
                <a:spcPct val="80000"/>
              </a:lnSpc>
            </a:pPr>
            <a:r>
              <a:rPr lang="en-US" altLang="zh-CN" sz="3200" dirty="0"/>
              <a:t>vi </a:t>
            </a:r>
            <a:r>
              <a:rPr lang="zh-CN" altLang="en-US" sz="3200" dirty="0"/>
              <a:t>是 “</a:t>
            </a:r>
            <a:r>
              <a:rPr lang="en-US" altLang="zh-CN" sz="3200" dirty="0"/>
              <a:t>Visual interface” </a:t>
            </a:r>
            <a:r>
              <a:rPr lang="zh-CN" altLang="en-US" sz="3200" dirty="0"/>
              <a:t>的简称，它可以执行输出、删除、查找、替换、块操作等众多文本操作，而且用户可以根据自己的需要对其进行定制，这是其他编辑程序所没有的。 </a:t>
            </a:r>
          </a:p>
          <a:p>
            <a:pPr>
              <a:lnSpc>
                <a:spcPct val="80000"/>
              </a:lnSpc>
            </a:pPr>
            <a:r>
              <a:rPr lang="en-US" altLang="zh-CN" sz="3200" dirty="0"/>
              <a:t>vi </a:t>
            </a:r>
            <a:r>
              <a:rPr lang="zh-CN" altLang="en-US" sz="3200" dirty="0"/>
              <a:t>不是一个排版程序，它不像 </a:t>
            </a:r>
            <a:r>
              <a:rPr lang="en-US" altLang="zh-CN" sz="3200" dirty="0"/>
              <a:t>M$ Word </a:t>
            </a:r>
            <a:r>
              <a:rPr lang="zh-CN" altLang="en-US" sz="3200" dirty="0"/>
              <a:t>或 </a:t>
            </a:r>
            <a:r>
              <a:rPr lang="en-US" altLang="zh-CN" sz="3200" dirty="0"/>
              <a:t>WPS </a:t>
            </a:r>
            <a:r>
              <a:rPr lang="zh-CN" altLang="en-US" sz="3200" dirty="0"/>
              <a:t>那样可以对字体、格式、段落等其他属性进行编排，它只是一个文本编辑程序。 </a:t>
            </a:r>
          </a:p>
          <a:p>
            <a:pPr>
              <a:lnSpc>
                <a:spcPct val="80000"/>
              </a:lnSpc>
            </a:pPr>
            <a:r>
              <a:rPr lang="en-US" altLang="zh-CN" sz="3200" dirty="0"/>
              <a:t>vi </a:t>
            </a:r>
            <a:r>
              <a:rPr lang="zh-CN" altLang="en-US" sz="3200" dirty="0"/>
              <a:t>是全屏幕文本编辑器，它没有菜单，只有命令。 </a:t>
            </a:r>
          </a:p>
          <a:p>
            <a:pPr>
              <a:lnSpc>
                <a:spcPct val="80000"/>
              </a:lnSpc>
            </a:pPr>
            <a:r>
              <a:rPr kumimoji="1" lang="en-US" altLang="zh-CN" sz="3200" b="1" dirty="0"/>
              <a:t>v</a:t>
            </a:r>
            <a:r>
              <a:rPr kumimoji="1" lang="zh-CN" altLang="zh-CN" sz="3200" b="1" dirty="0"/>
              <a:t>im</a:t>
            </a:r>
            <a:r>
              <a:rPr kumimoji="1" lang="zh-CN" altLang="zh-CN" sz="3200" dirty="0"/>
              <a:t> 即 </a:t>
            </a:r>
            <a:r>
              <a:rPr kumimoji="1" lang="zh-CN" altLang="zh-CN" sz="3200" b="1" dirty="0"/>
              <a:t>Vi IMproved</a:t>
            </a:r>
            <a:r>
              <a:rPr kumimoji="1" lang="zh-CN" altLang="zh-CN" sz="3200" dirty="0"/>
              <a:t>，</a:t>
            </a:r>
            <a:r>
              <a:rPr kumimoji="1" lang="en-US" altLang="zh-CN" sz="3200" b="1" dirty="0"/>
              <a:t>v</a:t>
            </a:r>
            <a:r>
              <a:rPr kumimoji="1" lang="zh-CN" altLang="zh-CN" sz="3200" b="1" dirty="0"/>
              <a:t>i</a:t>
            </a:r>
            <a:r>
              <a:rPr kumimoji="1" lang="zh-CN" altLang="zh-CN" sz="3200" dirty="0"/>
              <a:t> 克隆版本之一</a:t>
            </a:r>
            <a:r>
              <a:rPr kumimoji="1" lang="zh-CN" altLang="en-US" sz="3200" dirty="0"/>
              <a:t>。</a:t>
            </a:r>
            <a:endParaRPr lang="zh-CN" altLang="en-US" dirty="0"/>
          </a:p>
        </p:txBody>
      </p:sp>
      <p:sp>
        <p:nvSpPr>
          <p:cNvPr id="6" name="灯片编号占位符 5"/>
          <p:cNvSpPr>
            <a:spLocks noGrp="1"/>
          </p:cNvSpPr>
          <p:nvPr>
            <p:ph type="sldNum" sz="quarter" idx="12"/>
          </p:nvPr>
        </p:nvSpPr>
        <p:spPr/>
        <p:txBody>
          <a:bodyPr/>
          <a:lstStyle/>
          <a:p>
            <a:fld id="{1D884F6B-D068-45E9-B250-41F0C46488DC}" type="slidenum">
              <a:rPr lang="en-US" altLang="zh-CN" dirty="0" smtClean="0"/>
              <a:pPr/>
              <a:t>62</a:t>
            </a:fld>
            <a:endParaRPr lang="en-US" altLang="zh-CN" dirty="0"/>
          </a:p>
        </p:txBody>
      </p:sp>
    </p:spTree>
    <p:extLst>
      <p:ext uri="{BB962C8B-B14F-4D97-AF65-F5344CB8AC3E}">
        <p14:creationId xmlns:p14="http://schemas.microsoft.com/office/powerpoint/2010/main" val="181452194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vi </a:t>
            </a:r>
            <a:r>
              <a:rPr lang="zh-CN" altLang="en-US" dirty="0"/>
              <a:t>的进入</a:t>
            </a:r>
          </a:p>
        </p:txBody>
      </p:sp>
      <p:graphicFrame>
        <p:nvGraphicFramePr>
          <p:cNvPr id="7" name="内容占位符 6"/>
          <p:cNvGraphicFramePr>
            <a:graphicFrameLocks noGrp="1"/>
          </p:cNvGraphicFramePr>
          <p:nvPr>
            <p:ph idx="1"/>
            <p:extLst>
              <p:ext uri="{D42A27DB-BD31-4B8C-83A1-F6EECF244321}">
                <p14:modId xmlns:p14="http://schemas.microsoft.com/office/powerpoint/2010/main" val="3633544620"/>
              </p:ext>
            </p:extLst>
          </p:nvPr>
        </p:nvGraphicFramePr>
        <p:xfrm>
          <a:off x="1981200" y="1600200"/>
          <a:ext cx="8229600" cy="2194560"/>
        </p:xfrm>
        <a:graphic>
          <a:graphicData uri="http://schemas.openxmlformats.org/drawingml/2006/table">
            <a:tbl>
              <a:tblPr firstRow="1" bandRow="1">
                <a:tableStyleId>{21E4AEA4-8DFA-4A89-87EB-49C32662AFE0}</a:tableStyleId>
              </a:tblPr>
              <a:tblGrid>
                <a:gridCol w="2890664">
                  <a:extLst>
                    <a:ext uri="{9D8B030D-6E8A-4147-A177-3AD203B41FA5}">
                      <a16:colId xmlns:a16="http://schemas.microsoft.com/office/drawing/2014/main" val="20000"/>
                    </a:ext>
                  </a:extLst>
                </a:gridCol>
                <a:gridCol w="5338936">
                  <a:extLst>
                    <a:ext uri="{9D8B030D-6E8A-4147-A177-3AD203B41FA5}">
                      <a16:colId xmlns:a16="http://schemas.microsoft.com/office/drawing/2014/main" val="20001"/>
                    </a:ext>
                  </a:extLst>
                </a:gridCol>
              </a:tblGrid>
              <a:tr h="370840">
                <a:tc>
                  <a:txBody>
                    <a:bodyPr/>
                    <a:lstStyle/>
                    <a:p>
                      <a:r>
                        <a:rPr lang="zh-CN" altLang="en-US" sz="2000" dirty="0"/>
                        <a:t>命令</a:t>
                      </a:r>
                    </a:p>
                  </a:txBody>
                  <a:tcPr/>
                </a:tc>
                <a:tc>
                  <a:txBody>
                    <a:bodyPr/>
                    <a:lstStyle/>
                    <a:p>
                      <a:r>
                        <a:rPr lang="zh-CN" altLang="en-US" sz="2000" dirty="0"/>
                        <a:t>说明</a:t>
                      </a:r>
                    </a:p>
                  </a:txBody>
                  <a:tcPr/>
                </a:tc>
                <a:extLst>
                  <a:ext uri="{0D108BD9-81ED-4DB2-BD59-A6C34878D82A}">
                    <a16:rowId xmlns:a16="http://schemas.microsoft.com/office/drawing/2014/main" val="10000"/>
                  </a:ext>
                </a:extLst>
              </a:tr>
              <a:tr h="370840">
                <a:tc>
                  <a:txBody>
                    <a:bodyPr/>
                    <a:lstStyle/>
                    <a:p>
                      <a:r>
                        <a:rPr lang="en-US" altLang="zh-CN" sz="2000" dirty="0"/>
                        <a:t>vi</a:t>
                      </a:r>
                      <a:endParaRPr lang="zh-CN" altLang="en-US" sz="2000" dirty="0"/>
                    </a:p>
                  </a:txBody>
                  <a:tcPr/>
                </a:tc>
                <a:tc>
                  <a:txBody>
                    <a:bodyPr/>
                    <a:lstStyle/>
                    <a:p>
                      <a:r>
                        <a:rPr lang="zh-CN" altLang="en-US" sz="2000" dirty="0"/>
                        <a:t>直接进入</a:t>
                      </a:r>
                    </a:p>
                  </a:txBody>
                  <a:tcPr/>
                </a:tc>
                <a:extLst>
                  <a:ext uri="{0D108BD9-81ED-4DB2-BD59-A6C34878D82A}">
                    <a16:rowId xmlns:a16="http://schemas.microsoft.com/office/drawing/2014/main" val="10001"/>
                  </a:ext>
                </a:extLst>
              </a:tr>
              <a:tr h="370840">
                <a:tc>
                  <a:txBody>
                    <a:bodyPr/>
                    <a:lstStyle/>
                    <a:p>
                      <a:r>
                        <a:rPr lang="en-US" altLang="zh-CN" sz="2000" dirty="0"/>
                        <a:t>vi filename</a:t>
                      </a:r>
                      <a:endParaRPr lang="zh-CN" altLang="en-US" sz="2000" dirty="0"/>
                    </a:p>
                  </a:txBody>
                  <a:tcPr/>
                </a:tc>
                <a:tc>
                  <a:txBody>
                    <a:bodyPr/>
                    <a:lstStyle/>
                    <a:p>
                      <a:r>
                        <a:rPr lang="zh-CN" altLang="en-US" sz="2000" dirty="0"/>
                        <a:t>打开或新建文件</a:t>
                      </a:r>
                      <a:r>
                        <a:rPr lang="en-US" altLang="zh-CN" sz="2000" dirty="0"/>
                        <a:t>filename</a:t>
                      </a:r>
                      <a:r>
                        <a:rPr lang="zh-CN" altLang="en-US" sz="2000" dirty="0"/>
                        <a:t>，并将光标置于第一行首</a:t>
                      </a:r>
                    </a:p>
                  </a:txBody>
                  <a:tcPr/>
                </a:tc>
                <a:extLst>
                  <a:ext uri="{0D108BD9-81ED-4DB2-BD59-A6C34878D82A}">
                    <a16:rowId xmlns:a16="http://schemas.microsoft.com/office/drawing/2014/main" val="10002"/>
                  </a:ext>
                </a:extLst>
              </a:tr>
              <a:tr h="370840">
                <a:tc>
                  <a:txBody>
                    <a:bodyPr/>
                    <a:lstStyle/>
                    <a:p>
                      <a:r>
                        <a:rPr lang="en-US" altLang="zh-CN" sz="2000" dirty="0"/>
                        <a:t>vi -r filename</a:t>
                      </a:r>
                      <a:endParaRPr lang="zh-CN" altLang="en-US" sz="2000" dirty="0"/>
                    </a:p>
                  </a:txBody>
                  <a:tcPr/>
                </a:tc>
                <a:tc>
                  <a:txBody>
                    <a:bodyPr/>
                    <a:lstStyle/>
                    <a:p>
                      <a:r>
                        <a:rPr lang="zh-CN" altLang="en-US" sz="2000" dirty="0"/>
                        <a:t>打开上次用</a:t>
                      </a:r>
                      <a:r>
                        <a:rPr lang="en-US" altLang="zh-CN" sz="2000" dirty="0"/>
                        <a:t>vi</a:t>
                      </a:r>
                      <a:r>
                        <a:rPr lang="zh-CN" altLang="en-US" sz="2000" dirty="0"/>
                        <a:t>编辑时发生系统崩溃，恢复</a:t>
                      </a:r>
                      <a:r>
                        <a:rPr lang="en-US" altLang="zh-CN" sz="2000" dirty="0"/>
                        <a:t>filename</a:t>
                      </a:r>
                      <a:endParaRPr lang="zh-CN" altLang="en-US" sz="2000" dirty="0"/>
                    </a:p>
                  </a:txBody>
                  <a:tcPr/>
                </a:tc>
                <a:extLst>
                  <a:ext uri="{0D108BD9-81ED-4DB2-BD59-A6C34878D82A}">
                    <a16:rowId xmlns:a16="http://schemas.microsoft.com/office/drawing/2014/main" val="10006"/>
                  </a:ext>
                </a:extLst>
              </a:tr>
            </a:tbl>
          </a:graphicData>
        </a:graphic>
      </p:graphicFrame>
      <p:sp>
        <p:nvSpPr>
          <p:cNvPr id="6" name="灯片编号占位符 5"/>
          <p:cNvSpPr>
            <a:spLocks noGrp="1"/>
          </p:cNvSpPr>
          <p:nvPr>
            <p:ph type="sldNum" sz="quarter" idx="12"/>
          </p:nvPr>
        </p:nvSpPr>
        <p:spPr/>
        <p:txBody>
          <a:bodyPr/>
          <a:lstStyle/>
          <a:p>
            <a:fld id="{1D884F6B-D068-45E9-B250-41F0C46488DC}" type="slidenum">
              <a:rPr lang="en-US" altLang="zh-CN" dirty="0" smtClean="0"/>
              <a:pPr/>
              <a:t>63</a:t>
            </a:fld>
            <a:endParaRPr lang="en-US" altLang="zh-CN" dirty="0"/>
          </a:p>
        </p:txBody>
      </p:sp>
    </p:spTree>
    <p:extLst>
      <p:ext uri="{BB962C8B-B14F-4D97-AF65-F5344CB8AC3E}">
        <p14:creationId xmlns:p14="http://schemas.microsoft.com/office/powerpoint/2010/main" val="400364453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Vi </a:t>
            </a:r>
            <a:r>
              <a:rPr lang="zh-CN" altLang="en-US" b="1" dirty="0"/>
              <a:t>的</a:t>
            </a:r>
            <a:r>
              <a:rPr lang="en-US" altLang="zh-CN" b="1" dirty="0"/>
              <a:t>3</a:t>
            </a:r>
            <a:r>
              <a:rPr lang="zh-CN" altLang="en-US" b="1" dirty="0"/>
              <a:t>种运行模式</a:t>
            </a:r>
            <a:endParaRPr lang="zh-CN" altLang="en-US" dirty="0"/>
          </a:p>
        </p:txBody>
      </p:sp>
      <p:sp>
        <p:nvSpPr>
          <p:cNvPr id="3" name="内容占位符 2"/>
          <p:cNvSpPr>
            <a:spLocks noGrp="1"/>
          </p:cNvSpPr>
          <p:nvPr>
            <p:ph idx="1"/>
          </p:nvPr>
        </p:nvSpPr>
        <p:spPr>
          <a:xfrm>
            <a:off x="838200" y="2256090"/>
            <a:ext cx="3673624" cy="3874836"/>
          </a:xfrm>
        </p:spPr>
        <p:txBody>
          <a:bodyPr/>
          <a:lstStyle/>
          <a:p>
            <a:pPr>
              <a:lnSpc>
                <a:spcPct val="90000"/>
              </a:lnSpc>
            </a:pPr>
            <a:r>
              <a:rPr lang="zh-CN" altLang="en-US" dirty="0"/>
              <a:t>普通</a:t>
            </a:r>
            <a:r>
              <a:rPr lang="en-US" altLang="zh-CN" dirty="0"/>
              <a:t>(normal)</a:t>
            </a:r>
            <a:r>
              <a:rPr lang="zh-CN" altLang="en-US" dirty="0"/>
              <a:t>模式</a:t>
            </a:r>
          </a:p>
          <a:p>
            <a:pPr>
              <a:lnSpc>
                <a:spcPct val="90000"/>
              </a:lnSpc>
            </a:pPr>
            <a:r>
              <a:rPr lang="zh-CN" altLang="en-US" dirty="0"/>
              <a:t>插入</a:t>
            </a:r>
            <a:r>
              <a:rPr lang="en-US" altLang="zh-CN" dirty="0"/>
              <a:t>(insert)</a:t>
            </a:r>
            <a:r>
              <a:rPr lang="zh-CN" altLang="en-US" dirty="0"/>
              <a:t>模式</a:t>
            </a:r>
          </a:p>
          <a:p>
            <a:pPr>
              <a:lnSpc>
                <a:spcPct val="90000"/>
              </a:lnSpc>
            </a:pPr>
            <a:r>
              <a:rPr lang="zh-CN" altLang="en-US" dirty="0"/>
              <a:t>命令行</a:t>
            </a:r>
            <a:r>
              <a:rPr lang="en-US" altLang="zh-CN" dirty="0"/>
              <a:t>(</a:t>
            </a:r>
            <a:r>
              <a:rPr lang="en-US" altLang="zh-CN" dirty="0" err="1"/>
              <a:t>Cmdline</a:t>
            </a:r>
            <a:r>
              <a:rPr lang="en-US" altLang="zh-CN" dirty="0"/>
              <a:t>)</a:t>
            </a:r>
            <a:r>
              <a:rPr lang="zh-CN" altLang="en-US" dirty="0"/>
              <a:t>模式</a:t>
            </a:r>
          </a:p>
          <a:p>
            <a:endParaRPr lang="zh-CN" altLang="en-US" dirty="0"/>
          </a:p>
        </p:txBody>
      </p:sp>
      <p:sp>
        <p:nvSpPr>
          <p:cNvPr id="6" name="灯片编号占位符 5"/>
          <p:cNvSpPr>
            <a:spLocks noGrp="1"/>
          </p:cNvSpPr>
          <p:nvPr>
            <p:ph type="sldNum" sz="quarter" idx="12"/>
          </p:nvPr>
        </p:nvSpPr>
        <p:spPr/>
        <p:txBody>
          <a:bodyPr/>
          <a:lstStyle/>
          <a:p>
            <a:fld id="{1D884F6B-D068-45E9-B250-41F0C46488DC}" type="slidenum">
              <a:rPr lang="en-US" altLang="zh-CN" dirty="0" smtClean="0"/>
              <a:pPr/>
              <a:t>64</a:t>
            </a:fld>
            <a:endParaRPr lang="en-US" altLang="zh-CN" dirty="0"/>
          </a:p>
        </p:txBody>
      </p:sp>
      <p:pic>
        <p:nvPicPr>
          <p:cNvPr id="7" name="Picture 4"/>
          <p:cNvPicPr>
            <a:picLocks noChangeAspect="1" noChangeArrowheads="1"/>
          </p:cNvPicPr>
          <p:nvPr/>
        </p:nvPicPr>
        <p:blipFill>
          <a:blip r:embed="rId2" cstate="print"/>
          <a:srcRect/>
          <a:stretch>
            <a:fillRect/>
          </a:stretch>
        </p:blipFill>
        <p:spPr bwMode="auto">
          <a:xfrm>
            <a:off x="5080750" y="1870463"/>
            <a:ext cx="5722938" cy="3521075"/>
          </a:xfrm>
          <a:prstGeom prst="rect">
            <a:avLst/>
          </a:prstGeom>
          <a:noFill/>
          <a:ln w="9525">
            <a:noFill/>
            <a:miter lim="800000"/>
            <a:headEnd/>
            <a:tailEnd/>
          </a:ln>
          <a:effectLst/>
        </p:spPr>
      </p:pic>
    </p:spTree>
    <p:extLst>
      <p:ext uri="{BB962C8B-B14F-4D97-AF65-F5344CB8AC3E}">
        <p14:creationId xmlns:p14="http://schemas.microsoft.com/office/powerpoint/2010/main" val="153841323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07EF6B7-1338-4443-8C46-6A318D952DF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DAAE4CDD-124C-4DCF-9584-B6033B545DD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686834" y="1153572"/>
            <a:ext cx="3200400" cy="4461163"/>
          </a:xfrm>
        </p:spPr>
        <p:txBody>
          <a:bodyPr>
            <a:normAutofit/>
          </a:bodyPr>
          <a:lstStyle/>
          <a:p>
            <a:r>
              <a:rPr lang="en-US" altLang="zh-CN" dirty="0">
                <a:solidFill>
                  <a:srgbClr val="FFFFFF"/>
                </a:solidFill>
              </a:rPr>
              <a:t>Vi </a:t>
            </a:r>
            <a:r>
              <a:rPr lang="zh-CN" altLang="en-US">
                <a:solidFill>
                  <a:srgbClr val="FFFFFF"/>
                </a:solidFill>
              </a:rPr>
              <a:t>的 </a:t>
            </a:r>
            <a:r>
              <a:rPr lang="en-US" altLang="zh-CN" dirty="0">
                <a:solidFill>
                  <a:srgbClr val="FFFFFF"/>
                </a:solidFill>
              </a:rPr>
              <a:t>Normal </a:t>
            </a:r>
            <a:r>
              <a:rPr lang="zh-CN" altLang="en-US">
                <a:solidFill>
                  <a:srgbClr val="FFFFFF"/>
                </a:solidFill>
              </a:rPr>
              <a:t>模式</a:t>
            </a:r>
          </a:p>
        </p:txBody>
      </p:sp>
      <p:sp>
        <p:nvSpPr>
          <p:cNvPr id="15" name="Arc 14">
            <a:extLst>
              <a:ext uri="{FF2B5EF4-FFF2-40B4-BE49-F238E27FC236}">
                <a16:creationId xmlns:a16="http://schemas.microsoft.com/office/drawing/2014/main" id="{081E4A58-353D-44AE-B2FC-2A74E2E400F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内容占位符 2"/>
          <p:cNvSpPr>
            <a:spLocks noGrp="1"/>
          </p:cNvSpPr>
          <p:nvPr>
            <p:ph idx="1"/>
          </p:nvPr>
        </p:nvSpPr>
        <p:spPr>
          <a:xfrm>
            <a:off x="4447308" y="591344"/>
            <a:ext cx="6906491" cy="5585619"/>
          </a:xfrm>
        </p:spPr>
        <p:txBody>
          <a:bodyPr anchor="ctr">
            <a:normAutofit/>
          </a:bodyPr>
          <a:lstStyle/>
          <a:p>
            <a:r>
              <a:rPr lang="zh-CN" altLang="en-US" sz="2600">
                <a:ea typeface="等线"/>
              </a:rPr>
              <a:t>在</a:t>
            </a:r>
            <a:r>
              <a:rPr lang="en-US" altLang="zh-CN" sz="2600" dirty="0">
                <a:ea typeface="等线"/>
              </a:rPr>
              <a:t>shell</a:t>
            </a:r>
            <a:r>
              <a:rPr lang="zh-CN" altLang="en-US" sz="2600">
                <a:ea typeface="等线"/>
              </a:rPr>
              <a:t>中输入 </a:t>
            </a:r>
            <a:r>
              <a:rPr lang="en-US" altLang="zh-CN" sz="2600" dirty="0">
                <a:ea typeface="等线"/>
              </a:rPr>
              <a:t>vim </a:t>
            </a:r>
            <a:r>
              <a:rPr lang="zh-CN" altLang="en-US" sz="2600">
                <a:ea typeface="等线"/>
              </a:rPr>
              <a:t>启动编辑器时，即进入该模式。</a:t>
            </a:r>
          </a:p>
          <a:p>
            <a:r>
              <a:rPr lang="zh-CN" altLang="en-US" sz="2600">
                <a:ea typeface="等线"/>
              </a:rPr>
              <a:t>无论什么时候，不管用户处于何种模式，只要按一下 </a:t>
            </a:r>
            <a:r>
              <a:rPr lang="en-US" altLang="zh-CN" sz="2600" dirty="0">
                <a:ea typeface="等线"/>
              </a:rPr>
              <a:t>Esc </a:t>
            </a:r>
            <a:r>
              <a:rPr lang="zh-CN" altLang="en-US" sz="2600">
                <a:ea typeface="等线"/>
              </a:rPr>
              <a:t>键，即可使 </a:t>
            </a:r>
            <a:r>
              <a:rPr lang="en-US" altLang="zh-CN" sz="2600" dirty="0">
                <a:ea typeface="等线"/>
              </a:rPr>
              <a:t>vim </a:t>
            </a:r>
            <a:r>
              <a:rPr lang="zh-CN" altLang="en-US" sz="2600">
                <a:ea typeface="等线"/>
              </a:rPr>
              <a:t>进入 </a:t>
            </a:r>
            <a:r>
              <a:rPr lang="en-US" altLang="zh-CN" sz="2600" dirty="0">
                <a:ea typeface="等线"/>
              </a:rPr>
              <a:t>Normal </a:t>
            </a:r>
            <a:r>
              <a:rPr lang="zh-CN" altLang="en-US" sz="2600">
                <a:ea typeface="等线"/>
              </a:rPr>
              <a:t>模式。</a:t>
            </a:r>
          </a:p>
          <a:p>
            <a:r>
              <a:rPr lang="zh-CN" altLang="en-US" sz="2600">
                <a:ea typeface="等线"/>
              </a:rPr>
              <a:t>在该模式下，用户可以输入各种合法的 </a:t>
            </a:r>
            <a:r>
              <a:rPr lang="en-US" altLang="zh-CN" sz="2600" dirty="0">
                <a:ea typeface="等线"/>
              </a:rPr>
              <a:t>vim </a:t>
            </a:r>
            <a:r>
              <a:rPr lang="zh-CN" altLang="en-US" sz="2600">
                <a:ea typeface="等线"/>
              </a:rPr>
              <a:t>命令，用于管理自己的文档。此时从键盘上输入的任何字符都被当做编辑命令来解释。</a:t>
            </a:r>
          </a:p>
          <a:p>
            <a:r>
              <a:rPr lang="zh-CN" altLang="en-US" sz="2600">
                <a:ea typeface="等线"/>
              </a:rPr>
              <a:t>若输入的字符是合法的 </a:t>
            </a:r>
            <a:r>
              <a:rPr lang="en-US" altLang="zh-CN" sz="2600" dirty="0">
                <a:ea typeface="等线"/>
              </a:rPr>
              <a:t>vim </a:t>
            </a:r>
            <a:r>
              <a:rPr lang="zh-CN" altLang="en-US" sz="2600">
                <a:ea typeface="等线"/>
              </a:rPr>
              <a:t>命令，则 </a:t>
            </a:r>
            <a:r>
              <a:rPr lang="en-US" altLang="zh-CN" sz="2600" dirty="0">
                <a:ea typeface="等线"/>
              </a:rPr>
              <a:t>vim </a:t>
            </a:r>
            <a:r>
              <a:rPr lang="zh-CN" altLang="en-US" sz="2600">
                <a:ea typeface="等线"/>
              </a:rPr>
              <a:t>在接受用户命令之后完成相应的动作。但需注意的是，所输入的命令并不在屏幕上显示出来。若输入的字符不是 </a:t>
            </a:r>
            <a:r>
              <a:rPr lang="en-US" altLang="zh-CN" sz="2600" dirty="0">
                <a:ea typeface="等线"/>
              </a:rPr>
              <a:t>vim </a:t>
            </a:r>
            <a:r>
              <a:rPr lang="zh-CN" altLang="en-US" sz="2600">
                <a:ea typeface="等线"/>
              </a:rPr>
              <a:t>的合法命令，</a:t>
            </a:r>
            <a:r>
              <a:rPr lang="en-US" altLang="zh-CN" sz="2600" dirty="0">
                <a:ea typeface="等线"/>
              </a:rPr>
              <a:t>vim </a:t>
            </a:r>
            <a:r>
              <a:rPr lang="zh-CN" altLang="en-US" sz="2600">
                <a:ea typeface="等线"/>
              </a:rPr>
              <a:t>会响铃报警。</a:t>
            </a:r>
          </a:p>
          <a:p>
            <a:endParaRPr lang="zh-CN" altLang="en-US" sz="2600"/>
          </a:p>
        </p:txBody>
      </p:sp>
      <p:sp>
        <p:nvSpPr>
          <p:cNvPr id="6" name="灯片编号占位符 5"/>
          <p:cNvSpPr>
            <a:spLocks noGrp="1"/>
          </p:cNvSpPr>
          <p:nvPr>
            <p:ph type="sldNum" sz="quarter" idx="12"/>
          </p:nvPr>
        </p:nvSpPr>
        <p:spPr>
          <a:xfrm>
            <a:off x="9541564" y="6356350"/>
            <a:ext cx="1812235" cy="365125"/>
          </a:xfrm>
        </p:spPr>
        <p:txBody>
          <a:bodyPr>
            <a:normAutofit/>
          </a:bodyPr>
          <a:lstStyle/>
          <a:p>
            <a:pPr>
              <a:spcAft>
                <a:spcPts val="600"/>
              </a:spcAft>
            </a:pPr>
            <a:fld id="{1D884F6B-D068-45E9-B250-41F0C46488DC}" type="slidenum">
              <a:rPr lang="en-US" altLang="zh-CN" dirty="0" smtClean="0"/>
              <a:pPr>
                <a:spcAft>
                  <a:spcPts val="600"/>
                </a:spcAft>
              </a:pPr>
              <a:t>65</a:t>
            </a:fld>
            <a:endParaRPr lang="en-US" altLang="zh-CN" dirty="0"/>
          </a:p>
        </p:txBody>
      </p:sp>
    </p:spTree>
    <p:extLst>
      <p:ext uri="{BB962C8B-B14F-4D97-AF65-F5344CB8AC3E}">
        <p14:creationId xmlns:p14="http://schemas.microsoft.com/office/powerpoint/2010/main" val="338696462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07EF6B7-1338-4443-8C46-6A318D952DF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DAAE4CDD-124C-4DCF-9584-B6033B545DD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686834" y="1153572"/>
            <a:ext cx="3200400" cy="4461163"/>
          </a:xfrm>
        </p:spPr>
        <p:txBody>
          <a:bodyPr>
            <a:normAutofit/>
          </a:bodyPr>
          <a:lstStyle/>
          <a:p>
            <a:r>
              <a:rPr lang="en-US" altLang="zh-CN" dirty="0">
                <a:solidFill>
                  <a:srgbClr val="FFFFFF"/>
                </a:solidFill>
              </a:rPr>
              <a:t>Vi </a:t>
            </a:r>
            <a:r>
              <a:rPr lang="zh-CN" altLang="en-US">
                <a:solidFill>
                  <a:srgbClr val="FFFFFF"/>
                </a:solidFill>
              </a:rPr>
              <a:t>的 </a:t>
            </a:r>
            <a:r>
              <a:rPr lang="en-US" altLang="zh-CN" dirty="0">
                <a:solidFill>
                  <a:srgbClr val="FFFFFF"/>
                </a:solidFill>
              </a:rPr>
              <a:t>Insert </a:t>
            </a:r>
            <a:r>
              <a:rPr lang="zh-CN" altLang="en-US">
                <a:solidFill>
                  <a:srgbClr val="FFFFFF"/>
                </a:solidFill>
              </a:rPr>
              <a:t>模式</a:t>
            </a:r>
          </a:p>
        </p:txBody>
      </p:sp>
      <p:sp>
        <p:nvSpPr>
          <p:cNvPr id="15" name="Arc 14">
            <a:extLst>
              <a:ext uri="{FF2B5EF4-FFF2-40B4-BE49-F238E27FC236}">
                <a16:creationId xmlns:a16="http://schemas.microsoft.com/office/drawing/2014/main" id="{081E4A58-353D-44AE-B2FC-2A74E2E400F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内容占位符 2"/>
          <p:cNvSpPr>
            <a:spLocks noGrp="1"/>
          </p:cNvSpPr>
          <p:nvPr>
            <p:ph idx="1"/>
          </p:nvPr>
        </p:nvSpPr>
        <p:spPr>
          <a:xfrm>
            <a:off x="4447308" y="591344"/>
            <a:ext cx="6906491" cy="5585619"/>
          </a:xfrm>
        </p:spPr>
        <p:txBody>
          <a:bodyPr anchor="ctr">
            <a:normAutofit/>
          </a:bodyPr>
          <a:lstStyle/>
          <a:p>
            <a:r>
              <a:rPr kumimoji="1" lang="zh-CN" altLang="en-US" dirty="0"/>
              <a:t>在 </a:t>
            </a:r>
            <a:r>
              <a:rPr kumimoji="1" lang="en-US" altLang="zh-CN" b="1" dirty="0"/>
              <a:t>Normal</a:t>
            </a:r>
            <a:r>
              <a:rPr kumimoji="1" lang="en-US" altLang="zh-CN" dirty="0"/>
              <a:t> </a:t>
            </a:r>
            <a:r>
              <a:rPr kumimoji="1" lang="zh-CN" altLang="en-US"/>
              <a:t>模式下输入插入命令 </a:t>
            </a:r>
            <a:r>
              <a:rPr kumimoji="1" lang="en-US" altLang="zh-CN" b="1" dirty="0" err="1"/>
              <a:t>i</a:t>
            </a:r>
            <a:r>
              <a:rPr kumimoji="1" lang="zh-CN" altLang="en-US"/>
              <a:t>、附加命令 </a:t>
            </a:r>
            <a:r>
              <a:rPr kumimoji="1" lang="en-US" altLang="zh-CN" b="1" dirty="0"/>
              <a:t>a</a:t>
            </a:r>
            <a:r>
              <a:rPr kumimoji="1" lang="en-US" altLang="zh-CN" dirty="0"/>
              <a:t> </a:t>
            </a:r>
            <a:r>
              <a:rPr kumimoji="1" lang="zh-CN" altLang="en-US"/>
              <a:t>、打开命令 </a:t>
            </a:r>
            <a:r>
              <a:rPr kumimoji="1" lang="en-US" altLang="zh-CN" b="1" dirty="0"/>
              <a:t>o</a:t>
            </a:r>
            <a:r>
              <a:rPr kumimoji="1" lang="zh-CN" altLang="en-US"/>
              <a:t>、修改命令 </a:t>
            </a:r>
            <a:r>
              <a:rPr kumimoji="1" lang="en-US" altLang="zh-CN" b="1" dirty="0"/>
              <a:t>c</a:t>
            </a:r>
            <a:r>
              <a:rPr kumimoji="1" lang="zh-CN" altLang="en-US"/>
              <a:t>、取代命令 </a:t>
            </a:r>
            <a:r>
              <a:rPr kumimoji="1" lang="en-US" altLang="zh-CN" b="1" dirty="0"/>
              <a:t>r</a:t>
            </a:r>
            <a:r>
              <a:rPr kumimoji="1" lang="en-US" altLang="zh-CN" dirty="0"/>
              <a:t> </a:t>
            </a:r>
            <a:r>
              <a:rPr kumimoji="1" lang="zh-CN" altLang="en-US"/>
              <a:t>或替换命令 </a:t>
            </a:r>
            <a:r>
              <a:rPr kumimoji="1" lang="en-US" altLang="zh-CN" b="1" dirty="0"/>
              <a:t>s</a:t>
            </a:r>
            <a:r>
              <a:rPr kumimoji="1" lang="en-US" altLang="zh-CN" dirty="0"/>
              <a:t> </a:t>
            </a:r>
            <a:r>
              <a:rPr kumimoji="1" lang="zh-CN" altLang="en-US"/>
              <a:t>等都可以进入 </a:t>
            </a:r>
            <a:r>
              <a:rPr kumimoji="1" lang="en-US" altLang="zh-CN" dirty="0"/>
              <a:t>Insert </a:t>
            </a:r>
            <a:r>
              <a:rPr kumimoji="1" lang="zh-CN" altLang="en-US" dirty="0"/>
              <a:t>模式。</a:t>
            </a:r>
          </a:p>
          <a:p>
            <a:r>
              <a:rPr kumimoji="1" lang="zh-CN" altLang="en-US"/>
              <a:t>在该模式下，用户输入的任何字符都被</a:t>
            </a:r>
            <a:r>
              <a:rPr kumimoji="1" lang="en-US" altLang="zh-CN" dirty="0"/>
              <a:t>vim</a:t>
            </a:r>
            <a:r>
              <a:rPr kumimoji="1" lang="zh-CN" altLang="en-US"/>
              <a:t>当做文件内容保存起来，并将其显示在屏幕上。在文本输入过程中，若想回到</a:t>
            </a:r>
            <a:r>
              <a:rPr kumimoji="1" lang="en-US" altLang="zh-CN" dirty="0"/>
              <a:t>Normal</a:t>
            </a:r>
            <a:r>
              <a:rPr kumimoji="1" lang="zh-CN" altLang="en-US"/>
              <a:t>模式下，按 </a:t>
            </a:r>
            <a:r>
              <a:rPr kumimoji="1" lang="en-US" altLang="zh-CN" b="1" dirty="0"/>
              <a:t>Esc</a:t>
            </a:r>
            <a:r>
              <a:rPr kumimoji="1" lang="en-US" altLang="zh-CN" dirty="0"/>
              <a:t> </a:t>
            </a:r>
            <a:r>
              <a:rPr kumimoji="1" lang="zh-CN" altLang="en-US"/>
              <a:t>键即可。</a:t>
            </a:r>
            <a:endParaRPr lang="zh-CN" altLang="en-US"/>
          </a:p>
        </p:txBody>
      </p:sp>
      <p:sp>
        <p:nvSpPr>
          <p:cNvPr id="6" name="灯片编号占位符 5"/>
          <p:cNvSpPr>
            <a:spLocks noGrp="1"/>
          </p:cNvSpPr>
          <p:nvPr>
            <p:ph type="sldNum" sz="quarter" idx="12"/>
          </p:nvPr>
        </p:nvSpPr>
        <p:spPr>
          <a:xfrm>
            <a:off x="9541564" y="6356350"/>
            <a:ext cx="1812235" cy="365125"/>
          </a:xfrm>
        </p:spPr>
        <p:txBody>
          <a:bodyPr>
            <a:normAutofit/>
          </a:bodyPr>
          <a:lstStyle/>
          <a:p>
            <a:pPr>
              <a:spcAft>
                <a:spcPts val="600"/>
              </a:spcAft>
            </a:pPr>
            <a:fld id="{1D884F6B-D068-45E9-B250-41F0C46488DC}" type="slidenum">
              <a:rPr lang="en-US" altLang="zh-CN" dirty="0" smtClean="0"/>
              <a:pPr>
                <a:spcAft>
                  <a:spcPts val="600"/>
                </a:spcAft>
              </a:pPr>
              <a:t>66</a:t>
            </a:fld>
            <a:endParaRPr lang="en-US" altLang="zh-CN" dirty="0"/>
          </a:p>
        </p:txBody>
      </p:sp>
    </p:spTree>
    <p:extLst>
      <p:ext uri="{BB962C8B-B14F-4D97-AF65-F5344CB8AC3E}">
        <p14:creationId xmlns:p14="http://schemas.microsoft.com/office/powerpoint/2010/main" val="382622168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07EF6B7-1338-4443-8C46-6A318D952DF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DAAE4CDD-124C-4DCF-9584-B6033B545DD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686834" y="1153572"/>
            <a:ext cx="3200400" cy="4461163"/>
          </a:xfrm>
        </p:spPr>
        <p:txBody>
          <a:bodyPr>
            <a:normAutofit/>
          </a:bodyPr>
          <a:lstStyle/>
          <a:p>
            <a:r>
              <a:rPr lang="en-US" altLang="zh-CN" dirty="0">
                <a:solidFill>
                  <a:srgbClr val="FFFFFF"/>
                </a:solidFill>
              </a:rPr>
              <a:t>Vi </a:t>
            </a:r>
            <a:r>
              <a:rPr lang="zh-CN" altLang="en-US">
                <a:solidFill>
                  <a:srgbClr val="FFFFFF"/>
                </a:solidFill>
              </a:rPr>
              <a:t>的 </a:t>
            </a:r>
            <a:r>
              <a:rPr lang="en-US" altLang="zh-CN" dirty="0">
                <a:solidFill>
                  <a:srgbClr val="FFFFFF"/>
                </a:solidFill>
              </a:rPr>
              <a:t>Command </a:t>
            </a:r>
            <a:r>
              <a:rPr lang="zh-CN" altLang="en-US">
                <a:solidFill>
                  <a:srgbClr val="FFFFFF"/>
                </a:solidFill>
              </a:rPr>
              <a:t>模式</a:t>
            </a:r>
          </a:p>
        </p:txBody>
      </p:sp>
      <p:sp>
        <p:nvSpPr>
          <p:cNvPr id="15" name="Arc 14">
            <a:extLst>
              <a:ext uri="{FF2B5EF4-FFF2-40B4-BE49-F238E27FC236}">
                <a16:creationId xmlns:a16="http://schemas.microsoft.com/office/drawing/2014/main" id="{081E4A58-353D-44AE-B2FC-2A74E2E400F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内容占位符 2"/>
          <p:cNvSpPr>
            <a:spLocks noGrp="1"/>
          </p:cNvSpPr>
          <p:nvPr>
            <p:ph idx="1"/>
          </p:nvPr>
        </p:nvSpPr>
        <p:spPr>
          <a:xfrm>
            <a:off x="4447308" y="591344"/>
            <a:ext cx="6906491" cy="5585619"/>
          </a:xfrm>
        </p:spPr>
        <p:txBody>
          <a:bodyPr anchor="ctr">
            <a:normAutofit/>
          </a:bodyPr>
          <a:lstStyle/>
          <a:p>
            <a:r>
              <a:rPr lang="en-US" altLang="zh-CN" sz="2600" dirty="0"/>
              <a:t>Normal </a:t>
            </a:r>
            <a:r>
              <a:rPr lang="zh-CN" altLang="en-US" sz="2600"/>
              <a:t>模式下，用户按冒号 “</a:t>
            </a:r>
            <a:r>
              <a:rPr lang="en-US" altLang="zh-CN" sz="2600" dirty="0"/>
              <a:t>:” </a:t>
            </a:r>
            <a:r>
              <a:rPr lang="zh-CN" altLang="en-US" sz="2600"/>
              <a:t>即可进入 </a:t>
            </a:r>
            <a:r>
              <a:rPr lang="en-US" altLang="zh-CN" sz="2600" dirty="0"/>
              <a:t>Command </a:t>
            </a:r>
            <a:r>
              <a:rPr lang="zh-CN" altLang="en-US" sz="2600"/>
              <a:t>模式，此时 </a:t>
            </a:r>
            <a:r>
              <a:rPr lang="en-US" altLang="zh-CN" sz="2600" dirty="0"/>
              <a:t>vim </a:t>
            </a:r>
            <a:r>
              <a:rPr lang="zh-CN" altLang="en-US" sz="2600"/>
              <a:t>会在显示窗口的最后一行 </a:t>
            </a:r>
            <a:r>
              <a:rPr lang="en-US" altLang="zh-CN" sz="2600" dirty="0"/>
              <a:t>(</a:t>
            </a:r>
            <a:r>
              <a:rPr lang="zh-CN" altLang="en-US" sz="2600"/>
              <a:t>屏幕的最后一行</a:t>
            </a:r>
            <a:r>
              <a:rPr lang="en-US" altLang="zh-CN" sz="2600" dirty="0"/>
              <a:t>) </a:t>
            </a:r>
            <a:r>
              <a:rPr lang="zh-CN" altLang="en-US" sz="2600"/>
              <a:t>显示一个 “</a:t>
            </a:r>
            <a:r>
              <a:rPr lang="en-US" altLang="zh-CN" sz="2600" dirty="0"/>
              <a:t>:” </a:t>
            </a:r>
            <a:r>
              <a:rPr lang="zh-CN" altLang="en-US" sz="2600"/>
              <a:t>作为 </a:t>
            </a:r>
            <a:r>
              <a:rPr lang="en-US" altLang="zh-CN" sz="2600" dirty="0"/>
              <a:t>Command </a:t>
            </a:r>
            <a:r>
              <a:rPr lang="zh-CN" altLang="en-US" sz="2600"/>
              <a:t>模式的提示符，等待输入命令。</a:t>
            </a:r>
          </a:p>
          <a:p>
            <a:r>
              <a:rPr lang="zh-CN" altLang="en-US" sz="2600"/>
              <a:t>多数文件管理都是在此模式下执行的 </a:t>
            </a:r>
            <a:r>
              <a:rPr lang="en-US" altLang="zh-CN" sz="2600" dirty="0"/>
              <a:t>(</a:t>
            </a:r>
            <a:r>
              <a:rPr lang="zh-CN" altLang="en-US" sz="2600"/>
              <a:t>如保存文件等</a:t>
            </a:r>
            <a:r>
              <a:rPr lang="en-US" altLang="zh-CN" sz="2600" dirty="0"/>
              <a:t>)</a:t>
            </a:r>
          </a:p>
          <a:p>
            <a:r>
              <a:rPr lang="en-US" altLang="zh-CN" sz="2600" dirty="0"/>
              <a:t>Command </a:t>
            </a:r>
            <a:r>
              <a:rPr lang="zh-CN" altLang="en-US" sz="2600"/>
              <a:t>模式中所有的命令都必须按 </a:t>
            </a:r>
            <a:r>
              <a:rPr lang="en-US" altLang="zh-CN" sz="2600" dirty="0"/>
              <a:t>&lt;</a:t>
            </a:r>
            <a:r>
              <a:rPr lang="zh-CN" altLang="en-US" sz="2600"/>
              <a:t>回车</a:t>
            </a:r>
            <a:r>
              <a:rPr lang="en-US" altLang="zh-CN" sz="2600" dirty="0"/>
              <a:t>&gt;</a:t>
            </a:r>
            <a:r>
              <a:rPr lang="zh-CN" altLang="en-US" sz="2600"/>
              <a:t>后执行，命令执行完后，</a:t>
            </a:r>
            <a:r>
              <a:rPr lang="en-US" altLang="zh-CN" sz="2600" dirty="0"/>
              <a:t>vim </a:t>
            </a:r>
            <a:r>
              <a:rPr lang="zh-CN" altLang="en-US" sz="2600"/>
              <a:t>自动回到 </a:t>
            </a:r>
            <a:r>
              <a:rPr lang="en-US" altLang="zh-CN" sz="2600" dirty="0"/>
              <a:t>Normal </a:t>
            </a:r>
            <a:r>
              <a:rPr lang="zh-CN" altLang="en-US" sz="2600"/>
              <a:t>模式。</a:t>
            </a:r>
          </a:p>
          <a:p>
            <a:r>
              <a:rPr lang="zh-CN" altLang="en-US" sz="2600"/>
              <a:t>若在 </a:t>
            </a:r>
            <a:r>
              <a:rPr lang="en-US" altLang="zh-CN" sz="2600" dirty="0"/>
              <a:t>Command </a:t>
            </a:r>
            <a:r>
              <a:rPr lang="zh-CN" altLang="en-US" sz="2600"/>
              <a:t>模式下输入命令过程中改变了主意，可按 </a:t>
            </a:r>
            <a:r>
              <a:rPr lang="en-US" altLang="zh-CN" sz="2600" dirty="0"/>
              <a:t>Esc</a:t>
            </a:r>
            <a:r>
              <a:rPr lang="zh-CN" altLang="en-US" sz="2600"/>
              <a:t>键，或用退格键将输入的命令全部删除之后，再按一下退格键，即可使 </a:t>
            </a:r>
            <a:r>
              <a:rPr lang="en-US" altLang="zh-CN" sz="2600" dirty="0"/>
              <a:t>vi </a:t>
            </a:r>
            <a:r>
              <a:rPr lang="zh-CN" altLang="en-US" sz="2600"/>
              <a:t>回到 </a:t>
            </a:r>
            <a:r>
              <a:rPr lang="en-US" altLang="zh-CN" sz="2600" dirty="0"/>
              <a:t>Normal </a:t>
            </a:r>
            <a:r>
              <a:rPr lang="zh-CN" altLang="en-US" sz="2600"/>
              <a:t>模式下。</a:t>
            </a:r>
          </a:p>
        </p:txBody>
      </p:sp>
      <p:sp>
        <p:nvSpPr>
          <p:cNvPr id="6" name="灯片编号占位符 5"/>
          <p:cNvSpPr>
            <a:spLocks noGrp="1"/>
          </p:cNvSpPr>
          <p:nvPr>
            <p:ph type="sldNum" sz="quarter" idx="12"/>
          </p:nvPr>
        </p:nvSpPr>
        <p:spPr>
          <a:xfrm>
            <a:off x="9541564" y="6356350"/>
            <a:ext cx="1812235" cy="365125"/>
          </a:xfrm>
        </p:spPr>
        <p:txBody>
          <a:bodyPr>
            <a:normAutofit/>
          </a:bodyPr>
          <a:lstStyle/>
          <a:p>
            <a:pPr>
              <a:spcAft>
                <a:spcPts val="600"/>
              </a:spcAft>
            </a:pPr>
            <a:fld id="{1D884F6B-D068-45E9-B250-41F0C46488DC}" type="slidenum">
              <a:rPr lang="en-US" altLang="zh-CN" dirty="0" smtClean="0"/>
              <a:pPr>
                <a:spcAft>
                  <a:spcPts val="600"/>
                </a:spcAft>
              </a:pPr>
              <a:t>67</a:t>
            </a:fld>
            <a:endParaRPr lang="en-US" altLang="zh-CN" dirty="0"/>
          </a:p>
        </p:txBody>
      </p:sp>
    </p:spTree>
    <p:extLst>
      <p:ext uri="{BB962C8B-B14F-4D97-AF65-F5344CB8AC3E}">
        <p14:creationId xmlns:p14="http://schemas.microsoft.com/office/powerpoint/2010/main" val="222580279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Normal</a:t>
            </a:r>
            <a:r>
              <a:rPr lang="zh-CN" altLang="en-GB" dirty="0"/>
              <a:t>模式下的基本操作</a:t>
            </a:r>
            <a:endParaRPr lang="zh-CN" altLang="en-US" dirty="0"/>
          </a:p>
        </p:txBody>
      </p:sp>
      <p:sp>
        <p:nvSpPr>
          <p:cNvPr id="3" name="内容占位符 2"/>
          <p:cNvSpPr>
            <a:spLocks noGrp="1"/>
          </p:cNvSpPr>
          <p:nvPr>
            <p:ph idx="1"/>
          </p:nvPr>
        </p:nvSpPr>
        <p:spPr/>
        <p:txBody>
          <a:bodyPr/>
          <a:lstStyle/>
          <a:p>
            <a:r>
              <a:rPr lang="zh-CN" altLang="en-US" dirty="0"/>
              <a:t>移动光标（</a:t>
            </a:r>
            <a:r>
              <a:rPr lang="en-US" altLang="zh-CN" dirty="0"/>
              <a:t>cursor</a:t>
            </a:r>
            <a:r>
              <a:rPr lang="zh-CN" altLang="en-US" dirty="0"/>
              <a:t>）</a:t>
            </a:r>
            <a:endParaRPr lang="en-US" altLang="zh-CN" dirty="0"/>
          </a:p>
          <a:p>
            <a:pPr lvl="1"/>
            <a:r>
              <a:rPr lang="zh-CN" altLang="en-US" dirty="0"/>
              <a:t>向上、向下、向左或向右</a:t>
            </a:r>
            <a:r>
              <a:rPr lang="en-US" altLang="zh-CN" dirty="0"/>
              <a:t>--</a:t>
            </a:r>
            <a:r>
              <a:rPr lang="zh-CN" altLang="en-US" dirty="0"/>
              <a:t>每次一个字符</a:t>
            </a:r>
            <a:r>
              <a:rPr lang="en-US" altLang="zh-CN" dirty="0"/>
              <a:t> </a:t>
            </a:r>
          </a:p>
          <a:p>
            <a:pPr lvl="1"/>
            <a:r>
              <a:rPr lang="zh-CN" altLang="en-US" dirty="0"/>
              <a:t>按单词、句子或段落等文本块前进或后退</a:t>
            </a:r>
            <a:r>
              <a:rPr lang="en-US" altLang="zh-CN" dirty="0"/>
              <a:t> </a:t>
            </a:r>
          </a:p>
          <a:p>
            <a:pPr lvl="1"/>
            <a:r>
              <a:rPr lang="zh-CN" altLang="en-US" dirty="0"/>
              <a:t>通过文件前进或后退，每次一个屏幕</a:t>
            </a:r>
          </a:p>
        </p:txBody>
      </p:sp>
      <p:pic>
        <p:nvPicPr>
          <p:cNvPr id="4" name="图片 3"/>
          <p:cNvPicPr>
            <a:picLocks noChangeAspect="1"/>
          </p:cNvPicPr>
          <p:nvPr/>
        </p:nvPicPr>
        <p:blipFill>
          <a:blip r:embed="rId2"/>
          <a:stretch>
            <a:fillRect/>
          </a:stretch>
        </p:blipFill>
        <p:spPr>
          <a:xfrm>
            <a:off x="1317840" y="3495230"/>
            <a:ext cx="8821381" cy="2985858"/>
          </a:xfrm>
          <a:prstGeom prst="rect">
            <a:avLst/>
          </a:prstGeom>
        </p:spPr>
      </p:pic>
    </p:spTree>
    <p:extLst>
      <p:ext uri="{BB962C8B-B14F-4D97-AF65-F5344CB8AC3E}">
        <p14:creationId xmlns:p14="http://schemas.microsoft.com/office/powerpoint/2010/main" val="389627001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Normal</a:t>
            </a:r>
            <a:r>
              <a:rPr lang="zh-CN" altLang="en-GB" dirty="0"/>
              <a:t>模式下的基本操作</a:t>
            </a:r>
            <a:endParaRPr lang="zh-CN" altLang="en-US" dirty="0"/>
          </a:p>
        </p:txBody>
      </p:sp>
      <p:sp>
        <p:nvSpPr>
          <p:cNvPr id="3" name="内容占位符 2"/>
          <p:cNvSpPr>
            <a:spLocks noGrp="1"/>
          </p:cNvSpPr>
          <p:nvPr>
            <p:ph idx="1"/>
          </p:nvPr>
        </p:nvSpPr>
        <p:spPr/>
        <p:txBody>
          <a:bodyPr vert="horz" lIns="91440" tIns="45720" rIns="91440" bIns="45720" rtlCol="0" anchor="t">
            <a:normAutofit/>
          </a:bodyPr>
          <a:lstStyle/>
          <a:p>
            <a:r>
              <a:rPr lang="zh-CN" altLang="en-US" dirty="0"/>
              <a:t>更改文本</a:t>
            </a:r>
            <a:endParaRPr lang="en-US" altLang="zh-CN" dirty="0"/>
          </a:p>
          <a:p>
            <a:pPr lvl="1"/>
            <a:r>
              <a:rPr lang="en-US" altLang="zh-CN" dirty="0" err="1"/>
              <a:t>cw</a:t>
            </a:r>
            <a:r>
              <a:rPr lang="en-US" altLang="zh-CN" dirty="0"/>
              <a:t>   </a:t>
            </a:r>
            <a:r>
              <a:rPr lang="zh-CN" altLang="en-US" dirty="0"/>
              <a:t>至词尾</a:t>
            </a:r>
          </a:p>
          <a:p>
            <a:pPr lvl="1"/>
            <a:r>
              <a:rPr lang="en-US" altLang="zh-CN" dirty="0"/>
              <a:t>c2b  </a:t>
            </a:r>
            <a:r>
              <a:rPr lang="zh-CN" altLang="en-US" dirty="0"/>
              <a:t>回退两个</a:t>
            </a:r>
          </a:p>
          <a:p>
            <a:pPr lvl="1"/>
            <a:r>
              <a:rPr lang="en-US" altLang="zh-CN" dirty="0"/>
              <a:t>c$    </a:t>
            </a:r>
            <a:r>
              <a:rPr lang="zh-CN" altLang="en-US" dirty="0"/>
              <a:t>至行尾</a:t>
            </a:r>
          </a:p>
          <a:p>
            <a:pPr lvl="1"/>
            <a:r>
              <a:rPr lang="en-US" altLang="zh-CN" dirty="0"/>
              <a:t>c0    </a:t>
            </a:r>
            <a:r>
              <a:rPr lang="zh-CN" altLang="en-US" dirty="0"/>
              <a:t>至行首</a:t>
            </a:r>
          </a:p>
          <a:p>
            <a:pPr lvl="1"/>
            <a:r>
              <a:rPr lang="zh-CN" altLang="en-US">
                <a:ea typeface="等线"/>
              </a:rPr>
              <a:t>cc</a:t>
            </a:r>
            <a:endParaRPr lang="zh-CN" altLang="en-US" dirty="0">
              <a:ea typeface="等线"/>
            </a:endParaRPr>
          </a:p>
        </p:txBody>
      </p:sp>
      <p:sp>
        <p:nvSpPr>
          <p:cNvPr id="4" name="矩形 3"/>
          <p:cNvSpPr/>
          <p:nvPr/>
        </p:nvSpPr>
        <p:spPr>
          <a:xfrm>
            <a:off x="1031192" y="4425132"/>
            <a:ext cx="9933062" cy="369332"/>
          </a:xfrm>
          <a:prstGeom prst="rect">
            <a:avLst/>
          </a:prstGeom>
        </p:spPr>
        <p:txBody>
          <a:bodyPr wrap="square">
            <a:spAutoFit/>
          </a:bodyPr>
          <a:lstStyle/>
          <a:p>
            <a:pPr marL="285750" indent="-285750">
              <a:buFont typeface="Arial" panose="020B0604020202020204" pitchFamily="34" charset="0"/>
              <a:buChar char="•"/>
            </a:pPr>
            <a:r>
              <a:rPr lang="zh-CN" altLang="en-US" dirty="0"/>
              <a:t>c 和 i、a 一样，会让你处于插入模式，直到按下 ESC 键。</a:t>
            </a:r>
          </a:p>
        </p:txBody>
      </p:sp>
      <p:sp>
        <p:nvSpPr>
          <p:cNvPr id="5" name="矩形 4"/>
          <p:cNvSpPr/>
          <p:nvPr/>
        </p:nvSpPr>
        <p:spPr>
          <a:xfrm>
            <a:off x="1300641" y="5301047"/>
            <a:ext cx="9415785" cy="646331"/>
          </a:xfrm>
          <a:prstGeom prst="rect">
            <a:avLst/>
          </a:prstGeom>
        </p:spPr>
        <p:txBody>
          <a:bodyPr wrap="square">
            <a:spAutoFit/>
          </a:bodyPr>
          <a:lstStyle/>
          <a:p>
            <a:r>
              <a:rPr lang="zh-CN" altLang="en-US" dirty="0"/>
              <a:t>r 将一个字符替换为另一个字符</a:t>
            </a:r>
            <a:endParaRPr lang="en-US" altLang="zh-CN" dirty="0"/>
          </a:p>
          <a:p>
            <a:r>
              <a:rPr lang="zh-CN" altLang="en-US" dirty="0"/>
              <a:t>替换命令 </a:t>
            </a:r>
            <a:r>
              <a:rPr lang="en-US" altLang="zh-CN" dirty="0"/>
              <a:t>(s)</a:t>
            </a:r>
            <a:endParaRPr lang="zh-CN" altLang="en-US" dirty="0"/>
          </a:p>
        </p:txBody>
      </p:sp>
    </p:spTree>
    <p:extLst>
      <p:ext uri="{BB962C8B-B14F-4D97-AF65-F5344CB8AC3E}">
        <p14:creationId xmlns:p14="http://schemas.microsoft.com/office/powerpoint/2010/main" val="1528835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shell </a:t>
            </a:r>
            <a:r>
              <a:rPr lang="zh-CN" altLang="en-US" dirty="0"/>
              <a:t>提示符</a:t>
            </a:r>
          </a:p>
        </p:txBody>
      </p:sp>
      <p:sp>
        <p:nvSpPr>
          <p:cNvPr id="3" name="内容占位符 2"/>
          <p:cNvSpPr>
            <a:spLocks noGrp="1"/>
          </p:cNvSpPr>
          <p:nvPr>
            <p:ph idx="1"/>
          </p:nvPr>
        </p:nvSpPr>
        <p:spPr/>
        <p:txBody>
          <a:bodyPr/>
          <a:lstStyle/>
          <a:p>
            <a:r>
              <a:rPr lang="en-US" altLang="zh-CN" dirty="0"/>
              <a:t>Bash shell </a:t>
            </a:r>
            <a:r>
              <a:rPr lang="zh-CN" altLang="en-US" dirty="0"/>
              <a:t>的默认提示符是美元符号 </a:t>
            </a:r>
            <a:r>
              <a:rPr lang="en-US" altLang="zh-CN" dirty="0"/>
              <a:t>($),(#)</a:t>
            </a:r>
            <a:r>
              <a:rPr lang="zh-CN" altLang="en-US" dirty="0"/>
              <a:t>号表示</a:t>
            </a:r>
            <a:r>
              <a:rPr lang="en-US" altLang="zh-CN" dirty="0"/>
              <a:t>root</a:t>
            </a:r>
            <a:r>
              <a:rPr lang="zh-CN" altLang="en-US" dirty="0"/>
              <a:t>用户</a:t>
            </a:r>
            <a:endParaRPr lang="en-US" altLang="zh-CN" dirty="0"/>
          </a:p>
          <a:p>
            <a:r>
              <a:rPr lang="zh-CN" altLang="en-US" dirty="0"/>
              <a:t>除了作为进入 </a:t>
            </a:r>
            <a:r>
              <a:rPr lang="en-US" altLang="zh-CN" dirty="0"/>
              <a:t>shell </a:t>
            </a:r>
            <a:r>
              <a:rPr lang="zh-CN" altLang="en-US" dirty="0"/>
              <a:t>的入口，提示符还能提供其他有用信息，例如：</a:t>
            </a:r>
            <a:r>
              <a:rPr lang="en-US" altLang="zh-CN" dirty="0"/>
              <a:t>[</a:t>
            </a:r>
            <a:r>
              <a:rPr lang="en-US" altLang="zh-CN" dirty="0" err="1"/>
              <a:t>christine@localhost</a:t>
            </a:r>
            <a:r>
              <a:rPr lang="en-US" altLang="zh-CN" dirty="0"/>
              <a:t> ~]$</a:t>
            </a:r>
            <a:endParaRPr lang="zh-CN" altLang="en-US" dirty="0"/>
          </a:p>
        </p:txBody>
      </p:sp>
    </p:spTree>
    <p:extLst>
      <p:ext uri="{BB962C8B-B14F-4D97-AF65-F5344CB8AC3E}">
        <p14:creationId xmlns:p14="http://schemas.microsoft.com/office/powerpoint/2010/main" val="37041769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Normal</a:t>
            </a:r>
            <a:r>
              <a:rPr lang="zh-CN" altLang="en-GB" dirty="0"/>
              <a:t>模式下的基本操作</a:t>
            </a:r>
            <a:endParaRPr lang="zh-CN" altLang="en-US" dirty="0"/>
          </a:p>
        </p:txBody>
      </p:sp>
      <p:sp>
        <p:nvSpPr>
          <p:cNvPr id="3" name="内容占位符 2"/>
          <p:cNvSpPr>
            <a:spLocks noGrp="1"/>
          </p:cNvSpPr>
          <p:nvPr>
            <p:ph idx="1"/>
          </p:nvPr>
        </p:nvSpPr>
        <p:spPr/>
        <p:txBody>
          <a:bodyPr/>
          <a:lstStyle/>
          <a:p>
            <a:r>
              <a:rPr lang="zh-CN" altLang="en-US" dirty="0"/>
              <a:t>删除文本</a:t>
            </a:r>
            <a:endParaRPr lang="en-US" altLang="zh-CN" dirty="0"/>
          </a:p>
          <a:p>
            <a:pPr lvl="1"/>
            <a:r>
              <a:rPr lang="zh-CN" altLang="en-US" dirty="0"/>
              <a:t>使用删除命令</a:t>
            </a:r>
            <a:r>
              <a:rPr lang="en-US" altLang="zh-CN" dirty="0"/>
              <a:t>(d)</a:t>
            </a:r>
            <a:r>
              <a:rPr lang="zh-CN" altLang="en-US" dirty="0"/>
              <a:t>删除文件中的任何文本</a:t>
            </a:r>
            <a:endParaRPr lang="en-US" altLang="zh-CN" dirty="0"/>
          </a:p>
          <a:p>
            <a:pPr lvl="1"/>
            <a:r>
              <a:rPr lang="zh-CN" altLang="en-US" dirty="0"/>
              <a:t>删除命令需要一个文本对象（</a:t>
            </a:r>
            <a:r>
              <a:rPr lang="en-US" altLang="zh-CN" dirty="0"/>
              <a:t>text object</a:t>
            </a:r>
            <a:r>
              <a:rPr lang="zh-CN" altLang="en-US" dirty="0"/>
              <a:t>）</a:t>
            </a:r>
            <a:endParaRPr lang="en-US" altLang="zh-CN" dirty="0"/>
          </a:p>
          <a:p>
            <a:pPr lvl="1"/>
            <a:endParaRPr lang="en-US" altLang="zh-CN" dirty="0"/>
          </a:p>
          <a:p>
            <a:pPr lvl="1"/>
            <a:r>
              <a:rPr lang="en-US" altLang="zh-CN" dirty="0" err="1"/>
              <a:t>dw</a:t>
            </a:r>
            <a:endParaRPr lang="en-US" altLang="zh-CN" dirty="0"/>
          </a:p>
          <a:p>
            <a:pPr lvl="1"/>
            <a:r>
              <a:rPr lang="en-US" altLang="zh-CN" dirty="0" err="1"/>
              <a:t>db</a:t>
            </a:r>
            <a:endParaRPr lang="en-US" altLang="zh-CN" dirty="0"/>
          </a:p>
          <a:p>
            <a:pPr lvl="1"/>
            <a:r>
              <a:rPr lang="en-US" altLang="zh-CN" dirty="0"/>
              <a:t>d$</a:t>
            </a:r>
          </a:p>
          <a:p>
            <a:pPr lvl="1"/>
            <a:r>
              <a:rPr lang="en-US" altLang="zh-CN" dirty="0"/>
              <a:t>d0</a:t>
            </a:r>
          </a:p>
          <a:p>
            <a:pPr lvl="1"/>
            <a:r>
              <a:rPr lang="en-US" altLang="zh-CN" dirty="0" err="1"/>
              <a:t>dd</a:t>
            </a:r>
            <a:r>
              <a:rPr lang="en-US" altLang="zh-CN" dirty="0"/>
              <a:t>    </a:t>
            </a:r>
            <a:r>
              <a:rPr lang="zh-CN" altLang="en-US" dirty="0"/>
              <a:t>删除光标所在的整行</a:t>
            </a:r>
            <a:endParaRPr lang="en-US" altLang="zh-CN" dirty="0"/>
          </a:p>
          <a:p>
            <a:pPr lvl="1"/>
            <a:r>
              <a:rPr lang="en-US" altLang="zh-CN" dirty="0"/>
              <a:t>2dd</a:t>
            </a:r>
            <a:endParaRPr lang="zh-CN" altLang="en-US" dirty="0"/>
          </a:p>
        </p:txBody>
      </p:sp>
      <p:sp>
        <p:nvSpPr>
          <p:cNvPr id="4" name="矩形 3"/>
          <p:cNvSpPr/>
          <p:nvPr/>
        </p:nvSpPr>
        <p:spPr>
          <a:xfrm>
            <a:off x="8145871" y="1825625"/>
            <a:ext cx="3409908" cy="1200329"/>
          </a:xfrm>
          <a:prstGeom prst="rect">
            <a:avLst/>
          </a:prstGeom>
        </p:spPr>
        <p:txBody>
          <a:bodyPr wrap="none">
            <a:spAutoFit/>
          </a:bodyPr>
          <a:lstStyle/>
          <a:p>
            <a:r>
              <a:rPr lang="en-US" altLang="zh-CN" dirty="0"/>
              <a:t>General Form of vi Commands</a:t>
            </a:r>
          </a:p>
          <a:p>
            <a:r>
              <a:rPr lang="en-US" altLang="zh-CN" dirty="0"/>
              <a:t>(command)(text object) </a:t>
            </a:r>
          </a:p>
          <a:p>
            <a:r>
              <a:rPr lang="en-US" altLang="zh-CN" dirty="0"/>
              <a:t>(command)(number)(text object)</a:t>
            </a:r>
          </a:p>
          <a:p>
            <a:r>
              <a:rPr lang="en-US" altLang="zh-CN" dirty="0"/>
              <a:t>(number)(command)(text object)</a:t>
            </a:r>
            <a:endParaRPr lang="zh-CN" altLang="en-US" dirty="0"/>
          </a:p>
        </p:txBody>
      </p:sp>
      <p:sp>
        <p:nvSpPr>
          <p:cNvPr id="5" name="矩形 4"/>
          <p:cNvSpPr/>
          <p:nvPr/>
        </p:nvSpPr>
        <p:spPr>
          <a:xfrm>
            <a:off x="1296112" y="5770698"/>
            <a:ext cx="3908277" cy="812530"/>
          </a:xfrm>
          <a:prstGeom prst="rect">
            <a:avLst/>
          </a:prstGeom>
        </p:spPr>
        <p:txBody>
          <a:bodyPr wrap="square">
            <a:spAutoFit/>
          </a:bodyPr>
          <a:lstStyle/>
          <a:p>
            <a:pPr>
              <a:lnSpc>
                <a:spcPct val="80000"/>
              </a:lnSpc>
            </a:pPr>
            <a:r>
              <a:rPr lang="en-US" altLang="zh-CN" dirty="0"/>
              <a:t>u </a:t>
            </a:r>
            <a:r>
              <a:rPr lang="zh-CN" altLang="en-US" dirty="0"/>
              <a:t>取消上一次编辑操作（</a:t>
            </a:r>
            <a:r>
              <a:rPr lang="en-US" altLang="zh-CN" dirty="0"/>
              <a:t>undo</a:t>
            </a:r>
            <a:r>
              <a:rPr lang="zh-CN" altLang="en-US" dirty="0"/>
              <a:t>）</a:t>
            </a:r>
          </a:p>
          <a:p>
            <a:pPr>
              <a:lnSpc>
                <a:spcPct val="80000"/>
              </a:lnSpc>
            </a:pPr>
            <a:r>
              <a:rPr lang="en-US" altLang="zh-CN" dirty="0"/>
              <a:t>. </a:t>
            </a:r>
            <a:r>
              <a:rPr lang="zh-CN" altLang="en-US" dirty="0"/>
              <a:t>重复上一次编辑操作（</a:t>
            </a:r>
            <a:r>
              <a:rPr lang="en-US" altLang="zh-CN" dirty="0"/>
              <a:t>redo</a:t>
            </a:r>
            <a:r>
              <a:rPr lang="zh-CN" altLang="en-US" dirty="0"/>
              <a:t>）</a:t>
            </a:r>
          </a:p>
          <a:p>
            <a:endParaRPr lang="zh-CN" altLang="en-US" dirty="0"/>
          </a:p>
        </p:txBody>
      </p:sp>
    </p:spTree>
    <p:extLst>
      <p:ext uri="{BB962C8B-B14F-4D97-AF65-F5344CB8AC3E}">
        <p14:creationId xmlns:p14="http://schemas.microsoft.com/office/powerpoint/2010/main" val="3685129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1" name="Picture 5">
            <a:extLst>
              <a:ext uri="{FF2B5EF4-FFF2-40B4-BE49-F238E27FC236}">
                <a16:creationId xmlns:a16="http://schemas.microsoft.com/office/drawing/2014/main" id="{62B253E4-9E17-814C-512E-4E709705C5C4}"/>
              </a:ext>
            </a:extLst>
          </p:cNvPr>
          <p:cNvPicPr>
            <a:picLocks noChangeAspect="1"/>
          </p:cNvPicPr>
          <p:nvPr/>
        </p:nvPicPr>
        <p:blipFill rotWithShape="1">
          <a:blip r:embed="rId2"/>
          <a:srcRect r="9091" b="14773"/>
          <a:stretch/>
        </p:blipFill>
        <p:spPr>
          <a:xfrm>
            <a:off x="20" y="10"/>
            <a:ext cx="12191980" cy="6857990"/>
          </a:xfrm>
          <a:prstGeom prst="rect">
            <a:avLst/>
          </a:prstGeom>
        </p:spPr>
      </p:pic>
      <p:sp>
        <p:nvSpPr>
          <p:cNvPr id="28" name="Rectangle 27">
            <a:extLst>
              <a:ext uri="{FF2B5EF4-FFF2-40B4-BE49-F238E27FC236}">
                <a16:creationId xmlns:a16="http://schemas.microsoft.com/office/drawing/2014/main" id="{257363FD-7E77-4145-9483-331A807ADF0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p:cNvSpPr>
            <a:spLocks noGrp="1"/>
          </p:cNvSpPr>
          <p:nvPr>
            <p:ph type="title"/>
          </p:nvPr>
        </p:nvSpPr>
        <p:spPr>
          <a:xfrm>
            <a:off x="838200" y="365125"/>
            <a:ext cx="10515600" cy="1325563"/>
          </a:xfrm>
        </p:spPr>
        <p:txBody>
          <a:bodyPr>
            <a:normAutofit/>
          </a:bodyPr>
          <a:lstStyle/>
          <a:p>
            <a:r>
              <a:rPr lang="en-US" altLang="zh-CN" dirty="0"/>
              <a:t>Normal</a:t>
            </a:r>
            <a:r>
              <a:rPr lang="zh-CN" altLang="en-GB" dirty="0"/>
              <a:t>模式下的基本操作</a:t>
            </a:r>
            <a:endParaRPr lang="zh-CN" altLang="en-US" dirty="0"/>
          </a:p>
        </p:txBody>
      </p:sp>
      <p:graphicFrame>
        <p:nvGraphicFramePr>
          <p:cNvPr id="23" name="内容占位符 2">
            <a:extLst>
              <a:ext uri="{FF2B5EF4-FFF2-40B4-BE49-F238E27FC236}">
                <a16:creationId xmlns:a16="http://schemas.microsoft.com/office/drawing/2014/main" id="{BC1C72AB-D8EA-B093-C6E6-F8AD25A015FC}"/>
              </a:ext>
            </a:extLst>
          </p:cNvPr>
          <p:cNvGraphicFramePr>
            <a:graphicFrameLocks noGrp="1"/>
          </p:cNvGraphicFramePr>
          <p:nvPr>
            <p:ph idx="1"/>
            <p:extLst>
              <p:ext uri="{D42A27DB-BD31-4B8C-83A1-F6EECF244321}">
                <p14:modId xmlns:p14="http://schemas.microsoft.com/office/powerpoint/2010/main" val="28952198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9853258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D2077D-D0C3-F1EB-8504-A7565893878B}"/>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AD48D926-AD30-23DC-5824-5D6F4F9B363B}"/>
              </a:ext>
            </a:extLst>
          </p:cNvPr>
          <p:cNvSpPr>
            <a:spLocks noGrp="1"/>
          </p:cNvSpPr>
          <p:nvPr>
            <p:ph idx="1"/>
          </p:nvPr>
        </p:nvSpPr>
        <p:spPr/>
        <p:txBody>
          <a:bodyPr vert="horz" lIns="91440" tIns="45720" rIns="91440" bIns="45720" rtlCol="0" anchor="t">
            <a:normAutofit/>
          </a:bodyPr>
          <a:lstStyle/>
          <a:p>
            <a:r>
              <a:rPr lang="zh-CN" altLang="en-US">
                <a:ea typeface="等线"/>
              </a:rPr>
              <a:t>Copying Text</a:t>
            </a:r>
            <a:endParaRPr lang="zh-CN" altLang="en-US" dirty="0">
              <a:ea typeface="等线"/>
            </a:endParaRPr>
          </a:p>
          <a:p>
            <a:pPr lvl="1"/>
            <a:r>
              <a:rPr lang="zh-CN">
                <a:ea typeface="等线"/>
              </a:rPr>
              <a:t>使用两个命令 y（表示 yank）和 p（表示 put），你可以 复制任意数量的文本，并将复制的文本放到文件的另一处</a:t>
            </a:r>
          </a:p>
          <a:p>
            <a:pPr lvl="1"/>
            <a:r>
              <a:rPr lang="zh-CN">
                <a:ea typeface="等线"/>
              </a:rPr>
              <a:t>Yank 命令可以与任何移动 命令组合（yw、y$、y0、4yy）</a:t>
            </a:r>
          </a:p>
          <a:p>
            <a:pPr lvl="1"/>
            <a:r>
              <a:rPr lang="zh-CN">
                <a:ea typeface="+mn-lt"/>
                <a:cs typeface="+mn-lt"/>
              </a:rPr>
              <a:t>将光标置于要复制的文本左侧或右侧，然后按 </a:t>
            </a:r>
            <a:r>
              <a:rPr lang="zh-CN" b="1">
                <a:ea typeface="+mn-lt"/>
                <a:cs typeface="+mn-lt"/>
              </a:rPr>
              <a:t>v </a:t>
            </a:r>
            <a:r>
              <a:rPr lang="zh-CN">
                <a:ea typeface="+mn-lt"/>
                <a:cs typeface="+mn-lt"/>
              </a:rPr>
              <a:t>键。移动光标选择文本，然后按 </a:t>
            </a:r>
            <a:r>
              <a:rPr lang="zh-CN" b="1">
                <a:ea typeface="+mn-lt"/>
                <a:cs typeface="+mn-lt"/>
              </a:rPr>
              <a:t>y </a:t>
            </a:r>
            <a:r>
              <a:rPr lang="zh-CN">
                <a:ea typeface="+mn-lt"/>
                <a:cs typeface="+mn-lt"/>
              </a:rPr>
              <a:t>键复制所选文本或按</a:t>
            </a:r>
            <a:r>
              <a:rPr lang="zh-CN" b="1">
                <a:ea typeface="+mn-lt"/>
                <a:cs typeface="+mn-lt"/>
              </a:rPr>
              <a:t> x</a:t>
            </a:r>
            <a:r>
              <a:rPr lang="zh-CN">
                <a:ea typeface="+mn-lt"/>
                <a:cs typeface="+mn-lt"/>
              </a:rPr>
              <a:t> 键剪切文本</a:t>
            </a:r>
            <a:endParaRPr lang="zh-CN" altLang="en-US" dirty="0">
              <a:ea typeface="等线"/>
            </a:endParaRPr>
          </a:p>
        </p:txBody>
      </p:sp>
    </p:spTree>
    <p:extLst>
      <p:ext uri="{BB962C8B-B14F-4D97-AF65-F5344CB8AC3E}">
        <p14:creationId xmlns:p14="http://schemas.microsoft.com/office/powerpoint/2010/main" val="291194795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标题 1"/>
          <p:cNvSpPr>
            <a:spLocks noGrp="1"/>
          </p:cNvSpPr>
          <p:nvPr>
            <p:ph type="title"/>
          </p:nvPr>
        </p:nvSpPr>
        <p:spPr>
          <a:xfrm>
            <a:off x="1371597" y="348865"/>
            <a:ext cx="10044023" cy="877729"/>
          </a:xfrm>
        </p:spPr>
        <p:txBody>
          <a:bodyPr anchor="ctr">
            <a:normAutofit/>
          </a:bodyPr>
          <a:lstStyle/>
          <a:p>
            <a:r>
              <a:rPr lang="en-US" altLang="zh-CN" sz="4000" dirty="0">
                <a:solidFill>
                  <a:srgbClr val="FFFFFF"/>
                </a:solidFill>
              </a:rPr>
              <a:t>Normal</a:t>
            </a:r>
            <a:r>
              <a:rPr lang="zh-CN" altLang="en-GB" sz="4000">
                <a:solidFill>
                  <a:srgbClr val="FFFFFF"/>
                </a:solidFill>
              </a:rPr>
              <a:t>模式下的基本操作</a:t>
            </a:r>
            <a:endParaRPr lang="zh-CN" altLang="en-US" sz="4000">
              <a:solidFill>
                <a:srgbClr val="FFFFFF"/>
              </a:solidFill>
            </a:endParaRPr>
          </a:p>
        </p:txBody>
      </p:sp>
      <p:graphicFrame>
        <p:nvGraphicFramePr>
          <p:cNvPr id="5" name="内容占位符 2">
            <a:extLst>
              <a:ext uri="{FF2B5EF4-FFF2-40B4-BE49-F238E27FC236}">
                <a16:creationId xmlns:a16="http://schemas.microsoft.com/office/drawing/2014/main" id="{E8C54400-D166-EA80-6CA1-BAA8FECC59E7}"/>
              </a:ext>
            </a:extLst>
          </p:cNvPr>
          <p:cNvGraphicFramePr>
            <a:graphicFrameLocks noGrp="1"/>
          </p:cNvGraphicFramePr>
          <p:nvPr>
            <p:ph idx="1"/>
            <p:extLst>
              <p:ext uri="{D42A27DB-BD31-4B8C-83A1-F6EECF244321}">
                <p14:modId xmlns:p14="http://schemas.microsoft.com/office/powerpoint/2010/main" val="1958184726"/>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5043448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Command </a:t>
            </a:r>
            <a:r>
              <a:rPr lang="zh-CN" altLang="en-GB" dirty="0"/>
              <a:t>模式下的基本操作</a:t>
            </a:r>
            <a:endParaRPr lang="zh-CN" altLang="en-US" dirty="0"/>
          </a:p>
        </p:txBody>
      </p:sp>
      <p:sp>
        <p:nvSpPr>
          <p:cNvPr id="3" name="内容占位符 2"/>
          <p:cNvSpPr>
            <a:spLocks noGrp="1"/>
          </p:cNvSpPr>
          <p:nvPr>
            <p:ph idx="1"/>
          </p:nvPr>
        </p:nvSpPr>
        <p:spPr>
          <a:xfrm>
            <a:off x="1981200" y="1412777"/>
            <a:ext cx="8229600" cy="4718149"/>
          </a:xfrm>
        </p:spPr>
        <p:txBody>
          <a:bodyPr>
            <a:normAutofit lnSpcReduction="10000"/>
          </a:bodyPr>
          <a:lstStyle/>
          <a:p>
            <a:pPr>
              <a:lnSpc>
                <a:spcPct val="90000"/>
              </a:lnSpc>
            </a:pPr>
            <a:r>
              <a:rPr lang="en-US" altLang="zh-CN" sz="3200" dirty="0"/>
              <a:t>:n1,n2 co n3 	</a:t>
            </a:r>
            <a:r>
              <a:rPr lang="zh-CN" altLang="en-US" sz="3200" dirty="0"/>
              <a:t>用于块复制</a:t>
            </a:r>
          </a:p>
          <a:p>
            <a:pPr>
              <a:lnSpc>
                <a:spcPct val="90000"/>
              </a:lnSpc>
            </a:pPr>
            <a:r>
              <a:rPr lang="en-US" altLang="zh-CN" sz="3200" dirty="0"/>
              <a:t>:n1,n2 m n3 	</a:t>
            </a:r>
            <a:r>
              <a:rPr lang="zh-CN" altLang="en-US" sz="3200" dirty="0"/>
              <a:t>用于块移动</a:t>
            </a:r>
          </a:p>
          <a:p>
            <a:pPr>
              <a:lnSpc>
                <a:spcPct val="90000"/>
              </a:lnSpc>
            </a:pPr>
            <a:r>
              <a:rPr lang="en-US" altLang="zh-CN" sz="3200" dirty="0"/>
              <a:t>:n1,n2 d 		</a:t>
            </a:r>
            <a:r>
              <a:rPr lang="zh-CN" altLang="en-US" sz="3200" dirty="0"/>
              <a:t>用于块删除</a:t>
            </a:r>
          </a:p>
          <a:p>
            <a:pPr>
              <a:lnSpc>
                <a:spcPct val="90000"/>
              </a:lnSpc>
            </a:pPr>
            <a:r>
              <a:rPr lang="en-US" altLang="zh-CN" sz="3200" dirty="0"/>
              <a:t>:w   </a:t>
            </a:r>
            <a:r>
              <a:rPr lang="zh-CN" altLang="en-US" sz="3200" dirty="0"/>
              <a:t>保存当前编辑文件，但并不退出</a:t>
            </a:r>
          </a:p>
          <a:p>
            <a:pPr>
              <a:lnSpc>
                <a:spcPct val="90000"/>
              </a:lnSpc>
            </a:pPr>
            <a:r>
              <a:rPr lang="en-US" altLang="zh-CN" sz="3200" dirty="0"/>
              <a:t>:w </a:t>
            </a:r>
            <a:r>
              <a:rPr lang="en-US" altLang="zh-CN" sz="3200" dirty="0" err="1"/>
              <a:t>newfile</a:t>
            </a:r>
            <a:r>
              <a:rPr lang="en-US" altLang="zh-CN" sz="3200" dirty="0"/>
              <a:t>  </a:t>
            </a:r>
            <a:r>
              <a:rPr lang="zh-CN" altLang="en-US" sz="3200" dirty="0"/>
              <a:t>存为另外一个名为 “</a:t>
            </a:r>
            <a:r>
              <a:rPr lang="en-US" altLang="zh-CN" sz="3200" dirty="0" err="1"/>
              <a:t>newfile</a:t>
            </a:r>
            <a:r>
              <a:rPr lang="en-US" altLang="zh-CN" sz="3200" dirty="0"/>
              <a:t>” </a:t>
            </a:r>
            <a:r>
              <a:rPr lang="zh-CN" altLang="en-US" sz="3200" dirty="0"/>
              <a:t>的文件</a:t>
            </a:r>
          </a:p>
          <a:p>
            <a:pPr>
              <a:lnSpc>
                <a:spcPct val="90000"/>
              </a:lnSpc>
            </a:pPr>
            <a:r>
              <a:rPr lang="en-US" altLang="zh-CN" sz="3200" dirty="0"/>
              <a:t>:</a:t>
            </a:r>
            <a:r>
              <a:rPr lang="en-US" altLang="zh-CN" sz="3200" dirty="0" err="1"/>
              <a:t>wq</a:t>
            </a:r>
            <a:r>
              <a:rPr lang="en-US" altLang="zh-CN" sz="3200" dirty="0"/>
              <a:t> </a:t>
            </a:r>
            <a:r>
              <a:rPr lang="zh-CN" altLang="en-US" sz="3200" dirty="0"/>
              <a:t>用于存盘退出</a:t>
            </a:r>
            <a:r>
              <a:rPr lang="en-US" altLang="zh-CN" sz="3200" dirty="0"/>
              <a:t>Vi</a:t>
            </a:r>
          </a:p>
          <a:p>
            <a:pPr>
              <a:lnSpc>
                <a:spcPct val="90000"/>
              </a:lnSpc>
            </a:pPr>
            <a:r>
              <a:rPr lang="en-US" altLang="zh-CN" sz="3200" dirty="0"/>
              <a:t>:q!	</a:t>
            </a:r>
            <a:r>
              <a:rPr lang="zh-CN" altLang="en-US" sz="3200" dirty="0"/>
              <a:t>用于不存盘退出</a:t>
            </a:r>
            <a:r>
              <a:rPr lang="en-US" altLang="zh-CN" sz="3200" dirty="0"/>
              <a:t>Vi </a:t>
            </a:r>
          </a:p>
          <a:p>
            <a:pPr>
              <a:lnSpc>
                <a:spcPct val="90000"/>
              </a:lnSpc>
            </a:pPr>
            <a:r>
              <a:rPr lang="en-US" altLang="zh-CN" sz="3200" dirty="0"/>
              <a:t>:q	</a:t>
            </a:r>
            <a:r>
              <a:rPr lang="zh-CN" altLang="en-US" sz="3200" dirty="0"/>
              <a:t>用于直接退出</a:t>
            </a:r>
            <a:r>
              <a:rPr lang="en-US" altLang="zh-CN" sz="3200" dirty="0"/>
              <a:t>Vi </a:t>
            </a:r>
            <a:r>
              <a:rPr lang="zh-CN" altLang="en-US" sz="3200" dirty="0"/>
              <a:t>（未做修改）</a:t>
            </a:r>
            <a:endParaRPr lang="zh-CN" altLang="en-US" dirty="0"/>
          </a:p>
        </p:txBody>
      </p:sp>
      <p:sp>
        <p:nvSpPr>
          <p:cNvPr id="6" name="灯片编号占位符 5"/>
          <p:cNvSpPr>
            <a:spLocks noGrp="1"/>
          </p:cNvSpPr>
          <p:nvPr>
            <p:ph type="sldNum" sz="quarter" idx="12"/>
          </p:nvPr>
        </p:nvSpPr>
        <p:spPr/>
        <p:txBody>
          <a:bodyPr/>
          <a:lstStyle/>
          <a:p>
            <a:fld id="{1D884F6B-D068-45E9-B250-41F0C46488DC}" type="slidenum">
              <a:rPr lang="en-US" altLang="zh-CN" dirty="0" smtClean="0"/>
              <a:pPr/>
              <a:t>74</a:t>
            </a:fld>
            <a:endParaRPr lang="en-US" altLang="zh-CN" dirty="0"/>
          </a:p>
        </p:txBody>
      </p:sp>
    </p:spTree>
    <p:extLst>
      <p:ext uri="{BB962C8B-B14F-4D97-AF65-F5344CB8AC3E}">
        <p14:creationId xmlns:p14="http://schemas.microsoft.com/office/powerpoint/2010/main" val="175608698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1568745" y="1946823"/>
            <a:ext cx="8097380" cy="4058216"/>
          </a:xfrm>
          <a:prstGeom prst="rect">
            <a:avLst/>
          </a:prstGeom>
        </p:spPr>
      </p:pic>
    </p:spTree>
    <p:extLst>
      <p:ext uri="{BB962C8B-B14F-4D97-AF65-F5344CB8AC3E}">
        <p14:creationId xmlns:p14="http://schemas.microsoft.com/office/powerpoint/2010/main" val="397917056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Command </a:t>
            </a:r>
            <a:r>
              <a:rPr lang="zh-CN" altLang="en-GB" dirty="0"/>
              <a:t>模式</a:t>
            </a:r>
            <a:r>
              <a:rPr lang="en-US" altLang="zh-CN" dirty="0"/>
              <a:t/>
            </a:r>
            <a:br>
              <a:rPr lang="en-US" altLang="zh-CN" dirty="0"/>
            </a:br>
            <a:r>
              <a:rPr lang="en-GB" altLang="zh-CN" dirty="0">
                <a:latin typeface="Helvetica"/>
              </a:rPr>
              <a:t>——</a:t>
            </a:r>
            <a:r>
              <a:rPr lang="zh-CN" altLang="en-US" b="1" dirty="0"/>
              <a:t>设置 </a:t>
            </a:r>
            <a:r>
              <a:rPr lang="en-US" altLang="zh-CN" b="1" dirty="0"/>
              <a:t>Vi </a:t>
            </a:r>
            <a:r>
              <a:rPr lang="zh-CN" altLang="en-US" b="1" dirty="0"/>
              <a:t>环境</a:t>
            </a:r>
            <a:endParaRPr lang="zh-CN" altLang="en-US" dirty="0"/>
          </a:p>
        </p:txBody>
      </p:sp>
      <p:sp>
        <p:nvSpPr>
          <p:cNvPr id="3" name="内容占位符 2"/>
          <p:cNvSpPr>
            <a:spLocks noGrp="1"/>
          </p:cNvSpPr>
          <p:nvPr>
            <p:ph idx="1"/>
          </p:nvPr>
        </p:nvSpPr>
        <p:spPr/>
        <p:txBody>
          <a:bodyPr/>
          <a:lstStyle/>
          <a:p>
            <a:r>
              <a:rPr lang="en-US" altLang="zh-CN" dirty="0"/>
              <a:t>:set </a:t>
            </a:r>
            <a:r>
              <a:rPr lang="en-US" altLang="zh-CN" dirty="0" err="1"/>
              <a:t>autoindent</a:t>
            </a:r>
            <a:r>
              <a:rPr lang="en-US" altLang="zh-CN" dirty="0"/>
              <a:t>  </a:t>
            </a:r>
            <a:r>
              <a:rPr lang="zh-CN" altLang="en-US" dirty="0"/>
              <a:t>缩进</a:t>
            </a:r>
            <a:r>
              <a:rPr lang="en-US" altLang="zh-CN" dirty="0"/>
              <a:t>,</a:t>
            </a:r>
            <a:r>
              <a:rPr lang="zh-CN" altLang="en-US" dirty="0"/>
              <a:t>常用于程序的编写</a:t>
            </a:r>
          </a:p>
          <a:p>
            <a:r>
              <a:rPr lang="en-US" altLang="zh-CN" dirty="0"/>
              <a:t>:set </a:t>
            </a:r>
            <a:r>
              <a:rPr lang="en-US" altLang="zh-CN" dirty="0" err="1"/>
              <a:t>noautoindent</a:t>
            </a:r>
            <a:r>
              <a:rPr lang="en-US" altLang="zh-CN" dirty="0"/>
              <a:t> </a:t>
            </a:r>
            <a:r>
              <a:rPr lang="zh-CN" altLang="en-US" dirty="0"/>
              <a:t>取消缩进</a:t>
            </a:r>
          </a:p>
          <a:p>
            <a:r>
              <a:rPr lang="en-US" altLang="zh-CN" dirty="0"/>
              <a:t>:set number </a:t>
            </a:r>
            <a:r>
              <a:rPr lang="zh-CN" altLang="en-US" dirty="0"/>
              <a:t>在编辑文件时显示行号</a:t>
            </a:r>
          </a:p>
          <a:p>
            <a:r>
              <a:rPr lang="en-US" altLang="zh-CN" dirty="0"/>
              <a:t>:set </a:t>
            </a:r>
            <a:r>
              <a:rPr lang="en-US" altLang="zh-CN" dirty="0" err="1"/>
              <a:t>nonumber</a:t>
            </a:r>
            <a:r>
              <a:rPr lang="en-US" altLang="zh-CN" dirty="0"/>
              <a:t> </a:t>
            </a:r>
            <a:r>
              <a:rPr lang="zh-CN" altLang="en-US" dirty="0"/>
              <a:t>不显示行号</a:t>
            </a:r>
          </a:p>
          <a:p>
            <a:r>
              <a:rPr lang="en-US" altLang="zh-CN" dirty="0"/>
              <a:t>:set </a:t>
            </a:r>
            <a:r>
              <a:rPr lang="en-US" altLang="zh-CN" dirty="0" err="1"/>
              <a:t>tabstop</a:t>
            </a:r>
            <a:r>
              <a:rPr lang="en-US" altLang="zh-CN" dirty="0"/>
              <a:t>=value </a:t>
            </a:r>
            <a:r>
              <a:rPr lang="zh-CN" altLang="en-US" dirty="0"/>
              <a:t>设置显示制表符的空格字符个数</a:t>
            </a:r>
          </a:p>
          <a:p>
            <a:r>
              <a:rPr lang="en-US" altLang="zh-CN" dirty="0"/>
              <a:t>:set </a:t>
            </a:r>
            <a:r>
              <a:rPr lang="zh-CN" altLang="en-US" dirty="0"/>
              <a:t>显示设置的所有选项</a:t>
            </a:r>
          </a:p>
          <a:p>
            <a:r>
              <a:rPr lang="en-US" altLang="zh-CN" dirty="0"/>
              <a:t>:set all </a:t>
            </a:r>
            <a:r>
              <a:rPr lang="zh-CN" altLang="en-US" dirty="0"/>
              <a:t>显示所有可以设置的选项</a:t>
            </a:r>
          </a:p>
        </p:txBody>
      </p:sp>
      <p:sp>
        <p:nvSpPr>
          <p:cNvPr id="6" name="灯片编号占位符 5"/>
          <p:cNvSpPr>
            <a:spLocks noGrp="1"/>
          </p:cNvSpPr>
          <p:nvPr>
            <p:ph type="sldNum" sz="quarter" idx="12"/>
          </p:nvPr>
        </p:nvSpPr>
        <p:spPr/>
        <p:txBody>
          <a:bodyPr/>
          <a:lstStyle/>
          <a:p>
            <a:fld id="{1D884F6B-D068-45E9-B250-41F0C46488DC}" type="slidenum">
              <a:rPr lang="en-US" altLang="zh-CN" dirty="0" smtClean="0"/>
              <a:pPr/>
              <a:t>76</a:t>
            </a:fld>
            <a:endParaRPr lang="en-US" altLang="zh-CN" dirty="0"/>
          </a:p>
        </p:txBody>
      </p:sp>
    </p:spTree>
    <p:extLst>
      <p:ext uri="{BB962C8B-B14F-4D97-AF65-F5344CB8AC3E}">
        <p14:creationId xmlns:p14="http://schemas.microsoft.com/office/powerpoint/2010/main" val="395982635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文本文件操作命令</a:t>
            </a:r>
          </a:p>
        </p:txBody>
      </p:sp>
      <p:sp>
        <p:nvSpPr>
          <p:cNvPr id="3" name="文本占位符 2"/>
          <p:cNvSpPr>
            <a:spLocks noGrp="1"/>
          </p:cNvSpPr>
          <p:nvPr>
            <p:ph type="body" idx="1"/>
          </p:nvPr>
        </p:nvSpPr>
        <p:spPr/>
        <p:txBody>
          <a:bodyPr/>
          <a:lstStyle/>
          <a:p>
            <a:endParaRPr lang="zh-CN" altLang="en-US"/>
          </a:p>
        </p:txBody>
      </p:sp>
      <p:sp>
        <p:nvSpPr>
          <p:cNvPr id="5" name="灯片编号占位符 4"/>
          <p:cNvSpPr>
            <a:spLocks noGrp="1"/>
          </p:cNvSpPr>
          <p:nvPr>
            <p:ph type="sldNum" sz="quarter" idx="11"/>
          </p:nvPr>
        </p:nvSpPr>
        <p:spPr/>
        <p:txBody>
          <a:bodyPr/>
          <a:lstStyle/>
          <a:p>
            <a:fld id="{947CB985-09D2-4724-917F-80B7A7E07E02}" type="slidenum">
              <a:rPr lang="en-US" altLang="zh-CN" dirty="0" smtClean="0"/>
              <a:pPr/>
              <a:t>77</a:t>
            </a:fld>
            <a:endParaRPr lang="en-US" altLang="zh-CN" dirty="0"/>
          </a:p>
        </p:txBody>
      </p:sp>
    </p:spTree>
    <p:extLst>
      <p:ext uri="{BB962C8B-B14F-4D97-AF65-F5344CB8AC3E}">
        <p14:creationId xmlns:p14="http://schemas.microsoft.com/office/powerpoint/2010/main" val="183073763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常用的文本文件提取命令</a:t>
            </a:r>
          </a:p>
        </p:txBody>
      </p:sp>
      <p:sp>
        <p:nvSpPr>
          <p:cNvPr id="6" name="灯片编号占位符 5"/>
          <p:cNvSpPr>
            <a:spLocks noGrp="1"/>
          </p:cNvSpPr>
          <p:nvPr>
            <p:ph type="sldNum" sz="quarter" idx="12"/>
          </p:nvPr>
        </p:nvSpPr>
        <p:spPr/>
        <p:txBody>
          <a:bodyPr/>
          <a:lstStyle/>
          <a:p>
            <a:fld id="{1D884F6B-D068-45E9-B250-41F0C46488DC}" type="slidenum">
              <a:rPr lang="en-US" altLang="zh-CN" dirty="0" smtClean="0"/>
              <a:pPr/>
              <a:t>78</a:t>
            </a:fld>
            <a:endParaRPr lang="en-US" altLang="zh-CN" dirty="0"/>
          </a:p>
        </p:txBody>
      </p:sp>
      <p:graphicFrame>
        <p:nvGraphicFramePr>
          <p:cNvPr id="7" name="内容占位符 6"/>
          <p:cNvGraphicFramePr>
            <a:graphicFrameLocks noGrp="1"/>
          </p:cNvGraphicFramePr>
          <p:nvPr>
            <p:ph idx="1"/>
            <p:extLst>
              <p:ext uri="{D42A27DB-BD31-4B8C-83A1-F6EECF244321}">
                <p14:modId xmlns:p14="http://schemas.microsoft.com/office/powerpoint/2010/main" val="291355906"/>
              </p:ext>
            </p:extLst>
          </p:nvPr>
        </p:nvGraphicFramePr>
        <p:xfrm>
          <a:off x="1016950" y="1623240"/>
          <a:ext cx="9399530" cy="4475036"/>
        </p:xfrm>
        <a:graphic>
          <a:graphicData uri="http://schemas.openxmlformats.org/drawingml/2006/table">
            <a:tbl>
              <a:tblPr>
                <a:tableStyleId>{35758FB7-9AC5-4552-8A53-C91805E547FA}</a:tableStyleId>
              </a:tblPr>
              <a:tblGrid>
                <a:gridCol w="2338467">
                  <a:extLst>
                    <a:ext uri="{9D8B030D-6E8A-4147-A177-3AD203B41FA5}">
                      <a16:colId xmlns:a16="http://schemas.microsoft.com/office/drawing/2014/main" val="20000"/>
                    </a:ext>
                  </a:extLst>
                </a:gridCol>
                <a:gridCol w="7061063">
                  <a:extLst>
                    <a:ext uri="{9D8B030D-6E8A-4147-A177-3AD203B41FA5}">
                      <a16:colId xmlns:a16="http://schemas.microsoft.com/office/drawing/2014/main" val="20001"/>
                    </a:ext>
                  </a:extLst>
                </a:gridCol>
              </a:tblGrid>
              <a:tr h="507736">
                <a:tc>
                  <a:txBody>
                    <a:bodyPr/>
                    <a:lstStyle/>
                    <a:p>
                      <a:pPr marL="342900" marR="0" lvl="0" indent="-342900" algn="ctr" defTabSz="914400" rtl="0" eaLnBrk="1" fontAlgn="t" latinLnBrk="0" hangingPunct="1">
                        <a:lnSpc>
                          <a:spcPct val="100000"/>
                        </a:lnSpc>
                        <a:spcBef>
                          <a:spcPct val="0"/>
                        </a:spcBef>
                        <a:spcAft>
                          <a:spcPct val="0"/>
                        </a:spcAft>
                        <a:buClr>
                          <a:schemeClr val="bg2"/>
                        </a:buClr>
                        <a:buSzPct val="75000"/>
                        <a:buFont typeface="Wingdings" pitchFamily="2" charset="2"/>
                        <a:buNone/>
                        <a:tabLst/>
                      </a:pPr>
                      <a:r>
                        <a:rPr kumimoji="0" lang="zh-CN" altLang="en-US" sz="2800" u="none" strike="noStrike" cap="none" normalizeH="0" baseline="0" dirty="0">
                          <a:ln>
                            <a:noFill/>
                          </a:ln>
                          <a:effectLst/>
                        </a:rPr>
                        <a:t>命令 </a:t>
                      </a:r>
                      <a:endParaRPr kumimoji="0" lang="zh-CN" altLang="en-US" sz="2800" b="0" i="0" u="none" strike="noStrike" cap="none" normalizeH="0" baseline="0" dirty="0">
                        <a:ln>
                          <a:noFill/>
                        </a:ln>
                        <a:solidFill>
                          <a:schemeClr val="tx1"/>
                        </a:solidFill>
                        <a:effectLst/>
                        <a:latin typeface="Arial" charset="0"/>
                        <a:ea typeface="宋体" charset="-122"/>
                      </a:endParaRPr>
                    </a:p>
                  </a:txBody>
                  <a:tcPr horzOverflow="overflow"/>
                </a:tc>
                <a:tc>
                  <a:txBody>
                    <a:bodyPr/>
                    <a:lstStyle/>
                    <a:p>
                      <a:pPr marL="342900" marR="0" lvl="0" indent="-342900" algn="ctr" defTabSz="914400" rtl="0" eaLnBrk="1" fontAlgn="t" latinLnBrk="0" hangingPunct="1">
                        <a:lnSpc>
                          <a:spcPct val="100000"/>
                        </a:lnSpc>
                        <a:spcBef>
                          <a:spcPct val="0"/>
                        </a:spcBef>
                        <a:spcAft>
                          <a:spcPct val="0"/>
                        </a:spcAft>
                        <a:buClr>
                          <a:schemeClr val="bg2"/>
                        </a:buClr>
                        <a:buSzPct val="75000"/>
                        <a:buFont typeface="Wingdings" pitchFamily="2" charset="2"/>
                        <a:buNone/>
                        <a:tabLst/>
                      </a:pPr>
                      <a:r>
                        <a:rPr kumimoji="0" lang="zh-CN" altLang="en-US" sz="2800" u="none" strike="noStrike" cap="none" normalizeH="0" baseline="0" dirty="0">
                          <a:ln>
                            <a:noFill/>
                          </a:ln>
                          <a:effectLst/>
                        </a:rPr>
                        <a:t>功能</a:t>
                      </a:r>
                      <a:endParaRPr kumimoji="0" lang="zh-CN" altLang="en-US" sz="2800" b="0" i="0" u="none" strike="noStrike" cap="none" normalizeH="0" baseline="0" dirty="0">
                        <a:ln>
                          <a:noFill/>
                        </a:ln>
                        <a:solidFill>
                          <a:schemeClr val="tx1"/>
                        </a:solidFill>
                        <a:effectLst/>
                        <a:latin typeface="Arial" charset="0"/>
                        <a:ea typeface="宋体" charset="-122"/>
                      </a:endParaRPr>
                    </a:p>
                  </a:txBody>
                  <a:tcPr horzOverflow="overflow"/>
                </a:tc>
                <a:extLst>
                  <a:ext uri="{0D108BD9-81ED-4DB2-BD59-A6C34878D82A}">
                    <a16:rowId xmlns:a16="http://schemas.microsoft.com/office/drawing/2014/main" val="10000"/>
                  </a:ext>
                </a:extLst>
              </a:tr>
              <a:tr h="560430">
                <a:tc>
                  <a:txBody>
                    <a:bodyPr/>
                    <a:lstStyle/>
                    <a:p>
                      <a:pPr marL="342900" marR="0" lvl="0" indent="-342900" algn="l" defTabSz="914400" rtl="0" eaLnBrk="1" fontAlgn="t" latinLnBrk="0" hangingPunct="1">
                        <a:lnSpc>
                          <a:spcPct val="100000"/>
                        </a:lnSpc>
                        <a:spcBef>
                          <a:spcPct val="0"/>
                        </a:spcBef>
                        <a:spcAft>
                          <a:spcPct val="0"/>
                        </a:spcAft>
                        <a:buClr>
                          <a:schemeClr val="bg2"/>
                        </a:buClr>
                        <a:buSzPct val="75000"/>
                        <a:buFont typeface="Wingdings" pitchFamily="2" charset="2"/>
                        <a:buNone/>
                        <a:tabLst/>
                      </a:pPr>
                      <a:r>
                        <a:rPr kumimoji="0" lang="en-US" altLang="zh-CN" sz="2800" b="0" i="0" u="none" strike="noStrike" cap="none" normalizeH="0" baseline="0" dirty="0">
                          <a:ln>
                            <a:noFill/>
                          </a:ln>
                          <a:solidFill>
                            <a:schemeClr val="accent6">
                              <a:lumMod val="75000"/>
                            </a:schemeClr>
                          </a:solidFill>
                          <a:effectLst/>
                          <a:latin typeface="Arial" charset="0"/>
                          <a:ea typeface="宋体" charset="-122"/>
                        </a:rPr>
                        <a:t>cat</a:t>
                      </a:r>
                      <a:r>
                        <a:rPr kumimoji="0" lang="zh-CN" altLang="en-US" sz="2800" b="0" i="0" u="none" strike="noStrike" cap="none" normalizeH="0" baseline="0" dirty="0">
                          <a:ln>
                            <a:noFill/>
                          </a:ln>
                          <a:solidFill>
                            <a:schemeClr val="accent6">
                              <a:lumMod val="75000"/>
                            </a:schemeClr>
                          </a:solidFill>
                          <a:effectLst/>
                          <a:latin typeface="Arial" charset="0"/>
                          <a:ea typeface="宋体" charset="-122"/>
                        </a:rPr>
                        <a:t>、</a:t>
                      </a:r>
                      <a:r>
                        <a:rPr kumimoji="0" lang="en-US" altLang="zh-CN" sz="2800" b="0" i="0" u="none" strike="noStrike" cap="none" normalizeH="0" baseline="0" dirty="0" err="1">
                          <a:ln>
                            <a:noFill/>
                          </a:ln>
                          <a:solidFill>
                            <a:schemeClr val="accent6">
                              <a:lumMod val="75000"/>
                            </a:schemeClr>
                          </a:solidFill>
                          <a:effectLst/>
                          <a:latin typeface="Arial" charset="0"/>
                          <a:ea typeface="宋体" charset="-122"/>
                        </a:rPr>
                        <a:t>tac</a:t>
                      </a:r>
                      <a:endParaRPr kumimoji="0" lang="en-US" altLang="zh-CN" sz="2800" b="0" i="0" u="none" strike="noStrike" cap="none" normalizeH="0" baseline="0" dirty="0">
                        <a:ln>
                          <a:noFill/>
                        </a:ln>
                        <a:solidFill>
                          <a:schemeClr val="accent6">
                            <a:lumMod val="75000"/>
                          </a:schemeClr>
                        </a:solidFill>
                        <a:effectLst/>
                        <a:latin typeface="Arial" charset="0"/>
                        <a:ea typeface="宋体" charset="-122"/>
                      </a:endParaRPr>
                    </a:p>
                  </a:txBody>
                  <a:tcPr horzOverflow="overflow"/>
                </a:tc>
                <a:tc>
                  <a:txBody>
                    <a:bodyPr/>
                    <a:lstStyle/>
                    <a:p>
                      <a:pPr marL="342900" marR="0" lvl="0" indent="-342900" algn="l" defTabSz="914400" rtl="0" eaLnBrk="1" fontAlgn="t" latinLnBrk="0" hangingPunct="1">
                        <a:lnSpc>
                          <a:spcPct val="100000"/>
                        </a:lnSpc>
                        <a:spcBef>
                          <a:spcPct val="0"/>
                        </a:spcBef>
                        <a:spcAft>
                          <a:spcPct val="0"/>
                        </a:spcAft>
                        <a:buClr>
                          <a:schemeClr val="bg2"/>
                        </a:buClr>
                        <a:buSzPct val="75000"/>
                        <a:buFont typeface="Wingdings" pitchFamily="2" charset="2"/>
                        <a:buNone/>
                        <a:tabLst/>
                      </a:pPr>
                      <a:r>
                        <a:rPr kumimoji="0" lang="zh-CN" altLang="en-US" sz="2800" b="0" i="0" u="none" strike="noStrike" cap="none" normalizeH="0" baseline="0" dirty="0">
                          <a:ln>
                            <a:noFill/>
                          </a:ln>
                          <a:solidFill>
                            <a:schemeClr val="tx1"/>
                          </a:solidFill>
                          <a:effectLst/>
                          <a:latin typeface="Arial" charset="0"/>
                          <a:ea typeface="宋体" charset="-122"/>
                        </a:rPr>
                        <a:t>滚屏显示文本文件内容</a:t>
                      </a:r>
                    </a:p>
                  </a:txBody>
                  <a:tcPr horzOverflow="overflow"/>
                </a:tc>
                <a:extLst>
                  <a:ext uri="{0D108BD9-81ED-4DB2-BD59-A6C34878D82A}">
                    <a16:rowId xmlns:a16="http://schemas.microsoft.com/office/drawing/2014/main" val="10001"/>
                  </a:ext>
                </a:extLst>
              </a:tr>
              <a:tr h="561806">
                <a:tc>
                  <a:txBody>
                    <a:bodyPr/>
                    <a:lstStyle/>
                    <a:p>
                      <a:pPr marL="342900" marR="0" lvl="0" indent="-342900" algn="l" defTabSz="914400" rtl="0" eaLnBrk="1" fontAlgn="t" latinLnBrk="0" hangingPunct="1">
                        <a:lnSpc>
                          <a:spcPct val="100000"/>
                        </a:lnSpc>
                        <a:spcBef>
                          <a:spcPct val="0"/>
                        </a:spcBef>
                        <a:spcAft>
                          <a:spcPct val="0"/>
                        </a:spcAft>
                        <a:buClr>
                          <a:schemeClr val="bg2"/>
                        </a:buClr>
                        <a:buSzPct val="75000"/>
                        <a:buFont typeface="Wingdings" pitchFamily="2" charset="2"/>
                        <a:buNone/>
                        <a:tabLst/>
                        <a:defRPr/>
                      </a:pPr>
                      <a:r>
                        <a:rPr kumimoji="0" lang="en-US" altLang="zh-CN" sz="2800" b="0" i="0" u="none" strike="noStrike" cap="none" normalizeH="0" baseline="0" dirty="0">
                          <a:ln>
                            <a:noFill/>
                          </a:ln>
                          <a:solidFill>
                            <a:schemeClr val="accent6">
                              <a:lumMod val="75000"/>
                            </a:schemeClr>
                          </a:solidFill>
                          <a:effectLst/>
                          <a:latin typeface="Arial" charset="0"/>
                          <a:ea typeface="宋体" charset="-122"/>
                        </a:rPr>
                        <a:t>more</a:t>
                      </a:r>
                      <a:r>
                        <a:rPr kumimoji="0" lang="zh-CN" altLang="en-US" sz="2800" b="0" i="0" u="none" strike="noStrike" cap="none" normalizeH="0" baseline="0" dirty="0">
                          <a:ln>
                            <a:noFill/>
                          </a:ln>
                          <a:solidFill>
                            <a:schemeClr val="accent6">
                              <a:lumMod val="75000"/>
                            </a:schemeClr>
                          </a:solidFill>
                          <a:effectLst/>
                          <a:latin typeface="Arial" charset="0"/>
                          <a:ea typeface="宋体" charset="-122"/>
                        </a:rPr>
                        <a:t>、</a:t>
                      </a:r>
                      <a:r>
                        <a:rPr kumimoji="0" lang="en-US" altLang="zh-CN" sz="2800" b="0" i="0" u="none" strike="noStrike" cap="none" normalizeH="0" baseline="0" dirty="0">
                          <a:ln>
                            <a:noFill/>
                          </a:ln>
                          <a:solidFill>
                            <a:schemeClr val="accent6">
                              <a:lumMod val="75000"/>
                            </a:schemeClr>
                          </a:solidFill>
                          <a:effectLst/>
                          <a:latin typeface="Arial" charset="0"/>
                          <a:ea typeface="宋体" charset="-122"/>
                        </a:rPr>
                        <a:t>less</a:t>
                      </a:r>
                    </a:p>
                  </a:txBody>
                  <a:tcPr horzOverflow="overflow"/>
                </a:tc>
                <a:tc>
                  <a:txBody>
                    <a:bodyPr/>
                    <a:lstStyle/>
                    <a:p>
                      <a:pPr marL="342900" marR="0" lvl="0" indent="-342900" algn="l" defTabSz="914400" rtl="0" eaLnBrk="1" fontAlgn="t" latinLnBrk="0" hangingPunct="1">
                        <a:lnSpc>
                          <a:spcPct val="100000"/>
                        </a:lnSpc>
                        <a:spcBef>
                          <a:spcPct val="0"/>
                        </a:spcBef>
                        <a:spcAft>
                          <a:spcPct val="0"/>
                        </a:spcAft>
                        <a:buClr>
                          <a:schemeClr val="bg2"/>
                        </a:buClr>
                        <a:buSzPct val="75000"/>
                        <a:buFont typeface="Wingdings" pitchFamily="2" charset="2"/>
                        <a:buNone/>
                        <a:tabLst/>
                      </a:pPr>
                      <a:r>
                        <a:rPr kumimoji="0" lang="zh-CN" altLang="en-US" sz="2800" b="0" i="0" u="none" strike="noStrike" cap="none" normalizeH="0" baseline="0" dirty="0">
                          <a:ln>
                            <a:noFill/>
                          </a:ln>
                          <a:solidFill>
                            <a:schemeClr val="tx1"/>
                          </a:solidFill>
                          <a:effectLst/>
                          <a:latin typeface="Arial" charset="0"/>
                          <a:ea typeface="宋体" charset="-122"/>
                        </a:rPr>
                        <a:t>分屏显示文本文件内容</a:t>
                      </a:r>
                    </a:p>
                  </a:txBody>
                  <a:tcPr horzOverflow="overflow"/>
                </a:tc>
                <a:extLst>
                  <a:ext uri="{0D108BD9-81ED-4DB2-BD59-A6C34878D82A}">
                    <a16:rowId xmlns:a16="http://schemas.microsoft.com/office/drawing/2014/main" val="10002"/>
                  </a:ext>
                </a:extLst>
              </a:tr>
              <a:tr h="925872">
                <a:tc>
                  <a:txBody>
                    <a:bodyPr/>
                    <a:lstStyle/>
                    <a:p>
                      <a:pPr marL="342900" marR="0" lvl="0" indent="-342900" algn="l" defTabSz="914400" rtl="0" eaLnBrk="1" fontAlgn="t" latinLnBrk="0" hangingPunct="1">
                        <a:lnSpc>
                          <a:spcPct val="100000"/>
                        </a:lnSpc>
                        <a:spcBef>
                          <a:spcPct val="0"/>
                        </a:spcBef>
                        <a:spcAft>
                          <a:spcPct val="0"/>
                        </a:spcAft>
                        <a:buClr>
                          <a:schemeClr val="bg2"/>
                        </a:buClr>
                        <a:buSzPct val="75000"/>
                        <a:buFont typeface="Wingdings" pitchFamily="2" charset="2"/>
                        <a:buNone/>
                        <a:tabLst/>
                        <a:defRPr/>
                      </a:pPr>
                      <a:r>
                        <a:rPr kumimoji="0" lang="en-US" altLang="zh-CN" sz="2800" b="0" i="0" u="none" strike="noStrike" cap="none" normalizeH="0" baseline="0" dirty="0">
                          <a:ln>
                            <a:noFill/>
                          </a:ln>
                          <a:solidFill>
                            <a:schemeClr val="accent6">
                              <a:lumMod val="75000"/>
                            </a:schemeClr>
                          </a:solidFill>
                          <a:effectLst/>
                          <a:latin typeface="Arial" charset="0"/>
                          <a:ea typeface="宋体" charset="-122"/>
                        </a:rPr>
                        <a:t>head</a:t>
                      </a:r>
                      <a:r>
                        <a:rPr kumimoji="0" lang="zh-CN" altLang="en-US" sz="2800" b="0" i="0" u="none" strike="noStrike" cap="none" normalizeH="0" baseline="0" dirty="0">
                          <a:ln>
                            <a:noFill/>
                          </a:ln>
                          <a:solidFill>
                            <a:schemeClr val="accent6">
                              <a:lumMod val="75000"/>
                            </a:schemeClr>
                          </a:solidFill>
                          <a:effectLst/>
                          <a:latin typeface="Arial" charset="0"/>
                          <a:ea typeface="宋体" charset="-122"/>
                        </a:rPr>
                        <a:t>、</a:t>
                      </a:r>
                      <a:r>
                        <a:rPr kumimoji="0" lang="en-US" altLang="zh-CN" sz="2800" b="0" i="0" u="none" strike="noStrike" cap="none" normalizeH="0" baseline="0" dirty="0">
                          <a:ln>
                            <a:noFill/>
                          </a:ln>
                          <a:solidFill>
                            <a:schemeClr val="accent6">
                              <a:lumMod val="75000"/>
                            </a:schemeClr>
                          </a:solidFill>
                          <a:effectLst/>
                          <a:latin typeface="Arial" charset="0"/>
                          <a:ea typeface="宋体" charset="-122"/>
                        </a:rPr>
                        <a:t>tail</a:t>
                      </a:r>
                    </a:p>
                  </a:txBody>
                  <a:tcPr horzOverflow="overflow"/>
                </a:tc>
                <a:tc>
                  <a:txBody>
                    <a:bodyPr/>
                    <a:lstStyle/>
                    <a:p>
                      <a:pPr marL="342900" marR="0" lvl="0" indent="-342900" algn="l" defTabSz="914400" rtl="0" eaLnBrk="1" fontAlgn="t" latinLnBrk="0" hangingPunct="1">
                        <a:lnSpc>
                          <a:spcPct val="100000"/>
                        </a:lnSpc>
                        <a:spcBef>
                          <a:spcPct val="0"/>
                        </a:spcBef>
                        <a:spcAft>
                          <a:spcPct val="0"/>
                        </a:spcAft>
                        <a:buClr>
                          <a:schemeClr val="bg2"/>
                        </a:buClr>
                        <a:buSzPct val="75000"/>
                        <a:buFont typeface="Wingdings" pitchFamily="2" charset="2"/>
                        <a:buNone/>
                        <a:tabLst/>
                      </a:pPr>
                      <a:r>
                        <a:rPr kumimoji="0" lang="zh-CN" altLang="en-US" sz="2800" b="0" i="0" u="none" strike="noStrike" cap="none" normalizeH="0" baseline="0" dirty="0">
                          <a:ln>
                            <a:noFill/>
                          </a:ln>
                          <a:solidFill>
                            <a:schemeClr val="tx1"/>
                          </a:solidFill>
                          <a:effectLst/>
                          <a:latin typeface="Arial" charset="0"/>
                          <a:ea typeface="宋体" charset="-122"/>
                        </a:rPr>
                        <a:t>显示文本文件的前或后若干行</a:t>
                      </a:r>
                      <a:endParaRPr kumimoji="0" lang="en-US" altLang="zh-CN" sz="2800" b="0" i="0" u="none" strike="noStrike" cap="none" normalizeH="0" baseline="0" dirty="0">
                        <a:ln>
                          <a:noFill/>
                        </a:ln>
                        <a:solidFill>
                          <a:schemeClr val="tx1"/>
                        </a:solidFill>
                        <a:effectLst/>
                        <a:latin typeface="Arial" charset="0"/>
                        <a:ea typeface="宋体" charset="-122"/>
                      </a:endParaRPr>
                    </a:p>
                    <a:p>
                      <a:pPr marL="342900" marR="0" lvl="0" indent="-342900" algn="l" defTabSz="914400" rtl="0" eaLnBrk="1" fontAlgn="t" latinLnBrk="0" hangingPunct="1">
                        <a:lnSpc>
                          <a:spcPct val="100000"/>
                        </a:lnSpc>
                        <a:spcBef>
                          <a:spcPct val="0"/>
                        </a:spcBef>
                        <a:spcAft>
                          <a:spcPct val="0"/>
                        </a:spcAft>
                        <a:buClr>
                          <a:schemeClr val="bg2"/>
                        </a:buClr>
                        <a:buSzPct val="75000"/>
                        <a:buFont typeface="Wingdings" pitchFamily="2" charset="2"/>
                        <a:buNone/>
                        <a:tabLst/>
                      </a:pPr>
                      <a:r>
                        <a:rPr kumimoji="0" lang="zh-CN" altLang="en-US" sz="2800" b="0" i="0" u="none" strike="noStrike" cap="none" normalizeH="0" baseline="0" dirty="0">
                          <a:ln>
                            <a:noFill/>
                          </a:ln>
                          <a:solidFill>
                            <a:schemeClr val="tx1"/>
                          </a:solidFill>
                          <a:effectLst/>
                          <a:latin typeface="Arial" charset="0"/>
                          <a:ea typeface="宋体" charset="-122"/>
                        </a:rPr>
                        <a:t>（横向截取文本文件内容）</a:t>
                      </a:r>
                    </a:p>
                  </a:txBody>
                  <a:tcPr horzOverflow="overflow"/>
                </a:tc>
                <a:extLst>
                  <a:ext uri="{0D108BD9-81ED-4DB2-BD59-A6C34878D82A}">
                    <a16:rowId xmlns:a16="http://schemas.microsoft.com/office/drawing/2014/main" val="10003"/>
                  </a:ext>
                </a:extLst>
              </a:tr>
              <a:tr h="925872">
                <a:tc>
                  <a:txBody>
                    <a:bodyPr/>
                    <a:lstStyle/>
                    <a:p>
                      <a:pPr marL="342900" marR="0" lvl="0" indent="-342900" algn="l" defTabSz="914400" rtl="0" eaLnBrk="1" fontAlgn="t" latinLnBrk="0" hangingPunct="1">
                        <a:lnSpc>
                          <a:spcPct val="100000"/>
                        </a:lnSpc>
                        <a:spcBef>
                          <a:spcPct val="0"/>
                        </a:spcBef>
                        <a:spcAft>
                          <a:spcPct val="0"/>
                        </a:spcAft>
                        <a:buClr>
                          <a:schemeClr val="bg2"/>
                        </a:buClr>
                        <a:buSzPct val="75000"/>
                        <a:buFont typeface="Wingdings" pitchFamily="2" charset="2"/>
                        <a:buNone/>
                        <a:tabLst/>
                      </a:pPr>
                      <a:r>
                        <a:rPr kumimoji="0" lang="en-US" altLang="zh-CN" sz="2800" b="0" i="0" u="none" strike="noStrike" cap="none" normalizeH="0" baseline="0" dirty="0">
                          <a:ln>
                            <a:noFill/>
                          </a:ln>
                          <a:solidFill>
                            <a:schemeClr val="accent6">
                              <a:lumMod val="75000"/>
                            </a:schemeClr>
                          </a:solidFill>
                          <a:effectLst/>
                          <a:latin typeface="Arial" charset="0"/>
                          <a:ea typeface="宋体" charset="-122"/>
                        </a:rPr>
                        <a:t>cut</a:t>
                      </a:r>
                    </a:p>
                  </a:txBody>
                  <a:tcPr horzOverflow="overflow"/>
                </a:tc>
                <a:tc>
                  <a:txBody>
                    <a:bodyPr/>
                    <a:lstStyle/>
                    <a:p>
                      <a:pPr marL="342900" marR="0" lvl="0" indent="-342900" algn="l" defTabSz="914400" rtl="0" eaLnBrk="1" fontAlgn="t" latinLnBrk="0" hangingPunct="1">
                        <a:lnSpc>
                          <a:spcPct val="100000"/>
                        </a:lnSpc>
                        <a:spcBef>
                          <a:spcPct val="0"/>
                        </a:spcBef>
                        <a:spcAft>
                          <a:spcPct val="0"/>
                        </a:spcAft>
                        <a:buClr>
                          <a:schemeClr val="bg2"/>
                        </a:buClr>
                        <a:buSzPct val="75000"/>
                        <a:buFont typeface="Wingdings" pitchFamily="2" charset="2"/>
                        <a:buNone/>
                        <a:tabLst/>
                      </a:pPr>
                      <a:r>
                        <a:rPr kumimoji="0" lang="zh-CN" altLang="en-US" sz="2800" b="0" i="0" u="none" strike="noStrike" cap="none" normalizeH="0" baseline="0" dirty="0">
                          <a:ln>
                            <a:noFill/>
                          </a:ln>
                          <a:solidFill>
                            <a:schemeClr val="tx1"/>
                          </a:solidFill>
                          <a:effectLst/>
                          <a:latin typeface="Arial" charset="0"/>
                          <a:ea typeface="宋体" charset="-122"/>
                        </a:rPr>
                        <a:t>纵向切割出文本指定的部分</a:t>
                      </a:r>
                      <a:endParaRPr kumimoji="0" lang="en-US" altLang="zh-CN" sz="2800" b="0" i="0" u="none" strike="noStrike" cap="none" normalizeH="0" baseline="0" dirty="0">
                        <a:ln>
                          <a:noFill/>
                        </a:ln>
                        <a:solidFill>
                          <a:schemeClr val="tx1"/>
                        </a:solidFill>
                        <a:effectLst/>
                        <a:latin typeface="Arial" charset="0"/>
                        <a:ea typeface="宋体" charset="-122"/>
                      </a:endParaRPr>
                    </a:p>
                    <a:p>
                      <a:pPr marL="342900" marR="0" lvl="0" indent="-342900" algn="l" defTabSz="914400" rtl="0" eaLnBrk="1" fontAlgn="t" latinLnBrk="0" hangingPunct="1">
                        <a:lnSpc>
                          <a:spcPct val="100000"/>
                        </a:lnSpc>
                        <a:spcBef>
                          <a:spcPct val="0"/>
                        </a:spcBef>
                        <a:spcAft>
                          <a:spcPct val="0"/>
                        </a:spcAft>
                        <a:buClr>
                          <a:schemeClr val="bg2"/>
                        </a:buClr>
                        <a:buSzPct val="75000"/>
                        <a:buFont typeface="Wingdings" pitchFamily="2" charset="2"/>
                        <a:buNone/>
                        <a:tabLst/>
                      </a:pPr>
                      <a:r>
                        <a:rPr kumimoji="0" lang="zh-CN" altLang="en-US" sz="2800" b="0" i="0" u="none" strike="noStrike" cap="none" normalizeH="0" baseline="0" dirty="0">
                          <a:ln>
                            <a:noFill/>
                          </a:ln>
                          <a:solidFill>
                            <a:schemeClr val="tx1"/>
                          </a:solidFill>
                          <a:effectLst/>
                          <a:latin typeface="Arial" charset="0"/>
                          <a:ea typeface="宋体" charset="-122"/>
                        </a:rPr>
                        <a:t>（纵向截取文本文件内容）</a:t>
                      </a:r>
                    </a:p>
                  </a:txBody>
                  <a:tcPr horzOverflow="overflow"/>
                </a:tc>
                <a:extLst>
                  <a:ext uri="{0D108BD9-81ED-4DB2-BD59-A6C34878D82A}">
                    <a16:rowId xmlns:a16="http://schemas.microsoft.com/office/drawing/2014/main" val="10004"/>
                  </a:ext>
                </a:extLst>
              </a:tr>
              <a:tr h="925872">
                <a:tc>
                  <a:txBody>
                    <a:bodyPr/>
                    <a:lstStyle/>
                    <a:p>
                      <a:pPr marL="342900" marR="0" lvl="0" indent="-342900" algn="l" defTabSz="914400" rtl="0" eaLnBrk="1" fontAlgn="t" latinLnBrk="0" hangingPunct="1">
                        <a:lnSpc>
                          <a:spcPct val="100000"/>
                        </a:lnSpc>
                        <a:spcBef>
                          <a:spcPct val="0"/>
                        </a:spcBef>
                        <a:spcAft>
                          <a:spcPct val="0"/>
                        </a:spcAft>
                        <a:buClr>
                          <a:schemeClr val="bg2"/>
                        </a:buClr>
                        <a:buSzPct val="75000"/>
                        <a:buFont typeface="Wingdings" pitchFamily="2" charset="2"/>
                        <a:buNone/>
                        <a:tabLst/>
                      </a:pPr>
                      <a:r>
                        <a:rPr kumimoji="0" lang="en-US" altLang="zh-CN" sz="2800" b="0" i="0" u="none" strike="noStrike" cap="none" normalizeH="0" baseline="0" dirty="0" err="1">
                          <a:ln>
                            <a:noFill/>
                          </a:ln>
                          <a:solidFill>
                            <a:schemeClr val="accent6">
                              <a:lumMod val="75000"/>
                            </a:schemeClr>
                          </a:solidFill>
                          <a:effectLst/>
                          <a:latin typeface="Arial" charset="0"/>
                          <a:ea typeface="宋体" charset="-122"/>
                        </a:rPr>
                        <a:t>grep</a:t>
                      </a:r>
                      <a:endParaRPr kumimoji="0" lang="en-US" altLang="zh-CN" sz="2800" b="0" i="0" u="none" strike="noStrike" cap="none" normalizeH="0" baseline="0" dirty="0">
                        <a:ln>
                          <a:noFill/>
                        </a:ln>
                        <a:solidFill>
                          <a:schemeClr val="accent6">
                            <a:lumMod val="75000"/>
                          </a:schemeClr>
                        </a:solidFill>
                        <a:effectLst/>
                        <a:latin typeface="Arial" charset="0"/>
                        <a:ea typeface="宋体" charset="-122"/>
                      </a:endParaRPr>
                    </a:p>
                  </a:txBody>
                  <a:tcPr horzOverflow="overflow"/>
                </a:tc>
                <a:tc>
                  <a:txBody>
                    <a:bodyPr/>
                    <a:lstStyle/>
                    <a:p>
                      <a:pPr marL="342900" marR="0" lvl="0" indent="-342900" algn="l" defTabSz="914400" rtl="0" eaLnBrk="1" fontAlgn="t" latinLnBrk="0" hangingPunct="1">
                        <a:lnSpc>
                          <a:spcPct val="100000"/>
                        </a:lnSpc>
                        <a:spcBef>
                          <a:spcPct val="0"/>
                        </a:spcBef>
                        <a:spcAft>
                          <a:spcPct val="0"/>
                        </a:spcAft>
                        <a:buClr>
                          <a:schemeClr val="bg2"/>
                        </a:buClr>
                        <a:buSzPct val="75000"/>
                        <a:buFont typeface="Wingdings" pitchFamily="2" charset="2"/>
                        <a:buNone/>
                        <a:tabLst/>
                        <a:defRPr/>
                      </a:pPr>
                      <a:r>
                        <a:rPr kumimoji="0" lang="zh-CN" altLang="en-US" sz="2800" b="0" i="0" u="none" strike="noStrike" cap="none" normalizeH="0" baseline="0" dirty="0">
                          <a:ln>
                            <a:noFill/>
                          </a:ln>
                          <a:solidFill>
                            <a:schemeClr val="tx1"/>
                          </a:solidFill>
                          <a:effectLst/>
                          <a:latin typeface="Arial" charset="0"/>
                          <a:ea typeface="宋体" charset="-122"/>
                        </a:rPr>
                        <a:t>在文本文件中查找指定的字符串</a:t>
                      </a:r>
                      <a:endParaRPr kumimoji="0" lang="en-US" altLang="zh-CN" sz="2800" b="0" i="0" u="none" strike="noStrike" cap="none" normalizeH="0" baseline="0" dirty="0">
                        <a:ln>
                          <a:noFill/>
                        </a:ln>
                        <a:solidFill>
                          <a:schemeClr val="tx1"/>
                        </a:solidFill>
                        <a:effectLst/>
                        <a:latin typeface="Arial" charset="0"/>
                        <a:ea typeface="宋体" charset="-122"/>
                      </a:endParaRPr>
                    </a:p>
                    <a:p>
                      <a:pPr marL="342900" marR="0" lvl="0" indent="-342900" algn="l" defTabSz="914400" rtl="0" eaLnBrk="1" fontAlgn="t" latinLnBrk="0" hangingPunct="1">
                        <a:lnSpc>
                          <a:spcPct val="100000"/>
                        </a:lnSpc>
                        <a:spcBef>
                          <a:spcPct val="0"/>
                        </a:spcBef>
                        <a:spcAft>
                          <a:spcPct val="0"/>
                        </a:spcAft>
                        <a:buClr>
                          <a:schemeClr val="bg2"/>
                        </a:buClr>
                        <a:buSzPct val="75000"/>
                        <a:buFont typeface="Wingdings" pitchFamily="2" charset="2"/>
                        <a:buNone/>
                        <a:tabLst/>
                        <a:defRPr/>
                      </a:pPr>
                      <a:r>
                        <a:rPr kumimoji="0" lang="zh-CN" altLang="en-US" sz="2800" b="0" i="0" u="none" strike="noStrike" cap="none" normalizeH="0" baseline="0" dirty="0">
                          <a:ln>
                            <a:noFill/>
                          </a:ln>
                          <a:solidFill>
                            <a:schemeClr val="tx1"/>
                          </a:solidFill>
                          <a:effectLst/>
                          <a:latin typeface="Arial" charset="0"/>
                          <a:ea typeface="宋体" charset="-122"/>
                        </a:rPr>
                        <a:t>（按关键字</a:t>
                      </a:r>
                      <a:r>
                        <a:rPr lang="zh-CN" altLang="en-US" sz="2800" dirty="0"/>
                        <a:t>提</a:t>
                      </a:r>
                      <a:r>
                        <a:rPr kumimoji="0" lang="zh-CN" altLang="en-US" sz="2800" b="0" i="0" u="none" strike="noStrike" cap="none" normalizeH="0" baseline="0" dirty="0">
                          <a:ln>
                            <a:noFill/>
                          </a:ln>
                          <a:solidFill>
                            <a:schemeClr val="tx1"/>
                          </a:solidFill>
                          <a:effectLst/>
                          <a:latin typeface="Arial" charset="0"/>
                          <a:ea typeface="宋体" charset="-122"/>
                        </a:rPr>
                        <a:t>取文本文件中匹配的行）</a:t>
                      </a:r>
                    </a:p>
                  </a:txBody>
                  <a:tcPr horzOverflow="overflow"/>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62846810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常用的文本文件分析命令</a:t>
            </a:r>
          </a:p>
        </p:txBody>
      </p:sp>
      <p:sp>
        <p:nvSpPr>
          <p:cNvPr id="6" name="灯片编号占位符 5"/>
          <p:cNvSpPr>
            <a:spLocks noGrp="1"/>
          </p:cNvSpPr>
          <p:nvPr>
            <p:ph type="sldNum" sz="quarter" idx="12"/>
          </p:nvPr>
        </p:nvSpPr>
        <p:spPr/>
        <p:txBody>
          <a:bodyPr/>
          <a:lstStyle/>
          <a:p>
            <a:fld id="{1D884F6B-D068-45E9-B250-41F0C46488DC}" type="slidenum">
              <a:rPr lang="en-US" altLang="zh-CN" dirty="0" smtClean="0"/>
              <a:pPr/>
              <a:t>79</a:t>
            </a:fld>
            <a:endParaRPr lang="en-US" altLang="zh-CN" dirty="0"/>
          </a:p>
        </p:txBody>
      </p:sp>
      <p:graphicFrame>
        <p:nvGraphicFramePr>
          <p:cNvPr id="7" name="内容占位符 6"/>
          <p:cNvGraphicFramePr>
            <a:graphicFrameLocks noGrp="1"/>
          </p:cNvGraphicFramePr>
          <p:nvPr>
            <p:ph idx="1"/>
          </p:nvPr>
        </p:nvGraphicFramePr>
        <p:xfrm>
          <a:off x="1981200" y="1600200"/>
          <a:ext cx="8147248" cy="4364596"/>
        </p:xfrm>
        <a:graphic>
          <a:graphicData uri="http://schemas.openxmlformats.org/drawingml/2006/table">
            <a:tbl>
              <a:tblPr>
                <a:tableStyleId>{35758FB7-9AC5-4552-8A53-C91805E547FA}</a:tableStyleId>
              </a:tblPr>
              <a:tblGrid>
                <a:gridCol w="2026918">
                  <a:extLst>
                    <a:ext uri="{9D8B030D-6E8A-4147-A177-3AD203B41FA5}">
                      <a16:colId xmlns:a16="http://schemas.microsoft.com/office/drawing/2014/main" val="20000"/>
                    </a:ext>
                  </a:extLst>
                </a:gridCol>
                <a:gridCol w="6120330">
                  <a:extLst>
                    <a:ext uri="{9D8B030D-6E8A-4147-A177-3AD203B41FA5}">
                      <a16:colId xmlns:a16="http://schemas.microsoft.com/office/drawing/2014/main" val="20001"/>
                    </a:ext>
                  </a:extLst>
                </a:gridCol>
              </a:tblGrid>
              <a:tr h="507874">
                <a:tc>
                  <a:txBody>
                    <a:bodyPr/>
                    <a:lstStyle/>
                    <a:p>
                      <a:pPr marL="342900" marR="0" lvl="0" indent="-342900" algn="ctr" defTabSz="914400" rtl="0" eaLnBrk="1" fontAlgn="t" latinLnBrk="0" hangingPunct="1">
                        <a:lnSpc>
                          <a:spcPct val="100000"/>
                        </a:lnSpc>
                        <a:spcBef>
                          <a:spcPct val="0"/>
                        </a:spcBef>
                        <a:spcAft>
                          <a:spcPct val="0"/>
                        </a:spcAft>
                        <a:buClr>
                          <a:schemeClr val="bg2"/>
                        </a:buClr>
                        <a:buSzPct val="75000"/>
                        <a:buFont typeface="Wingdings" pitchFamily="2" charset="2"/>
                        <a:buNone/>
                        <a:tabLst/>
                      </a:pPr>
                      <a:r>
                        <a:rPr kumimoji="0" lang="zh-CN" altLang="en-US" sz="2800" u="none" strike="noStrike" cap="none" normalizeH="0" baseline="0" dirty="0">
                          <a:ln>
                            <a:noFill/>
                          </a:ln>
                          <a:effectLst/>
                        </a:rPr>
                        <a:t>命令 </a:t>
                      </a:r>
                      <a:endParaRPr kumimoji="0" lang="zh-CN" altLang="en-US" sz="2800" b="0" i="0" u="none" strike="noStrike" cap="none" normalizeH="0" baseline="0" dirty="0">
                        <a:ln>
                          <a:noFill/>
                        </a:ln>
                        <a:solidFill>
                          <a:schemeClr val="tx1"/>
                        </a:solidFill>
                        <a:effectLst/>
                        <a:latin typeface="Arial" charset="0"/>
                        <a:ea typeface="宋体" charset="-122"/>
                      </a:endParaRPr>
                    </a:p>
                  </a:txBody>
                  <a:tcPr horzOverflow="overflow"/>
                </a:tc>
                <a:tc>
                  <a:txBody>
                    <a:bodyPr/>
                    <a:lstStyle/>
                    <a:p>
                      <a:pPr marL="342900" marR="0" lvl="0" indent="-342900" algn="ctr" defTabSz="914400" rtl="0" eaLnBrk="1" fontAlgn="t" latinLnBrk="0" hangingPunct="1">
                        <a:lnSpc>
                          <a:spcPct val="100000"/>
                        </a:lnSpc>
                        <a:spcBef>
                          <a:spcPct val="0"/>
                        </a:spcBef>
                        <a:spcAft>
                          <a:spcPct val="0"/>
                        </a:spcAft>
                        <a:buClr>
                          <a:schemeClr val="bg2"/>
                        </a:buClr>
                        <a:buSzPct val="75000"/>
                        <a:buFont typeface="Wingdings" pitchFamily="2" charset="2"/>
                        <a:buNone/>
                        <a:tabLst/>
                      </a:pPr>
                      <a:r>
                        <a:rPr kumimoji="0" lang="zh-CN" altLang="en-US" sz="2800" u="none" strike="noStrike" cap="none" normalizeH="0" baseline="0" dirty="0">
                          <a:ln>
                            <a:noFill/>
                          </a:ln>
                          <a:effectLst/>
                        </a:rPr>
                        <a:t>功能</a:t>
                      </a:r>
                      <a:endParaRPr kumimoji="0" lang="zh-CN" altLang="en-US" sz="2800" b="0" i="0" u="none" strike="noStrike" cap="none" normalizeH="0" baseline="0" dirty="0">
                        <a:ln>
                          <a:noFill/>
                        </a:ln>
                        <a:solidFill>
                          <a:schemeClr val="tx1"/>
                        </a:solidFill>
                        <a:effectLst/>
                        <a:latin typeface="Arial" charset="0"/>
                        <a:ea typeface="宋体" charset="-122"/>
                      </a:endParaRPr>
                    </a:p>
                  </a:txBody>
                  <a:tcPr horzOverflow="overflow"/>
                </a:tc>
                <a:extLst>
                  <a:ext uri="{0D108BD9-81ED-4DB2-BD59-A6C34878D82A}">
                    <a16:rowId xmlns:a16="http://schemas.microsoft.com/office/drawing/2014/main" val="10000"/>
                  </a:ext>
                </a:extLst>
              </a:tr>
              <a:tr h="571936">
                <a:tc>
                  <a:txBody>
                    <a:bodyPr/>
                    <a:lstStyle/>
                    <a:p>
                      <a:pPr marL="342900" marR="0" lvl="0" indent="-342900" algn="l" defTabSz="914400" rtl="0" eaLnBrk="1" fontAlgn="t" latinLnBrk="0" hangingPunct="1">
                        <a:lnSpc>
                          <a:spcPct val="100000"/>
                        </a:lnSpc>
                        <a:spcBef>
                          <a:spcPct val="0"/>
                        </a:spcBef>
                        <a:spcAft>
                          <a:spcPct val="0"/>
                        </a:spcAft>
                        <a:buClr>
                          <a:schemeClr val="bg2"/>
                        </a:buClr>
                        <a:buSzPct val="75000"/>
                        <a:buFont typeface="Wingdings" pitchFamily="2" charset="2"/>
                        <a:buNone/>
                        <a:tabLst/>
                      </a:pPr>
                      <a:r>
                        <a:rPr kumimoji="0" lang="en-US" altLang="zh-CN" sz="2800" b="0" i="0" u="none" strike="noStrike" cap="none" normalizeH="0" baseline="0" dirty="0" err="1">
                          <a:ln>
                            <a:noFill/>
                          </a:ln>
                          <a:solidFill>
                            <a:schemeClr val="accent6">
                              <a:lumMod val="75000"/>
                            </a:schemeClr>
                          </a:solidFill>
                          <a:effectLst/>
                          <a:latin typeface="Arial" charset="0"/>
                          <a:ea typeface="宋体" charset="-122"/>
                        </a:rPr>
                        <a:t>wc</a:t>
                      </a:r>
                      <a:endParaRPr kumimoji="0" lang="en-US" altLang="zh-CN" sz="2800" b="0" i="0" u="none" strike="noStrike" cap="none" normalizeH="0" baseline="0" dirty="0">
                        <a:ln>
                          <a:noFill/>
                        </a:ln>
                        <a:solidFill>
                          <a:schemeClr val="accent6">
                            <a:lumMod val="75000"/>
                          </a:schemeClr>
                        </a:solidFill>
                        <a:effectLst/>
                        <a:latin typeface="Arial" charset="0"/>
                        <a:ea typeface="宋体" charset="-122"/>
                      </a:endParaRPr>
                    </a:p>
                  </a:txBody>
                  <a:tcPr horzOverflow="overflow"/>
                </a:tc>
                <a:tc>
                  <a:txBody>
                    <a:bodyPr/>
                    <a:lstStyle/>
                    <a:p>
                      <a:pPr marL="342900" marR="0" lvl="0" indent="-342900" algn="l" defTabSz="914400" rtl="0" eaLnBrk="1" fontAlgn="t" latinLnBrk="0" hangingPunct="1">
                        <a:lnSpc>
                          <a:spcPct val="100000"/>
                        </a:lnSpc>
                        <a:spcBef>
                          <a:spcPct val="0"/>
                        </a:spcBef>
                        <a:spcAft>
                          <a:spcPct val="0"/>
                        </a:spcAft>
                        <a:buClr>
                          <a:schemeClr val="bg2"/>
                        </a:buClr>
                        <a:buSzPct val="75000"/>
                        <a:buFont typeface="Wingdings" pitchFamily="2" charset="2"/>
                        <a:buNone/>
                        <a:tabLst/>
                      </a:pPr>
                      <a:r>
                        <a:rPr kumimoji="0" lang="zh-CN" altLang="en-US" sz="2800" b="0" i="0" u="none" strike="noStrike" cap="none" normalizeH="0" baseline="0" dirty="0">
                          <a:ln>
                            <a:noFill/>
                          </a:ln>
                          <a:solidFill>
                            <a:schemeClr val="tx1"/>
                          </a:solidFill>
                          <a:effectLst/>
                          <a:latin typeface="Arial" charset="0"/>
                          <a:ea typeface="宋体" charset="-122"/>
                        </a:rPr>
                        <a:t>统计文本</a:t>
                      </a:r>
                    </a:p>
                  </a:txBody>
                  <a:tcPr horzOverflow="overflow"/>
                </a:tc>
                <a:extLst>
                  <a:ext uri="{0D108BD9-81ED-4DB2-BD59-A6C34878D82A}">
                    <a16:rowId xmlns:a16="http://schemas.microsoft.com/office/drawing/2014/main" val="10001"/>
                  </a:ext>
                </a:extLst>
              </a:tr>
              <a:tr h="573340">
                <a:tc>
                  <a:txBody>
                    <a:bodyPr/>
                    <a:lstStyle/>
                    <a:p>
                      <a:pPr marL="342900" marR="0" lvl="0" indent="-342900" algn="l" defTabSz="914400" rtl="0" eaLnBrk="1" fontAlgn="t" latinLnBrk="0" hangingPunct="1">
                        <a:lnSpc>
                          <a:spcPct val="100000"/>
                        </a:lnSpc>
                        <a:spcBef>
                          <a:spcPct val="0"/>
                        </a:spcBef>
                        <a:spcAft>
                          <a:spcPct val="0"/>
                        </a:spcAft>
                        <a:buClr>
                          <a:schemeClr val="bg2"/>
                        </a:buClr>
                        <a:buSzPct val="75000"/>
                        <a:buFont typeface="Wingdings" pitchFamily="2" charset="2"/>
                        <a:buNone/>
                        <a:tabLst/>
                        <a:defRPr/>
                      </a:pPr>
                      <a:r>
                        <a:rPr kumimoji="0" lang="en-US" altLang="zh-CN" sz="2800" b="0" i="0" u="none" strike="noStrike" cap="none" normalizeH="0" baseline="0" dirty="0">
                          <a:ln>
                            <a:noFill/>
                          </a:ln>
                          <a:solidFill>
                            <a:schemeClr val="accent6">
                              <a:lumMod val="75000"/>
                            </a:schemeClr>
                          </a:solidFill>
                          <a:effectLst/>
                          <a:latin typeface="Arial" charset="0"/>
                          <a:ea typeface="宋体" charset="-122"/>
                        </a:rPr>
                        <a:t>sort</a:t>
                      </a:r>
                    </a:p>
                  </a:txBody>
                  <a:tcPr horzOverflow="overflow"/>
                </a:tc>
                <a:tc>
                  <a:txBody>
                    <a:bodyPr/>
                    <a:lstStyle/>
                    <a:p>
                      <a:pPr marL="342900" marR="0" lvl="0" indent="-342900" algn="l" defTabSz="914400" rtl="0" eaLnBrk="1" fontAlgn="t" latinLnBrk="0" hangingPunct="1">
                        <a:lnSpc>
                          <a:spcPct val="100000"/>
                        </a:lnSpc>
                        <a:spcBef>
                          <a:spcPct val="0"/>
                        </a:spcBef>
                        <a:spcAft>
                          <a:spcPct val="0"/>
                        </a:spcAft>
                        <a:buClr>
                          <a:schemeClr val="bg2"/>
                        </a:buClr>
                        <a:buSzPct val="75000"/>
                        <a:buFont typeface="Wingdings" pitchFamily="2" charset="2"/>
                        <a:buNone/>
                        <a:tabLst/>
                      </a:pPr>
                      <a:r>
                        <a:rPr kumimoji="0" lang="zh-CN" altLang="en-US" sz="2800" b="0" i="0" u="none" strike="noStrike" cap="none" normalizeH="0" baseline="0" dirty="0">
                          <a:ln>
                            <a:noFill/>
                          </a:ln>
                          <a:solidFill>
                            <a:schemeClr val="tx1"/>
                          </a:solidFill>
                          <a:effectLst/>
                          <a:latin typeface="Arial" charset="0"/>
                          <a:ea typeface="宋体" charset="-122"/>
                        </a:rPr>
                        <a:t>以行为单位对文本文件排序</a:t>
                      </a:r>
                    </a:p>
                  </a:txBody>
                  <a:tcPr horzOverflow="overflow"/>
                </a:tc>
                <a:extLst>
                  <a:ext uri="{0D108BD9-81ED-4DB2-BD59-A6C34878D82A}">
                    <a16:rowId xmlns:a16="http://schemas.microsoft.com/office/drawing/2014/main" val="10002"/>
                  </a:ext>
                </a:extLst>
              </a:tr>
              <a:tr h="573340">
                <a:tc>
                  <a:txBody>
                    <a:bodyPr/>
                    <a:lstStyle/>
                    <a:p>
                      <a:pPr marL="342900" marR="0" lvl="0" indent="-342900" algn="l" defTabSz="914400" rtl="0" eaLnBrk="1" fontAlgn="t" latinLnBrk="0" hangingPunct="1">
                        <a:lnSpc>
                          <a:spcPct val="100000"/>
                        </a:lnSpc>
                        <a:spcBef>
                          <a:spcPct val="0"/>
                        </a:spcBef>
                        <a:spcAft>
                          <a:spcPct val="0"/>
                        </a:spcAft>
                        <a:buClr>
                          <a:schemeClr val="bg2"/>
                        </a:buClr>
                        <a:buSzPct val="75000"/>
                        <a:buFont typeface="Wingdings" pitchFamily="2" charset="2"/>
                        <a:buNone/>
                        <a:tabLst/>
                        <a:defRPr/>
                      </a:pPr>
                      <a:r>
                        <a:rPr kumimoji="0" lang="en-US" altLang="zh-CN" sz="2800" b="0" i="0" u="none" strike="noStrike" cap="none" normalizeH="0" baseline="0" dirty="0" err="1">
                          <a:ln>
                            <a:noFill/>
                          </a:ln>
                          <a:solidFill>
                            <a:schemeClr val="accent6">
                              <a:lumMod val="75000"/>
                            </a:schemeClr>
                          </a:solidFill>
                          <a:effectLst/>
                          <a:latin typeface="Arial" charset="0"/>
                          <a:ea typeface="宋体" charset="-122"/>
                        </a:rPr>
                        <a:t>uniq</a:t>
                      </a:r>
                      <a:endParaRPr kumimoji="0" lang="en-US" altLang="zh-CN" sz="2800" b="0" i="0" u="none" strike="noStrike" cap="none" normalizeH="0" baseline="0" dirty="0">
                        <a:ln>
                          <a:noFill/>
                        </a:ln>
                        <a:solidFill>
                          <a:schemeClr val="accent6">
                            <a:lumMod val="75000"/>
                          </a:schemeClr>
                        </a:solidFill>
                        <a:effectLst/>
                        <a:latin typeface="Arial" charset="0"/>
                        <a:ea typeface="宋体" charset="-122"/>
                      </a:endParaRPr>
                    </a:p>
                  </a:txBody>
                  <a:tcPr horzOverflow="overflow"/>
                </a:tc>
                <a:tc>
                  <a:txBody>
                    <a:bodyPr/>
                    <a:lstStyle/>
                    <a:p>
                      <a:pPr marL="342900" marR="0" lvl="0" indent="-342900" algn="l" defTabSz="914400" rtl="0" eaLnBrk="1" fontAlgn="t" latinLnBrk="0" hangingPunct="1">
                        <a:lnSpc>
                          <a:spcPct val="100000"/>
                        </a:lnSpc>
                        <a:spcBef>
                          <a:spcPct val="0"/>
                        </a:spcBef>
                        <a:spcAft>
                          <a:spcPct val="0"/>
                        </a:spcAft>
                        <a:buClr>
                          <a:schemeClr val="bg2"/>
                        </a:buClr>
                        <a:buSzPct val="75000"/>
                        <a:buFont typeface="Wingdings" pitchFamily="2" charset="2"/>
                        <a:buNone/>
                        <a:tabLst/>
                      </a:pPr>
                      <a:r>
                        <a:rPr kumimoji="0" lang="zh-CN" altLang="en-US" sz="2800" b="0" i="0" u="none" strike="noStrike" cap="none" normalizeH="0" baseline="0" dirty="0">
                          <a:ln>
                            <a:noFill/>
                          </a:ln>
                          <a:solidFill>
                            <a:schemeClr val="tx1"/>
                          </a:solidFill>
                          <a:effectLst/>
                          <a:latin typeface="Arial" charset="0"/>
                          <a:ea typeface="宋体" charset="-122"/>
                        </a:rPr>
                        <a:t>删除文本文件中连续的重复的行</a:t>
                      </a:r>
                    </a:p>
                  </a:txBody>
                  <a:tcPr horzOverflow="overflow"/>
                </a:tc>
                <a:extLst>
                  <a:ext uri="{0D108BD9-81ED-4DB2-BD59-A6C34878D82A}">
                    <a16:rowId xmlns:a16="http://schemas.microsoft.com/office/drawing/2014/main" val="10003"/>
                  </a:ext>
                </a:extLst>
              </a:tr>
              <a:tr h="573340">
                <a:tc>
                  <a:txBody>
                    <a:bodyPr/>
                    <a:lstStyle/>
                    <a:p>
                      <a:pPr marL="342900" marR="0" lvl="0" indent="-342900" algn="l" defTabSz="914400" rtl="0" eaLnBrk="1" fontAlgn="t" latinLnBrk="0" hangingPunct="1">
                        <a:lnSpc>
                          <a:spcPct val="100000"/>
                        </a:lnSpc>
                        <a:spcBef>
                          <a:spcPct val="0"/>
                        </a:spcBef>
                        <a:spcAft>
                          <a:spcPct val="0"/>
                        </a:spcAft>
                        <a:buClr>
                          <a:schemeClr val="bg2"/>
                        </a:buClr>
                        <a:buSzPct val="75000"/>
                        <a:buFont typeface="Wingdings" pitchFamily="2" charset="2"/>
                        <a:buNone/>
                        <a:tabLst/>
                      </a:pPr>
                      <a:r>
                        <a:rPr kumimoji="0" lang="en-US" altLang="zh-CN" sz="2800" b="0" i="0" u="none" strike="noStrike" cap="none" normalizeH="0" baseline="0" dirty="0">
                          <a:ln>
                            <a:noFill/>
                          </a:ln>
                          <a:solidFill>
                            <a:schemeClr val="accent6">
                              <a:lumMod val="75000"/>
                            </a:schemeClr>
                          </a:solidFill>
                          <a:effectLst/>
                          <a:latin typeface="Arial" charset="0"/>
                          <a:ea typeface="宋体" charset="-122"/>
                        </a:rPr>
                        <a:t>diff</a:t>
                      </a:r>
                    </a:p>
                  </a:txBody>
                  <a:tcPr horzOverflow="overflow"/>
                </a:tc>
                <a:tc>
                  <a:txBody>
                    <a:bodyPr/>
                    <a:lstStyle/>
                    <a:p>
                      <a:pPr marL="342900" marR="0" lvl="0" indent="-342900" algn="l" defTabSz="914400" rtl="0" eaLnBrk="1" fontAlgn="t" latinLnBrk="0" hangingPunct="1">
                        <a:lnSpc>
                          <a:spcPct val="100000"/>
                        </a:lnSpc>
                        <a:spcBef>
                          <a:spcPct val="0"/>
                        </a:spcBef>
                        <a:spcAft>
                          <a:spcPct val="0"/>
                        </a:spcAft>
                        <a:buClr>
                          <a:schemeClr val="bg2"/>
                        </a:buClr>
                        <a:buSzPct val="75000"/>
                        <a:buFont typeface="Wingdings" pitchFamily="2" charset="2"/>
                        <a:buNone/>
                        <a:tabLst/>
                      </a:pPr>
                      <a:r>
                        <a:rPr kumimoji="0" lang="zh-CN" altLang="en-US" sz="2800" b="0" i="0" u="none" strike="noStrike" cap="none" normalizeH="0" baseline="0" dirty="0">
                          <a:ln>
                            <a:noFill/>
                          </a:ln>
                          <a:solidFill>
                            <a:schemeClr val="tx1"/>
                          </a:solidFill>
                          <a:effectLst/>
                          <a:latin typeface="Arial" charset="0"/>
                          <a:ea typeface="宋体" charset="-122"/>
                        </a:rPr>
                        <a:t>比较两个文本文件的差异</a:t>
                      </a:r>
                    </a:p>
                  </a:txBody>
                  <a:tcPr horzOverflow="overflow"/>
                </a:tc>
                <a:extLst>
                  <a:ext uri="{0D108BD9-81ED-4DB2-BD59-A6C34878D82A}">
                    <a16:rowId xmlns:a16="http://schemas.microsoft.com/office/drawing/2014/main" val="10004"/>
                  </a:ext>
                </a:extLst>
              </a:tr>
              <a:tr h="261298">
                <a:tc>
                  <a:txBody>
                    <a:bodyPr/>
                    <a:lstStyle/>
                    <a:p>
                      <a:pPr marL="342900" marR="0" lvl="0" indent="-342900" algn="l" defTabSz="914400" rtl="0" eaLnBrk="1" fontAlgn="t" latinLnBrk="0" hangingPunct="1">
                        <a:lnSpc>
                          <a:spcPct val="100000"/>
                        </a:lnSpc>
                        <a:spcBef>
                          <a:spcPct val="0"/>
                        </a:spcBef>
                        <a:spcAft>
                          <a:spcPct val="0"/>
                        </a:spcAft>
                        <a:buClr>
                          <a:schemeClr val="bg2"/>
                        </a:buClr>
                        <a:buSzPct val="75000"/>
                        <a:buFont typeface="Wingdings" pitchFamily="2" charset="2"/>
                        <a:buNone/>
                        <a:tabLst/>
                      </a:pPr>
                      <a:r>
                        <a:rPr kumimoji="0" lang="en-US" altLang="zh-CN" sz="2800" b="0" i="0" u="none" strike="noStrike" cap="none" normalizeH="0" baseline="0" dirty="0">
                          <a:ln>
                            <a:noFill/>
                          </a:ln>
                          <a:solidFill>
                            <a:schemeClr val="accent6">
                              <a:lumMod val="75000"/>
                            </a:schemeClr>
                          </a:solidFill>
                          <a:effectLst/>
                          <a:latin typeface="Arial" charset="0"/>
                          <a:ea typeface="宋体" charset="-122"/>
                        </a:rPr>
                        <a:t>diff3</a:t>
                      </a:r>
                    </a:p>
                  </a:txBody>
                  <a:tcPr horzOverflow="overflow"/>
                </a:tc>
                <a:tc>
                  <a:txBody>
                    <a:bodyPr/>
                    <a:lstStyle/>
                    <a:p>
                      <a:pPr marL="342900" marR="0" lvl="0" indent="-342900" algn="l" defTabSz="914400" rtl="0" eaLnBrk="1" fontAlgn="t" latinLnBrk="0" hangingPunct="1">
                        <a:lnSpc>
                          <a:spcPct val="100000"/>
                        </a:lnSpc>
                        <a:spcBef>
                          <a:spcPct val="0"/>
                        </a:spcBef>
                        <a:spcAft>
                          <a:spcPct val="0"/>
                        </a:spcAft>
                        <a:buClr>
                          <a:schemeClr val="bg2"/>
                        </a:buClr>
                        <a:buSzPct val="75000"/>
                        <a:buFont typeface="Wingdings" pitchFamily="2" charset="2"/>
                        <a:buNone/>
                        <a:tabLst/>
                      </a:pPr>
                      <a:r>
                        <a:rPr kumimoji="0" lang="zh-CN" altLang="en-US" sz="2800" b="0" i="0" u="none" strike="noStrike" cap="none" normalizeH="0" baseline="0" dirty="0">
                          <a:ln>
                            <a:noFill/>
                          </a:ln>
                          <a:solidFill>
                            <a:schemeClr val="tx1"/>
                          </a:solidFill>
                          <a:effectLst/>
                          <a:latin typeface="Arial" charset="0"/>
                          <a:ea typeface="宋体" charset="-122"/>
                        </a:rPr>
                        <a:t>比较三个文本文件的差异</a:t>
                      </a:r>
                    </a:p>
                  </a:txBody>
                  <a:tcPr horzOverflow="overflow"/>
                </a:tc>
                <a:extLst>
                  <a:ext uri="{0D108BD9-81ED-4DB2-BD59-A6C34878D82A}">
                    <a16:rowId xmlns:a16="http://schemas.microsoft.com/office/drawing/2014/main" val="10005"/>
                  </a:ext>
                </a:extLst>
              </a:tr>
              <a:tr h="259080">
                <a:tc>
                  <a:txBody>
                    <a:bodyPr/>
                    <a:lstStyle/>
                    <a:p>
                      <a:pPr marL="342900" marR="0" lvl="0" indent="-342900" algn="l" defTabSz="914400" rtl="0" eaLnBrk="1" fontAlgn="t" latinLnBrk="0" hangingPunct="1">
                        <a:lnSpc>
                          <a:spcPct val="100000"/>
                        </a:lnSpc>
                        <a:spcBef>
                          <a:spcPct val="0"/>
                        </a:spcBef>
                        <a:spcAft>
                          <a:spcPct val="0"/>
                        </a:spcAft>
                        <a:buClr>
                          <a:schemeClr val="bg2"/>
                        </a:buClr>
                        <a:buSzPct val="75000"/>
                        <a:buFont typeface="Wingdings" pitchFamily="2" charset="2"/>
                        <a:buNone/>
                        <a:tabLst/>
                      </a:pPr>
                      <a:r>
                        <a:rPr kumimoji="0" lang="en-US" altLang="zh-CN" sz="2800" b="0" i="0" u="none" strike="noStrike" cap="none" normalizeH="0" baseline="0" dirty="0">
                          <a:ln>
                            <a:noFill/>
                          </a:ln>
                          <a:solidFill>
                            <a:schemeClr val="accent6">
                              <a:lumMod val="75000"/>
                            </a:schemeClr>
                          </a:solidFill>
                          <a:effectLst/>
                          <a:latin typeface="Arial" charset="0"/>
                          <a:ea typeface="宋体" charset="-122"/>
                        </a:rPr>
                        <a:t>patch</a:t>
                      </a:r>
                    </a:p>
                  </a:txBody>
                  <a:tcPr horzOverflow="overflow"/>
                </a:tc>
                <a:tc>
                  <a:txBody>
                    <a:bodyPr/>
                    <a:lstStyle/>
                    <a:p>
                      <a:pPr marL="342900" marR="0" lvl="0" indent="-342900" algn="l" defTabSz="914400" rtl="0" eaLnBrk="1" fontAlgn="t" latinLnBrk="0" hangingPunct="1">
                        <a:lnSpc>
                          <a:spcPct val="100000"/>
                        </a:lnSpc>
                        <a:spcBef>
                          <a:spcPct val="0"/>
                        </a:spcBef>
                        <a:spcAft>
                          <a:spcPct val="0"/>
                        </a:spcAft>
                        <a:buClr>
                          <a:schemeClr val="bg2"/>
                        </a:buClr>
                        <a:buSzPct val="75000"/>
                        <a:buFont typeface="Wingdings" pitchFamily="2" charset="2"/>
                        <a:buNone/>
                        <a:tabLst/>
                      </a:pPr>
                      <a:r>
                        <a:rPr kumimoji="0" lang="zh-CN" altLang="en-US" sz="2800" b="0" i="0" u="none" strike="noStrike" cap="none" normalizeH="0" baseline="0" dirty="0">
                          <a:ln>
                            <a:noFill/>
                          </a:ln>
                          <a:solidFill>
                            <a:schemeClr val="tx1"/>
                          </a:solidFill>
                          <a:effectLst/>
                          <a:latin typeface="Arial" charset="0"/>
                          <a:ea typeface="宋体" charset="-122"/>
                        </a:rPr>
                        <a:t>为文本文件打补丁</a:t>
                      </a:r>
                    </a:p>
                  </a:txBody>
                  <a:tcPr horzOverflow="overflow"/>
                </a:tc>
                <a:extLst>
                  <a:ext uri="{0D108BD9-81ED-4DB2-BD59-A6C34878D82A}">
                    <a16:rowId xmlns:a16="http://schemas.microsoft.com/office/drawing/2014/main" val="10006"/>
                  </a:ext>
                </a:extLst>
              </a:tr>
              <a:tr h="259080">
                <a:tc>
                  <a:txBody>
                    <a:bodyPr/>
                    <a:lstStyle/>
                    <a:p>
                      <a:pPr marL="342900" marR="0" lvl="0" indent="-342900" algn="l" defTabSz="914400" rtl="0" eaLnBrk="1" fontAlgn="t" latinLnBrk="0" hangingPunct="1">
                        <a:lnSpc>
                          <a:spcPct val="100000"/>
                        </a:lnSpc>
                        <a:spcBef>
                          <a:spcPct val="0"/>
                        </a:spcBef>
                        <a:spcAft>
                          <a:spcPct val="0"/>
                        </a:spcAft>
                        <a:buClr>
                          <a:schemeClr val="bg2"/>
                        </a:buClr>
                        <a:buSzPct val="75000"/>
                        <a:buFont typeface="Wingdings" pitchFamily="2" charset="2"/>
                        <a:buNone/>
                        <a:tabLst/>
                      </a:pPr>
                      <a:r>
                        <a:rPr kumimoji="0" lang="en-US" altLang="zh-CN" sz="2800" b="0" i="0" u="none" strike="noStrike" cap="none" normalizeH="0" baseline="0" dirty="0" err="1">
                          <a:ln>
                            <a:noFill/>
                          </a:ln>
                          <a:solidFill>
                            <a:schemeClr val="accent6">
                              <a:lumMod val="75000"/>
                            </a:schemeClr>
                          </a:solidFill>
                          <a:effectLst/>
                          <a:latin typeface="Arial" charset="0"/>
                          <a:ea typeface="宋体" charset="-122"/>
                        </a:rPr>
                        <a:t>aspell</a:t>
                      </a:r>
                      <a:endParaRPr kumimoji="0" lang="en-US" altLang="zh-CN" sz="2800" b="0" i="0" u="none" strike="noStrike" cap="none" normalizeH="0" baseline="0" dirty="0">
                        <a:ln>
                          <a:noFill/>
                        </a:ln>
                        <a:solidFill>
                          <a:schemeClr val="accent6">
                            <a:lumMod val="75000"/>
                          </a:schemeClr>
                        </a:solidFill>
                        <a:effectLst/>
                        <a:latin typeface="Arial" charset="0"/>
                        <a:ea typeface="宋体" charset="-122"/>
                      </a:endParaRPr>
                    </a:p>
                  </a:txBody>
                  <a:tcPr horzOverflow="overflow"/>
                </a:tc>
                <a:tc>
                  <a:txBody>
                    <a:bodyPr/>
                    <a:lstStyle/>
                    <a:p>
                      <a:pPr marL="342900" marR="0" lvl="0" indent="-342900" algn="l" defTabSz="914400" rtl="0" eaLnBrk="1" fontAlgn="t" latinLnBrk="0" hangingPunct="1">
                        <a:lnSpc>
                          <a:spcPct val="100000"/>
                        </a:lnSpc>
                        <a:spcBef>
                          <a:spcPct val="0"/>
                        </a:spcBef>
                        <a:spcAft>
                          <a:spcPct val="0"/>
                        </a:spcAft>
                        <a:buClr>
                          <a:schemeClr val="bg2"/>
                        </a:buClr>
                        <a:buSzPct val="75000"/>
                        <a:buFont typeface="Wingdings" pitchFamily="2" charset="2"/>
                        <a:buNone/>
                        <a:tabLst/>
                      </a:pPr>
                      <a:r>
                        <a:rPr kumimoji="0" lang="zh-CN" altLang="en-US" sz="2800" b="0" i="0" u="none" strike="noStrike" cap="none" normalizeH="0" baseline="0" dirty="0">
                          <a:ln>
                            <a:noFill/>
                          </a:ln>
                          <a:solidFill>
                            <a:schemeClr val="tx1"/>
                          </a:solidFill>
                          <a:effectLst/>
                          <a:latin typeface="Arial" charset="0"/>
                          <a:ea typeface="宋体" charset="-122"/>
                        </a:rPr>
                        <a:t>为文本文件做拼写检查（西文）</a:t>
                      </a:r>
                    </a:p>
                  </a:txBody>
                  <a:tcPr horzOverflow="overflow"/>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88113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a:t>
            </a:r>
            <a:r>
              <a:rPr lang="en-US" altLang="zh-CN" dirty="0"/>
              <a:t>bash</a:t>
            </a:r>
            <a:r>
              <a:rPr lang="zh-CN" altLang="en-US" dirty="0"/>
              <a:t>联机手册</a:t>
            </a:r>
          </a:p>
        </p:txBody>
      </p:sp>
      <p:sp>
        <p:nvSpPr>
          <p:cNvPr id="3" name="内容占位符 2"/>
          <p:cNvSpPr>
            <a:spLocks noGrp="1"/>
          </p:cNvSpPr>
          <p:nvPr>
            <p:ph idx="1"/>
          </p:nvPr>
        </p:nvSpPr>
        <p:spPr>
          <a:xfrm>
            <a:off x="838200" y="1825625"/>
            <a:ext cx="4861845" cy="2011437"/>
          </a:xfrm>
        </p:spPr>
        <p:txBody>
          <a:bodyPr>
            <a:normAutofit fontScale="85000" lnSpcReduction="10000"/>
          </a:bodyPr>
          <a:lstStyle/>
          <a:p>
            <a:r>
              <a:rPr lang="zh-CN" altLang="en-US" dirty="0"/>
              <a:t>大多数 </a:t>
            </a:r>
            <a:r>
              <a:rPr lang="en-US" altLang="zh-CN" dirty="0"/>
              <a:t>Linux </a:t>
            </a:r>
            <a:r>
              <a:rPr lang="zh-CN" altLang="en-US" dirty="0"/>
              <a:t>发行版都包含一本在线手册，用于查找 </a:t>
            </a:r>
            <a:r>
              <a:rPr lang="en-US" altLang="zh-CN" dirty="0"/>
              <a:t>shell </a:t>
            </a:r>
            <a:r>
              <a:rPr lang="zh-CN" altLang="en-US" dirty="0"/>
              <a:t>命令的相关信息，以及发行版中包含的大量其他 </a:t>
            </a:r>
            <a:r>
              <a:rPr lang="en-US" altLang="zh-CN" dirty="0"/>
              <a:t>GNU </a:t>
            </a:r>
            <a:r>
              <a:rPr lang="zh-CN" altLang="en-US" dirty="0"/>
              <a:t>实用程序</a:t>
            </a:r>
            <a:endParaRPr lang="en-US" altLang="zh-CN" dirty="0"/>
          </a:p>
          <a:p>
            <a:r>
              <a:rPr lang="zh-CN" altLang="en-US" dirty="0"/>
              <a:t>通过 </a:t>
            </a:r>
            <a:r>
              <a:rPr lang="en-US" altLang="zh-CN" dirty="0"/>
              <a:t>man </a:t>
            </a:r>
            <a:r>
              <a:rPr lang="zh-CN" altLang="en-US" dirty="0"/>
              <a:t>命令，可以获取关于特定命令或主题的详细信息</a:t>
            </a:r>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38800" y="1825625"/>
            <a:ext cx="4955355" cy="3702068"/>
          </a:xfrm>
          <a:prstGeom prst="rect">
            <a:avLst/>
          </a:prstGeom>
        </p:spPr>
      </p:pic>
      <p:sp>
        <p:nvSpPr>
          <p:cNvPr id="5" name="矩形 4"/>
          <p:cNvSpPr/>
          <p:nvPr/>
        </p:nvSpPr>
        <p:spPr>
          <a:xfrm>
            <a:off x="1138118" y="4389469"/>
            <a:ext cx="3707347" cy="369332"/>
          </a:xfrm>
          <a:prstGeom prst="rect">
            <a:avLst/>
          </a:prstGeom>
        </p:spPr>
        <p:txBody>
          <a:bodyPr wrap="square">
            <a:spAutoFit/>
          </a:bodyPr>
          <a:lstStyle/>
          <a:p>
            <a:r>
              <a:rPr lang="zh-CN" altLang="en-US" dirty="0"/>
              <a:t>man [选项] [节号] 命令/主题</a:t>
            </a:r>
          </a:p>
        </p:txBody>
      </p:sp>
    </p:spTree>
    <p:extLst>
      <p:ext uri="{BB962C8B-B14F-4D97-AF65-F5344CB8AC3E}">
        <p14:creationId xmlns:p14="http://schemas.microsoft.com/office/powerpoint/2010/main" val="48309616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常用的文本文件处理命令</a:t>
            </a:r>
          </a:p>
        </p:txBody>
      </p:sp>
      <p:sp>
        <p:nvSpPr>
          <p:cNvPr id="6" name="灯片编号占位符 5"/>
          <p:cNvSpPr>
            <a:spLocks noGrp="1"/>
          </p:cNvSpPr>
          <p:nvPr>
            <p:ph type="sldNum" sz="quarter" idx="12"/>
          </p:nvPr>
        </p:nvSpPr>
        <p:spPr/>
        <p:txBody>
          <a:bodyPr/>
          <a:lstStyle/>
          <a:p>
            <a:fld id="{1D884F6B-D068-45E9-B250-41F0C46488DC}" type="slidenum">
              <a:rPr lang="en-US" altLang="zh-CN" dirty="0" smtClean="0"/>
              <a:pPr/>
              <a:t>80</a:t>
            </a:fld>
            <a:endParaRPr lang="en-US" altLang="zh-CN" dirty="0"/>
          </a:p>
        </p:txBody>
      </p:sp>
      <p:graphicFrame>
        <p:nvGraphicFramePr>
          <p:cNvPr id="7" name="内容占位符 6"/>
          <p:cNvGraphicFramePr>
            <a:graphicFrameLocks noGrp="1"/>
          </p:cNvGraphicFramePr>
          <p:nvPr>
            <p:ph idx="1"/>
          </p:nvPr>
        </p:nvGraphicFramePr>
        <p:xfrm>
          <a:off x="1991544" y="1299470"/>
          <a:ext cx="8208912" cy="4721819"/>
        </p:xfrm>
        <a:graphic>
          <a:graphicData uri="http://schemas.openxmlformats.org/drawingml/2006/table">
            <a:tbl>
              <a:tblPr>
                <a:tableStyleId>{35758FB7-9AC5-4552-8A53-C91805E547FA}</a:tableStyleId>
              </a:tblPr>
              <a:tblGrid>
                <a:gridCol w="2042259">
                  <a:extLst>
                    <a:ext uri="{9D8B030D-6E8A-4147-A177-3AD203B41FA5}">
                      <a16:colId xmlns:a16="http://schemas.microsoft.com/office/drawing/2014/main" val="20000"/>
                    </a:ext>
                  </a:extLst>
                </a:gridCol>
                <a:gridCol w="6166653">
                  <a:extLst>
                    <a:ext uri="{9D8B030D-6E8A-4147-A177-3AD203B41FA5}">
                      <a16:colId xmlns:a16="http://schemas.microsoft.com/office/drawing/2014/main" val="20001"/>
                    </a:ext>
                  </a:extLst>
                </a:gridCol>
              </a:tblGrid>
              <a:tr h="509900">
                <a:tc>
                  <a:txBody>
                    <a:bodyPr/>
                    <a:lstStyle/>
                    <a:p>
                      <a:pPr marL="342900" marR="0" lvl="0" indent="-342900" algn="ctr" defTabSz="914400" rtl="0" eaLnBrk="1" fontAlgn="t" latinLnBrk="0" hangingPunct="1">
                        <a:lnSpc>
                          <a:spcPct val="100000"/>
                        </a:lnSpc>
                        <a:spcBef>
                          <a:spcPct val="0"/>
                        </a:spcBef>
                        <a:spcAft>
                          <a:spcPct val="0"/>
                        </a:spcAft>
                        <a:buClr>
                          <a:schemeClr val="bg2"/>
                        </a:buClr>
                        <a:buSzPct val="75000"/>
                        <a:buFont typeface="Wingdings" pitchFamily="2" charset="2"/>
                        <a:buNone/>
                        <a:tabLst/>
                      </a:pPr>
                      <a:r>
                        <a:rPr kumimoji="0" lang="zh-CN" altLang="en-US" sz="2800" u="none" strike="noStrike" cap="none" normalizeH="0" baseline="0" dirty="0">
                          <a:ln>
                            <a:noFill/>
                          </a:ln>
                          <a:effectLst/>
                        </a:rPr>
                        <a:t>命令 </a:t>
                      </a:r>
                      <a:endParaRPr kumimoji="0" lang="zh-CN" altLang="en-US" sz="2800" b="0" i="0" u="none" strike="noStrike" cap="none" normalizeH="0" baseline="0" dirty="0">
                        <a:ln>
                          <a:noFill/>
                        </a:ln>
                        <a:solidFill>
                          <a:schemeClr val="tx1"/>
                        </a:solidFill>
                        <a:effectLst/>
                        <a:latin typeface="Arial" charset="0"/>
                        <a:ea typeface="宋体" charset="-122"/>
                      </a:endParaRPr>
                    </a:p>
                  </a:txBody>
                  <a:tcPr horzOverflow="overflow"/>
                </a:tc>
                <a:tc>
                  <a:txBody>
                    <a:bodyPr/>
                    <a:lstStyle/>
                    <a:p>
                      <a:pPr marL="342900" marR="0" lvl="0" indent="-342900" algn="ctr" defTabSz="914400" rtl="0" eaLnBrk="1" fontAlgn="t" latinLnBrk="0" hangingPunct="1">
                        <a:lnSpc>
                          <a:spcPct val="100000"/>
                        </a:lnSpc>
                        <a:spcBef>
                          <a:spcPct val="0"/>
                        </a:spcBef>
                        <a:spcAft>
                          <a:spcPct val="0"/>
                        </a:spcAft>
                        <a:buClr>
                          <a:schemeClr val="bg2"/>
                        </a:buClr>
                        <a:buSzPct val="75000"/>
                        <a:buFont typeface="Wingdings" pitchFamily="2" charset="2"/>
                        <a:buNone/>
                        <a:tabLst/>
                      </a:pPr>
                      <a:r>
                        <a:rPr kumimoji="0" lang="zh-CN" altLang="en-US" sz="2800" u="none" strike="noStrike" cap="none" normalizeH="0" baseline="0" dirty="0">
                          <a:ln>
                            <a:noFill/>
                          </a:ln>
                          <a:effectLst/>
                        </a:rPr>
                        <a:t>功能</a:t>
                      </a:r>
                      <a:endParaRPr kumimoji="0" lang="zh-CN" altLang="en-US" sz="2800" b="0" i="0" u="none" strike="noStrike" cap="none" normalizeH="0" baseline="0" dirty="0">
                        <a:ln>
                          <a:noFill/>
                        </a:ln>
                        <a:solidFill>
                          <a:schemeClr val="tx1"/>
                        </a:solidFill>
                        <a:effectLst/>
                        <a:latin typeface="Arial" charset="0"/>
                        <a:ea typeface="宋体" charset="-122"/>
                      </a:endParaRPr>
                    </a:p>
                  </a:txBody>
                  <a:tcPr horzOverflow="overflow"/>
                </a:tc>
                <a:extLst>
                  <a:ext uri="{0D108BD9-81ED-4DB2-BD59-A6C34878D82A}">
                    <a16:rowId xmlns:a16="http://schemas.microsoft.com/office/drawing/2014/main" val="10000"/>
                  </a:ext>
                </a:extLst>
              </a:tr>
              <a:tr h="531776">
                <a:tc>
                  <a:txBody>
                    <a:bodyPr/>
                    <a:lstStyle/>
                    <a:p>
                      <a:pPr marL="342900" marR="0" lvl="0" indent="-342900" algn="l" defTabSz="914400" rtl="0" eaLnBrk="1" fontAlgn="t" latinLnBrk="0" hangingPunct="1">
                        <a:lnSpc>
                          <a:spcPct val="100000"/>
                        </a:lnSpc>
                        <a:spcBef>
                          <a:spcPct val="0"/>
                        </a:spcBef>
                        <a:spcAft>
                          <a:spcPct val="0"/>
                        </a:spcAft>
                        <a:buClr>
                          <a:schemeClr val="bg2"/>
                        </a:buClr>
                        <a:buSzPct val="75000"/>
                        <a:buFont typeface="Wingdings" pitchFamily="2" charset="2"/>
                        <a:buNone/>
                        <a:tabLst/>
                      </a:pPr>
                      <a:r>
                        <a:rPr kumimoji="0" lang="en-US" altLang="zh-CN" sz="2800" b="0" i="0" u="none" strike="noStrike" cap="none" normalizeH="0" baseline="0" dirty="0" err="1">
                          <a:ln>
                            <a:noFill/>
                          </a:ln>
                          <a:solidFill>
                            <a:schemeClr val="accent6">
                              <a:lumMod val="75000"/>
                            </a:schemeClr>
                          </a:solidFill>
                          <a:effectLst/>
                          <a:latin typeface="Arial" charset="0"/>
                          <a:ea typeface="宋体" charset="-122"/>
                        </a:rPr>
                        <a:t>tr</a:t>
                      </a:r>
                      <a:endParaRPr kumimoji="0" lang="en-US" altLang="zh-CN" sz="2800" b="0" i="0" u="none" strike="noStrike" cap="none" normalizeH="0" baseline="0" dirty="0">
                        <a:ln>
                          <a:noFill/>
                        </a:ln>
                        <a:solidFill>
                          <a:schemeClr val="accent6">
                            <a:lumMod val="75000"/>
                          </a:schemeClr>
                        </a:solidFill>
                        <a:effectLst/>
                        <a:latin typeface="Arial" charset="0"/>
                        <a:ea typeface="宋体" charset="-122"/>
                      </a:endParaRPr>
                    </a:p>
                  </a:txBody>
                  <a:tcPr horzOverflow="overflow"/>
                </a:tc>
                <a:tc>
                  <a:txBody>
                    <a:bodyPr/>
                    <a:lstStyle/>
                    <a:p>
                      <a:pPr marL="342900" marR="0" lvl="0" indent="-342900" algn="l" defTabSz="914400" rtl="0" eaLnBrk="1" fontAlgn="t" latinLnBrk="0" hangingPunct="1">
                        <a:lnSpc>
                          <a:spcPct val="100000"/>
                        </a:lnSpc>
                        <a:spcBef>
                          <a:spcPct val="0"/>
                        </a:spcBef>
                        <a:spcAft>
                          <a:spcPct val="0"/>
                        </a:spcAft>
                        <a:buClr>
                          <a:schemeClr val="bg2"/>
                        </a:buClr>
                        <a:buSzPct val="75000"/>
                        <a:buFont typeface="Wingdings" pitchFamily="2" charset="2"/>
                        <a:buNone/>
                        <a:tabLst/>
                      </a:pPr>
                      <a:r>
                        <a:rPr kumimoji="0" lang="zh-CN" altLang="en-US" sz="2800" b="0" i="0" u="none" strike="noStrike" cap="none" normalizeH="0" baseline="0" dirty="0">
                          <a:ln>
                            <a:noFill/>
                          </a:ln>
                          <a:solidFill>
                            <a:schemeClr val="tx1"/>
                          </a:solidFill>
                          <a:effectLst/>
                          <a:latin typeface="Arial" charset="0"/>
                          <a:ea typeface="宋体" charset="-122"/>
                        </a:rPr>
                        <a:t>字符替换</a:t>
                      </a:r>
                    </a:p>
                  </a:txBody>
                  <a:tcPr horzOverflow="overflow"/>
                </a:tc>
                <a:extLst>
                  <a:ext uri="{0D108BD9-81ED-4DB2-BD59-A6C34878D82A}">
                    <a16:rowId xmlns:a16="http://schemas.microsoft.com/office/drawing/2014/main" val="10001"/>
                  </a:ext>
                </a:extLst>
              </a:tr>
              <a:tr h="533081">
                <a:tc>
                  <a:txBody>
                    <a:bodyPr/>
                    <a:lstStyle/>
                    <a:p>
                      <a:pPr marL="342900" marR="0" lvl="0" indent="-342900" algn="l" defTabSz="914400" rtl="0" eaLnBrk="1" fontAlgn="t" latinLnBrk="0" hangingPunct="1">
                        <a:lnSpc>
                          <a:spcPct val="100000"/>
                        </a:lnSpc>
                        <a:spcBef>
                          <a:spcPct val="0"/>
                        </a:spcBef>
                        <a:spcAft>
                          <a:spcPct val="0"/>
                        </a:spcAft>
                        <a:buClr>
                          <a:schemeClr val="bg2"/>
                        </a:buClr>
                        <a:buSzPct val="75000"/>
                        <a:buFont typeface="Wingdings" pitchFamily="2" charset="2"/>
                        <a:buNone/>
                        <a:tabLst/>
                        <a:defRPr/>
                      </a:pPr>
                      <a:r>
                        <a:rPr kumimoji="0" lang="en-US" altLang="zh-CN" sz="2800" b="0" i="0" u="none" strike="noStrike" cap="none" normalizeH="0" baseline="0" dirty="0" err="1">
                          <a:ln>
                            <a:noFill/>
                          </a:ln>
                          <a:solidFill>
                            <a:schemeClr val="accent6">
                              <a:lumMod val="75000"/>
                            </a:schemeClr>
                          </a:solidFill>
                          <a:effectLst/>
                          <a:latin typeface="Arial" charset="0"/>
                          <a:ea typeface="宋体" charset="-122"/>
                        </a:rPr>
                        <a:t>sed</a:t>
                      </a:r>
                      <a:endParaRPr kumimoji="0" lang="en-US" altLang="zh-CN" sz="2800" b="0" i="0" u="none" strike="noStrike" cap="none" normalizeH="0" baseline="0" dirty="0">
                        <a:ln>
                          <a:noFill/>
                        </a:ln>
                        <a:solidFill>
                          <a:schemeClr val="accent6">
                            <a:lumMod val="75000"/>
                          </a:schemeClr>
                        </a:solidFill>
                        <a:effectLst/>
                        <a:latin typeface="Arial" charset="0"/>
                        <a:ea typeface="宋体" charset="-122"/>
                      </a:endParaRPr>
                    </a:p>
                  </a:txBody>
                  <a:tcPr horzOverflow="overflow"/>
                </a:tc>
                <a:tc>
                  <a:txBody>
                    <a:bodyPr/>
                    <a:lstStyle/>
                    <a:p>
                      <a:pPr marL="342900" marR="0" lvl="0" indent="-342900" algn="l" defTabSz="914400" rtl="0" eaLnBrk="1" fontAlgn="t" latinLnBrk="0" hangingPunct="1">
                        <a:lnSpc>
                          <a:spcPct val="100000"/>
                        </a:lnSpc>
                        <a:spcBef>
                          <a:spcPct val="0"/>
                        </a:spcBef>
                        <a:spcAft>
                          <a:spcPct val="0"/>
                        </a:spcAft>
                        <a:buClr>
                          <a:schemeClr val="bg2"/>
                        </a:buClr>
                        <a:buSzPct val="75000"/>
                        <a:buFont typeface="Wingdings" pitchFamily="2" charset="2"/>
                        <a:buNone/>
                        <a:tabLst/>
                      </a:pPr>
                      <a:r>
                        <a:rPr kumimoji="0" lang="zh-CN" altLang="en-US" sz="2800" b="0" i="0" u="none" strike="noStrike" cap="none" normalizeH="0" baseline="0" dirty="0">
                          <a:ln>
                            <a:noFill/>
                          </a:ln>
                          <a:solidFill>
                            <a:schemeClr val="tx1"/>
                          </a:solidFill>
                          <a:effectLst/>
                          <a:latin typeface="Arial" charset="0"/>
                          <a:ea typeface="宋体" charset="-122"/>
                        </a:rPr>
                        <a:t>流编辑器，常用于字符串替换</a:t>
                      </a:r>
                    </a:p>
                  </a:txBody>
                  <a:tcPr horzOverflow="overflow"/>
                </a:tc>
                <a:extLst>
                  <a:ext uri="{0D108BD9-81ED-4DB2-BD59-A6C34878D82A}">
                    <a16:rowId xmlns:a16="http://schemas.microsoft.com/office/drawing/2014/main" val="10002"/>
                  </a:ext>
                </a:extLst>
              </a:tr>
              <a:tr h="533081">
                <a:tc>
                  <a:txBody>
                    <a:bodyPr/>
                    <a:lstStyle/>
                    <a:p>
                      <a:pPr marL="342900" marR="0" lvl="0" indent="-342900" algn="l" defTabSz="914400" rtl="0" eaLnBrk="1" fontAlgn="t" latinLnBrk="0" hangingPunct="1">
                        <a:lnSpc>
                          <a:spcPct val="100000"/>
                        </a:lnSpc>
                        <a:spcBef>
                          <a:spcPct val="0"/>
                        </a:spcBef>
                        <a:spcAft>
                          <a:spcPct val="0"/>
                        </a:spcAft>
                        <a:buClr>
                          <a:schemeClr val="bg2"/>
                        </a:buClr>
                        <a:buSzPct val="75000"/>
                        <a:buFont typeface="Wingdings" pitchFamily="2" charset="2"/>
                        <a:buNone/>
                        <a:tabLst/>
                        <a:defRPr/>
                      </a:pPr>
                      <a:r>
                        <a:rPr kumimoji="0" lang="en-US" altLang="zh-CN" sz="2800" b="0" i="0" u="none" strike="noStrike" cap="none" normalizeH="0" baseline="0" dirty="0">
                          <a:ln>
                            <a:noFill/>
                          </a:ln>
                          <a:solidFill>
                            <a:schemeClr val="accent6">
                              <a:lumMod val="75000"/>
                            </a:schemeClr>
                          </a:solidFill>
                          <a:effectLst/>
                          <a:latin typeface="Arial" charset="0"/>
                          <a:ea typeface="宋体" charset="-122"/>
                        </a:rPr>
                        <a:t>paste</a:t>
                      </a:r>
                    </a:p>
                  </a:txBody>
                  <a:tcPr horzOverflow="overflow"/>
                </a:tc>
                <a:tc>
                  <a:txBody>
                    <a:bodyPr/>
                    <a:lstStyle/>
                    <a:p>
                      <a:pPr marL="342900" marR="0" lvl="0" indent="-342900" algn="l" defTabSz="914400" rtl="0" eaLnBrk="1" fontAlgn="t" latinLnBrk="0" hangingPunct="1">
                        <a:lnSpc>
                          <a:spcPct val="100000"/>
                        </a:lnSpc>
                        <a:spcBef>
                          <a:spcPct val="0"/>
                        </a:spcBef>
                        <a:spcAft>
                          <a:spcPct val="0"/>
                        </a:spcAft>
                        <a:buClr>
                          <a:schemeClr val="bg2"/>
                        </a:buClr>
                        <a:buSzPct val="75000"/>
                        <a:buFont typeface="Wingdings" pitchFamily="2" charset="2"/>
                        <a:buNone/>
                        <a:tabLst/>
                      </a:pPr>
                      <a:r>
                        <a:rPr kumimoji="0" lang="zh-CN" altLang="en-US" sz="2800" b="0" i="0" u="none" strike="noStrike" cap="none" normalizeH="0" baseline="0" dirty="0">
                          <a:ln>
                            <a:noFill/>
                          </a:ln>
                          <a:solidFill>
                            <a:schemeClr val="tx1"/>
                          </a:solidFill>
                          <a:effectLst/>
                          <a:latin typeface="Arial" charset="0"/>
                          <a:ea typeface="宋体" charset="-122"/>
                        </a:rPr>
                        <a:t>纵向合并多个文本</a:t>
                      </a:r>
                    </a:p>
                  </a:txBody>
                  <a:tcPr horzOverflow="overflow"/>
                </a:tc>
                <a:extLst>
                  <a:ext uri="{0D108BD9-81ED-4DB2-BD59-A6C34878D82A}">
                    <a16:rowId xmlns:a16="http://schemas.microsoft.com/office/drawing/2014/main" val="10003"/>
                  </a:ext>
                </a:extLst>
              </a:tr>
              <a:tr h="533081">
                <a:tc>
                  <a:txBody>
                    <a:bodyPr/>
                    <a:lstStyle/>
                    <a:p>
                      <a:pPr marL="342900" marR="0" lvl="0" indent="-342900" algn="l" defTabSz="914400" rtl="0" eaLnBrk="1" fontAlgn="t" latinLnBrk="0" hangingPunct="1">
                        <a:lnSpc>
                          <a:spcPct val="100000"/>
                        </a:lnSpc>
                        <a:spcBef>
                          <a:spcPct val="0"/>
                        </a:spcBef>
                        <a:spcAft>
                          <a:spcPct val="0"/>
                        </a:spcAft>
                        <a:buClr>
                          <a:schemeClr val="bg2"/>
                        </a:buClr>
                        <a:buSzPct val="75000"/>
                        <a:buFont typeface="Wingdings" pitchFamily="2" charset="2"/>
                        <a:buNone/>
                        <a:tabLst/>
                      </a:pPr>
                      <a:r>
                        <a:rPr kumimoji="0" lang="en-US" altLang="zh-CN" sz="2800" b="0" i="0" u="none" strike="noStrike" cap="none" normalizeH="0" baseline="0" dirty="0">
                          <a:ln>
                            <a:noFill/>
                          </a:ln>
                          <a:solidFill>
                            <a:schemeClr val="accent6">
                              <a:lumMod val="75000"/>
                            </a:schemeClr>
                          </a:solidFill>
                          <a:effectLst/>
                          <a:latin typeface="Arial" charset="0"/>
                          <a:ea typeface="宋体" charset="-122"/>
                        </a:rPr>
                        <a:t>expand</a:t>
                      </a:r>
                    </a:p>
                  </a:txBody>
                  <a:tcPr horzOverflow="overflow"/>
                </a:tc>
                <a:tc>
                  <a:txBody>
                    <a:bodyPr/>
                    <a:lstStyle/>
                    <a:p>
                      <a:pPr marL="342900" marR="0" lvl="0" indent="-342900" algn="l" defTabSz="914400" rtl="0" eaLnBrk="1" fontAlgn="t" latinLnBrk="0" hangingPunct="1">
                        <a:lnSpc>
                          <a:spcPct val="100000"/>
                        </a:lnSpc>
                        <a:spcBef>
                          <a:spcPct val="0"/>
                        </a:spcBef>
                        <a:spcAft>
                          <a:spcPct val="0"/>
                        </a:spcAft>
                        <a:buClr>
                          <a:schemeClr val="bg2"/>
                        </a:buClr>
                        <a:buSzPct val="75000"/>
                        <a:buFont typeface="Wingdings" pitchFamily="2" charset="2"/>
                        <a:buNone/>
                        <a:tabLst/>
                      </a:pPr>
                      <a:r>
                        <a:rPr kumimoji="0" lang="zh-CN" altLang="en-US" sz="2800" b="0" i="0" u="none" strike="noStrike" cap="none" normalizeH="0" baseline="0" dirty="0">
                          <a:ln>
                            <a:noFill/>
                          </a:ln>
                          <a:solidFill>
                            <a:schemeClr val="tx1"/>
                          </a:solidFill>
                          <a:effectLst/>
                          <a:latin typeface="Arial" charset="0"/>
                          <a:ea typeface="宋体" charset="-122"/>
                        </a:rPr>
                        <a:t>将文件中的制表符转换为空格</a:t>
                      </a:r>
                    </a:p>
                  </a:txBody>
                  <a:tcPr horzOverflow="overflow"/>
                </a:tc>
                <a:extLst>
                  <a:ext uri="{0D108BD9-81ED-4DB2-BD59-A6C34878D82A}">
                    <a16:rowId xmlns:a16="http://schemas.microsoft.com/office/drawing/2014/main" val="10004"/>
                  </a:ext>
                </a:extLst>
              </a:tr>
              <a:tr h="509900">
                <a:tc>
                  <a:txBody>
                    <a:bodyPr/>
                    <a:lstStyle/>
                    <a:p>
                      <a:pPr marL="342900" marR="0" lvl="0" indent="-342900" algn="l" defTabSz="914400" rtl="0" eaLnBrk="1" fontAlgn="t" latinLnBrk="0" hangingPunct="1">
                        <a:lnSpc>
                          <a:spcPct val="100000"/>
                        </a:lnSpc>
                        <a:spcBef>
                          <a:spcPct val="0"/>
                        </a:spcBef>
                        <a:spcAft>
                          <a:spcPct val="0"/>
                        </a:spcAft>
                        <a:buClr>
                          <a:schemeClr val="bg2"/>
                        </a:buClr>
                        <a:buSzPct val="75000"/>
                        <a:buFont typeface="Wingdings" pitchFamily="2" charset="2"/>
                        <a:buNone/>
                        <a:tabLst/>
                      </a:pPr>
                      <a:r>
                        <a:rPr kumimoji="0" lang="en-US" altLang="zh-CN" sz="2800" b="0" i="0" u="none" strike="noStrike" cap="none" normalizeH="0" baseline="0" dirty="0" err="1">
                          <a:ln>
                            <a:noFill/>
                          </a:ln>
                          <a:solidFill>
                            <a:schemeClr val="accent6">
                              <a:lumMod val="75000"/>
                            </a:schemeClr>
                          </a:solidFill>
                          <a:effectLst/>
                          <a:latin typeface="Arial" charset="0"/>
                          <a:ea typeface="宋体" charset="-122"/>
                        </a:rPr>
                        <a:t>unexpand</a:t>
                      </a:r>
                      <a:endParaRPr kumimoji="0" lang="en-US" altLang="zh-CN" sz="2800" b="0" i="0" u="none" strike="noStrike" cap="none" normalizeH="0" baseline="0" dirty="0">
                        <a:ln>
                          <a:noFill/>
                        </a:ln>
                        <a:solidFill>
                          <a:schemeClr val="accent6">
                            <a:lumMod val="75000"/>
                          </a:schemeClr>
                        </a:solidFill>
                        <a:effectLst/>
                        <a:latin typeface="Arial" charset="0"/>
                        <a:ea typeface="宋体" charset="-122"/>
                      </a:endParaRPr>
                    </a:p>
                  </a:txBody>
                  <a:tcPr horzOverflow="overflow"/>
                </a:tc>
                <a:tc>
                  <a:txBody>
                    <a:bodyPr/>
                    <a:lstStyle/>
                    <a:p>
                      <a:pPr marL="342900" marR="0" lvl="0" indent="-342900" algn="l" defTabSz="914400" rtl="0" eaLnBrk="1" fontAlgn="t" latinLnBrk="0" hangingPunct="1">
                        <a:lnSpc>
                          <a:spcPct val="100000"/>
                        </a:lnSpc>
                        <a:spcBef>
                          <a:spcPct val="0"/>
                        </a:spcBef>
                        <a:spcAft>
                          <a:spcPct val="0"/>
                        </a:spcAft>
                        <a:buClr>
                          <a:schemeClr val="bg2"/>
                        </a:buClr>
                        <a:buSzPct val="75000"/>
                        <a:buFont typeface="Wingdings" pitchFamily="2" charset="2"/>
                        <a:buNone/>
                        <a:tabLst/>
                        <a:defRPr/>
                      </a:pPr>
                      <a:r>
                        <a:rPr kumimoji="0" lang="zh-CN" altLang="en-US" sz="2800" b="0" i="0" u="none" strike="noStrike" cap="none" normalizeH="0" baseline="0" dirty="0">
                          <a:ln>
                            <a:noFill/>
                          </a:ln>
                          <a:solidFill>
                            <a:schemeClr val="tx1"/>
                          </a:solidFill>
                          <a:effectLst/>
                          <a:latin typeface="Arial" charset="0"/>
                          <a:ea typeface="宋体" charset="-122"/>
                        </a:rPr>
                        <a:t>将文件中的空格转换为制表符</a:t>
                      </a:r>
                    </a:p>
                  </a:txBody>
                  <a:tcPr horzOverflow="overflow"/>
                </a:tc>
                <a:extLst>
                  <a:ext uri="{0D108BD9-81ED-4DB2-BD59-A6C34878D82A}">
                    <a16:rowId xmlns:a16="http://schemas.microsoft.com/office/drawing/2014/main" val="10005"/>
                  </a:ext>
                </a:extLst>
              </a:tr>
              <a:tr h="509900">
                <a:tc>
                  <a:txBody>
                    <a:bodyPr/>
                    <a:lstStyle/>
                    <a:p>
                      <a:pPr marL="342900" marR="0" lvl="0" indent="-342900" algn="l" defTabSz="914400" rtl="0" eaLnBrk="1" fontAlgn="t" latinLnBrk="0" hangingPunct="1">
                        <a:lnSpc>
                          <a:spcPct val="100000"/>
                        </a:lnSpc>
                        <a:spcBef>
                          <a:spcPct val="0"/>
                        </a:spcBef>
                        <a:spcAft>
                          <a:spcPct val="0"/>
                        </a:spcAft>
                        <a:buClr>
                          <a:schemeClr val="bg2"/>
                        </a:buClr>
                        <a:buSzPct val="75000"/>
                        <a:buFont typeface="Wingdings" pitchFamily="2" charset="2"/>
                        <a:buNone/>
                        <a:tabLst/>
                      </a:pPr>
                      <a:r>
                        <a:rPr kumimoji="0" lang="en-US" altLang="zh-CN" sz="2800" b="0" i="0" u="none" strike="noStrike" cap="none" normalizeH="0" baseline="0" dirty="0">
                          <a:ln>
                            <a:noFill/>
                          </a:ln>
                          <a:solidFill>
                            <a:schemeClr val="accent6">
                              <a:lumMod val="75000"/>
                            </a:schemeClr>
                          </a:solidFill>
                          <a:effectLst/>
                          <a:latin typeface="Arial" charset="0"/>
                          <a:ea typeface="宋体" charset="-122"/>
                        </a:rPr>
                        <a:t>dos2unix</a:t>
                      </a:r>
                    </a:p>
                  </a:txBody>
                  <a:tcPr horzOverflow="overflow"/>
                </a:tc>
                <a:tc>
                  <a:txBody>
                    <a:bodyPr/>
                    <a:lstStyle/>
                    <a:p>
                      <a:pPr marL="342900" marR="0" lvl="0" indent="-342900" algn="l" defTabSz="914400" rtl="0" eaLnBrk="1" fontAlgn="t" latinLnBrk="0" hangingPunct="1">
                        <a:lnSpc>
                          <a:spcPct val="100000"/>
                        </a:lnSpc>
                        <a:spcBef>
                          <a:spcPct val="0"/>
                        </a:spcBef>
                        <a:spcAft>
                          <a:spcPct val="0"/>
                        </a:spcAft>
                        <a:buClr>
                          <a:schemeClr val="bg2"/>
                        </a:buClr>
                        <a:buSzPct val="75000"/>
                        <a:buFont typeface="Wingdings" pitchFamily="2" charset="2"/>
                        <a:buNone/>
                        <a:tabLst/>
                        <a:defRPr/>
                      </a:pPr>
                      <a:r>
                        <a:rPr kumimoji="0" lang="zh-CN" altLang="en-US" sz="2800" b="0" i="0" u="none" strike="noStrike" cap="none" normalizeH="0" baseline="0" dirty="0">
                          <a:ln>
                            <a:noFill/>
                          </a:ln>
                          <a:solidFill>
                            <a:schemeClr val="tx1"/>
                          </a:solidFill>
                          <a:effectLst/>
                          <a:latin typeface="Arial" charset="0"/>
                          <a:ea typeface="宋体" charset="-122"/>
                        </a:rPr>
                        <a:t>将</a:t>
                      </a:r>
                      <a:r>
                        <a:rPr kumimoji="0" lang="en-US" altLang="zh-CN" sz="2800" b="0" i="0" u="none" strike="noStrike" cap="none" normalizeH="0" baseline="0" dirty="0">
                          <a:ln>
                            <a:noFill/>
                          </a:ln>
                          <a:solidFill>
                            <a:schemeClr val="tx1"/>
                          </a:solidFill>
                          <a:effectLst/>
                          <a:latin typeface="Arial" charset="0"/>
                          <a:ea typeface="宋体" charset="-122"/>
                        </a:rPr>
                        <a:t>DOS</a:t>
                      </a:r>
                      <a:r>
                        <a:rPr kumimoji="0" lang="zh-CN" altLang="en-US" sz="2800" b="0" i="0" u="none" strike="noStrike" cap="none" normalizeH="0" baseline="0" dirty="0">
                          <a:ln>
                            <a:noFill/>
                          </a:ln>
                          <a:solidFill>
                            <a:schemeClr val="tx1"/>
                          </a:solidFill>
                          <a:effectLst/>
                          <a:latin typeface="Arial" charset="0"/>
                          <a:ea typeface="宋体" charset="-122"/>
                        </a:rPr>
                        <a:t>格式的文本转换成</a:t>
                      </a:r>
                      <a:r>
                        <a:rPr kumimoji="0" lang="en-US" altLang="zh-CN" sz="2800" b="0" i="0" u="none" strike="noStrike" cap="none" normalizeH="0" baseline="0" dirty="0">
                          <a:ln>
                            <a:noFill/>
                          </a:ln>
                          <a:solidFill>
                            <a:schemeClr val="tx1"/>
                          </a:solidFill>
                          <a:effectLst/>
                          <a:latin typeface="Arial" charset="0"/>
                          <a:ea typeface="宋体" charset="-122"/>
                        </a:rPr>
                        <a:t>UNIX</a:t>
                      </a:r>
                      <a:r>
                        <a:rPr kumimoji="0" lang="zh-CN" altLang="en-US" sz="2800" b="0" i="0" u="none" strike="noStrike" cap="none" normalizeH="0" baseline="0" dirty="0">
                          <a:ln>
                            <a:noFill/>
                          </a:ln>
                          <a:solidFill>
                            <a:schemeClr val="tx1"/>
                          </a:solidFill>
                          <a:effectLst/>
                          <a:latin typeface="Arial" charset="0"/>
                          <a:ea typeface="宋体" charset="-122"/>
                        </a:rPr>
                        <a:t>格式</a:t>
                      </a:r>
                    </a:p>
                  </a:txBody>
                  <a:tcPr horzOverflow="overflow"/>
                </a:tc>
                <a:extLst>
                  <a:ext uri="{0D108BD9-81ED-4DB2-BD59-A6C34878D82A}">
                    <a16:rowId xmlns:a16="http://schemas.microsoft.com/office/drawing/2014/main" val="10006"/>
                  </a:ext>
                </a:extLst>
              </a:tr>
              <a:tr h="509900">
                <a:tc>
                  <a:txBody>
                    <a:bodyPr/>
                    <a:lstStyle/>
                    <a:p>
                      <a:pPr marL="342900" marR="0" lvl="0" indent="-342900" algn="l" defTabSz="914400" rtl="0" eaLnBrk="1" fontAlgn="t" latinLnBrk="0" hangingPunct="1">
                        <a:lnSpc>
                          <a:spcPct val="100000"/>
                        </a:lnSpc>
                        <a:spcBef>
                          <a:spcPct val="0"/>
                        </a:spcBef>
                        <a:spcAft>
                          <a:spcPct val="0"/>
                        </a:spcAft>
                        <a:buClr>
                          <a:schemeClr val="bg2"/>
                        </a:buClr>
                        <a:buSzPct val="75000"/>
                        <a:buFont typeface="Wingdings" pitchFamily="2" charset="2"/>
                        <a:buNone/>
                        <a:tabLst/>
                      </a:pPr>
                      <a:r>
                        <a:rPr kumimoji="0" lang="en-US" altLang="zh-CN" sz="2800" b="0" i="0" u="none" strike="noStrike" cap="none" normalizeH="0" baseline="0" dirty="0">
                          <a:ln>
                            <a:noFill/>
                          </a:ln>
                          <a:solidFill>
                            <a:schemeClr val="accent6">
                              <a:lumMod val="75000"/>
                            </a:schemeClr>
                          </a:solidFill>
                          <a:effectLst/>
                          <a:latin typeface="Arial" charset="0"/>
                          <a:ea typeface="宋体" charset="-122"/>
                        </a:rPr>
                        <a:t>unix2dos</a:t>
                      </a:r>
                    </a:p>
                  </a:txBody>
                  <a:tcPr horzOverflow="overflow"/>
                </a:tc>
                <a:tc>
                  <a:txBody>
                    <a:bodyPr/>
                    <a:lstStyle/>
                    <a:p>
                      <a:pPr marL="342900" marR="0" lvl="0" indent="-342900" algn="l" defTabSz="914400" rtl="0" eaLnBrk="1" fontAlgn="t" latinLnBrk="0" hangingPunct="1">
                        <a:lnSpc>
                          <a:spcPct val="100000"/>
                        </a:lnSpc>
                        <a:spcBef>
                          <a:spcPct val="0"/>
                        </a:spcBef>
                        <a:spcAft>
                          <a:spcPct val="0"/>
                        </a:spcAft>
                        <a:buClr>
                          <a:schemeClr val="bg2"/>
                        </a:buClr>
                        <a:buSzPct val="75000"/>
                        <a:buFont typeface="Wingdings" pitchFamily="2" charset="2"/>
                        <a:buNone/>
                        <a:tabLst/>
                        <a:defRPr/>
                      </a:pPr>
                      <a:r>
                        <a:rPr kumimoji="0" lang="zh-CN" altLang="en-US" sz="2800" b="0" i="0" u="none" strike="noStrike" cap="none" normalizeH="0" baseline="0" dirty="0">
                          <a:ln>
                            <a:noFill/>
                          </a:ln>
                          <a:solidFill>
                            <a:schemeClr val="tx1"/>
                          </a:solidFill>
                          <a:effectLst/>
                          <a:latin typeface="Arial" charset="0"/>
                          <a:ea typeface="宋体" charset="-122"/>
                        </a:rPr>
                        <a:t>将</a:t>
                      </a:r>
                      <a:r>
                        <a:rPr kumimoji="0" lang="en-US" altLang="zh-CN" sz="2800" b="0" i="0" u="none" strike="noStrike" cap="none" normalizeH="0" baseline="0" dirty="0">
                          <a:ln>
                            <a:noFill/>
                          </a:ln>
                          <a:solidFill>
                            <a:schemeClr val="tx1"/>
                          </a:solidFill>
                          <a:effectLst/>
                          <a:latin typeface="Arial" charset="0"/>
                          <a:ea typeface="宋体" charset="-122"/>
                        </a:rPr>
                        <a:t>UNIX</a:t>
                      </a:r>
                      <a:r>
                        <a:rPr kumimoji="0" lang="zh-CN" altLang="en-US" sz="2800" b="0" i="0" u="none" strike="noStrike" cap="none" normalizeH="0" baseline="0" dirty="0">
                          <a:ln>
                            <a:noFill/>
                          </a:ln>
                          <a:solidFill>
                            <a:schemeClr val="tx1"/>
                          </a:solidFill>
                          <a:effectLst/>
                          <a:latin typeface="Arial" charset="0"/>
                          <a:ea typeface="宋体" charset="-122"/>
                        </a:rPr>
                        <a:t>格式的文本转换成</a:t>
                      </a:r>
                      <a:r>
                        <a:rPr kumimoji="0" lang="en-US" altLang="zh-CN" sz="2800" b="0" i="0" u="none" strike="noStrike" cap="none" normalizeH="0" baseline="0" dirty="0">
                          <a:ln>
                            <a:noFill/>
                          </a:ln>
                          <a:solidFill>
                            <a:schemeClr val="tx1"/>
                          </a:solidFill>
                          <a:effectLst/>
                          <a:latin typeface="Arial" charset="0"/>
                          <a:ea typeface="宋体" charset="-122"/>
                        </a:rPr>
                        <a:t>DOS</a:t>
                      </a:r>
                      <a:r>
                        <a:rPr kumimoji="0" lang="zh-CN" altLang="en-US" sz="2800" b="0" i="0" u="none" strike="noStrike" cap="none" normalizeH="0" baseline="0" dirty="0">
                          <a:ln>
                            <a:noFill/>
                          </a:ln>
                          <a:solidFill>
                            <a:schemeClr val="tx1"/>
                          </a:solidFill>
                          <a:effectLst/>
                          <a:latin typeface="Arial" charset="0"/>
                          <a:ea typeface="宋体" charset="-122"/>
                        </a:rPr>
                        <a:t>格式</a:t>
                      </a:r>
                    </a:p>
                  </a:txBody>
                  <a:tcPr horzOverflow="overflow"/>
                </a:tc>
                <a:extLst>
                  <a:ext uri="{0D108BD9-81ED-4DB2-BD59-A6C34878D82A}">
                    <a16:rowId xmlns:a16="http://schemas.microsoft.com/office/drawing/2014/main" val="10007"/>
                  </a:ext>
                </a:extLst>
              </a:tr>
              <a:tr h="509900">
                <a:tc>
                  <a:txBody>
                    <a:bodyPr/>
                    <a:lstStyle/>
                    <a:p>
                      <a:pPr marL="342900" marR="0" lvl="0" indent="-342900" algn="l" defTabSz="914400" rtl="0" eaLnBrk="1" fontAlgn="t" latinLnBrk="0" hangingPunct="1">
                        <a:lnSpc>
                          <a:spcPct val="100000"/>
                        </a:lnSpc>
                        <a:spcBef>
                          <a:spcPct val="0"/>
                        </a:spcBef>
                        <a:spcAft>
                          <a:spcPct val="0"/>
                        </a:spcAft>
                        <a:buClr>
                          <a:schemeClr val="bg2"/>
                        </a:buClr>
                        <a:buSzPct val="75000"/>
                        <a:buFont typeface="Wingdings" pitchFamily="2" charset="2"/>
                        <a:buNone/>
                        <a:tabLst/>
                      </a:pPr>
                      <a:r>
                        <a:rPr kumimoji="0" lang="en-US" altLang="zh-CN" sz="2800" b="0" i="0" u="none" strike="noStrike" cap="none" normalizeH="0" baseline="0" dirty="0" err="1">
                          <a:ln>
                            <a:noFill/>
                          </a:ln>
                          <a:solidFill>
                            <a:schemeClr val="accent6">
                              <a:lumMod val="75000"/>
                            </a:schemeClr>
                          </a:solidFill>
                          <a:effectLst/>
                          <a:latin typeface="Arial" charset="0"/>
                          <a:ea typeface="宋体" charset="-122"/>
                        </a:rPr>
                        <a:t>iconv</a:t>
                      </a:r>
                      <a:endParaRPr kumimoji="0" lang="en-US" altLang="zh-CN" sz="2800" b="0" i="0" u="none" strike="noStrike" cap="none" normalizeH="0" baseline="0" dirty="0">
                        <a:ln>
                          <a:noFill/>
                        </a:ln>
                        <a:solidFill>
                          <a:schemeClr val="accent6">
                            <a:lumMod val="75000"/>
                          </a:schemeClr>
                        </a:solidFill>
                        <a:effectLst/>
                        <a:latin typeface="Arial" charset="0"/>
                        <a:ea typeface="宋体" charset="-122"/>
                      </a:endParaRPr>
                    </a:p>
                  </a:txBody>
                  <a:tcPr horzOverflow="overflow"/>
                </a:tc>
                <a:tc>
                  <a:txBody>
                    <a:bodyPr/>
                    <a:lstStyle/>
                    <a:p>
                      <a:pPr marL="342900" marR="0" lvl="0" indent="-342900" algn="l" defTabSz="914400" rtl="0" eaLnBrk="1" fontAlgn="t" latinLnBrk="0" hangingPunct="1">
                        <a:lnSpc>
                          <a:spcPct val="100000"/>
                        </a:lnSpc>
                        <a:spcBef>
                          <a:spcPct val="0"/>
                        </a:spcBef>
                        <a:spcAft>
                          <a:spcPct val="0"/>
                        </a:spcAft>
                        <a:buClr>
                          <a:schemeClr val="bg2"/>
                        </a:buClr>
                        <a:buSzPct val="75000"/>
                        <a:buFont typeface="Wingdings" pitchFamily="2" charset="2"/>
                        <a:buNone/>
                        <a:tabLst/>
                        <a:defRPr/>
                      </a:pPr>
                      <a:r>
                        <a:rPr kumimoji="0" lang="zh-CN" altLang="en-US" sz="2800" b="0" i="0" u="none" strike="noStrike" cap="none" normalizeH="0" baseline="0" dirty="0">
                          <a:ln>
                            <a:noFill/>
                          </a:ln>
                          <a:solidFill>
                            <a:schemeClr val="tx1"/>
                          </a:solidFill>
                          <a:effectLst/>
                          <a:latin typeface="Arial" charset="0"/>
                          <a:ea typeface="宋体" charset="-122"/>
                        </a:rPr>
                        <a:t>将文本从一种编码转换成另一种编码</a:t>
                      </a:r>
                    </a:p>
                  </a:txBody>
                  <a:tcPr horzOverflow="overflow"/>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87329351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cat - </a:t>
            </a:r>
            <a:r>
              <a:rPr lang="zh-CN" altLang="en-US" dirty="0"/>
              <a:t>连接文件</a:t>
            </a:r>
            <a:r>
              <a:rPr lang="en-US" altLang="zh-CN" dirty="0"/>
              <a:t>cat </a:t>
            </a:r>
            <a:r>
              <a:rPr lang="zh-CN" altLang="en-US" dirty="0"/>
              <a:t>命令读取一个或多个文件，并将它们复制到标准输出中，如下所示：</a:t>
            </a:r>
            <a:endParaRPr lang="en-US" altLang="zh-CN" dirty="0"/>
          </a:p>
          <a:p>
            <a:pPr marL="0" indent="0">
              <a:buNone/>
            </a:pPr>
            <a:r>
              <a:rPr lang="en-US" altLang="zh-CN" dirty="0"/>
              <a:t>   cat [</a:t>
            </a:r>
            <a:r>
              <a:rPr lang="zh-CN" altLang="en-US" dirty="0"/>
              <a:t>文件</a:t>
            </a:r>
            <a:r>
              <a:rPr lang="en-US" altLang="zh-CN" dirty="0"/>
              <a:t>...]</a:t>
            </a:r>
          </a:p>
          <a:p>
            <a:pPr marL="0" indent="0">
              <a:buNone/>
            </a:pPr>
            <a:r>
              <a:rPr lang="en-US" altLang="zh-CN" dirty="0"/>
              <a:t>   </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400861068"/>
              </p:ext>
            </p:extLst>
          </p:nvPr>
        </p:nvGraphicFramePr>
        <p:xfrm>
          <a:off x="1120212" y="3315494"/>
          <a:ext cx="9000404" cy="731520"/>
        </p:xfrm>
        <a:graphic>
          <a:graphicData uri="http://schemas.openxmlformats.org/drawingml/2006/table">
            <a:tbl>
              <a:tblPr firstRow="1" bandRow="1">
                <a:tableStyleId>{21E4AEA4-8DFA-4A89-87EB-49C32662AFE0}</a:tableStyleId>
              </a:tblPr>
              <a:tblGrid>
                <a:gridCol w="3330229">
                  <a:extLst>
                    <a:ext uri="{9D8B030D-6E8A-4147-A177-3AD203B41FA5}">
                      <a16:colId xmlns:a16="http://schemas.microsoft.com/office/drawing/2014/main" val="2418160805"/>
                    </a:ext>
                  </a:extLst>
                </a:gridCol>
                <a:gridCol w="5670175">
                  <a:extLst>
                    <a:ext uri="{9D8B030D-6E8A-4147-A177-3AD203B41FA5}">
                      <a16:colId xmlns:a16="http://schemas.microsoft.com/office/drawing/2014/main" val="2301632467"/>
                    </a:ext>
                  </a:extLst>
                </a:gridCol>
              </a:tblGrid>
              <a:tr h="338783">
                <a:tc>
                  <a:txBody>
                    <a:bodyPr/>
                    <a:lstStyle/>
                    <a:p>
                      <a:r>
                        <a:rPr lang="en-US" altLang="zh-CN" dirty="0"/>
                        <a:t>cat /etc/</a:t>
                      </a:r>
                      <a:r>
                        <a:rPr lang="en-US" altLang="zh-CN" dirty="0" err="1"/>
                        <a:t>passwd</a:t>
                      </a:r>
                      <a:endParaRPr lang="zh-CN" altLang="en-US" dirty="0"/>
                    </a:p>
                  </a:txBody>
                  <a:tcPr/>
                </a:tc>
                <a:tc>
                  <a:txBody>
                    <a:bodyPr/>
                    <a:lstStyle/>
                    <a:p>
                      <a:r>
                        <a:rPr lang="zh-CN" altLang="en-US" dirty="0"/>
                        <a:t>滚屏显示文件</a:t>
                      </a:r>
                      <a:r>
                        <a:rPr lang="en-US" altLang="zh-CN" dirty="0"/>
                        <a:t>/etc/</a:t>
                      </a:r>
                      <a:r>
                        <a:rPr lang="en-US" altLang="zh-CN" dirty="0" err="1"/>
                        <a:t>passwd</a:t>
                      </a:r>
                      <a:r>
                        <a:rPr lang="zh-CN" altLang="en-US" dirty="0"/>
                        <a:t>的内容</a:t>
                      </a:r>
                    </a:p>
                  </a:txBody>
                  <a:tcPr/>
                </a:tc>
                <a:extLst>
                  <a:ext uri="{0D108BD9-81ED-4DB2-BD59-A6C34878D82A}">
                    <a16:rowId xmlns:a16="http://schemas.microsoft.com/office/drawing/2014/main" val="319519382"/>
                  </a:ext>
                </a:extLst>
              </a:tr>
              <a:tr h="338783">
                <a:tc>
                  <a:txBody>
                    <a:bodyPr/>
                    <a:lstStyle/>
                    <a:p>
                      <a:r>
                        <a:rPr lang="en-US" altLang="zh-CN" dirty="0"/>
                        <a:t>cat -n /etc/</a:t>
                      </a:r>
                      <a:r>
                        <a:rPr lang="en-US" altLang="zh-CN" dirty="0" err="1"/>
                        <a:t>passwd</a:t>
                      </a:r>
                      <a:endParaRPr lang="zh-CN" altLang="en-US" dirty="0"/>
                    </a:p>
                  </a:txBody>
                  <a:tcPr/>
                </a:tc>
                <a:tc>
                  <a:txBody>
                    <a:bodyPr/>
                    <a:lstStyle/>
                    <a:p>
                      <a:r>
                        <a:rPr lang="zh-CN" altLang="en-US" dirty="0"/>
                        <a:t>滚屏显示文件</a:t>
                      </a:r>
                      <a:r>
                        <a:rPr lang="en-US" altLang="zh-CN" dirty="0"/>
                        <a:t>/etc/</a:t>
                      </a:r>
                      <a:r>
                        <a:rPr lang="en-US" altLang="zh-CN" dirty="0" err="1"/>
                        <a:t>passwd</a:t>
                      </a:r>
                      <a:r>
                        <a:rPr lang="zh-CN" altLang="en-US" dirty="0"/>
                        <a:t>的内容，并显示行号</a:t>
                      </a:r>
                    </a:p>
                  </a:txBody>
                  <a:tcPr/>
                </a:tc>
                <a:extLst>
                  <a:ext uri="{0D108BD9-81ED-4DB2-BD59-A6C34878D82A}">
                    <a16:rowId xmlns:a16="http://schemas.microsoft.com/office/drawing/2014/main" val="389703237"/>
                  </a:ext>
                </a:extLst>
              </a:tr>
            </a:tbl>
          </a:graphicData>
        </a:graphic>
      </p:graphicFrame>
    </p:spTree>
    <p:extLst>
      <p:ext uri="{BB962C8B-B14F-4D97-AF65-F5344CB8AC3E}">
        <p14:creationId xmlns:p14="http://schemas.microsoft.com/office/powerpoint/2010/main" val="157036361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dirty="0"/>
              <a:t>head / tail – </a:t>
            </a:r>
            <a:r>
              <a:rPr lang="zh-CN" altLang="en-US" dirty="0"/>
              <a:t>输出文件的首尾部分</a:t>
            </a:r>
            <a:endParaRPr lang="en-US" altLang="zh-CN" dirty="0"/>
          </a:p>
          <a:p>
            <a:endParaRPr lang="en-US" altLang="zh-CN" dirty="0"/>
          </a:p>
          <a:p>
            <a:pPr marL="457200" lvl="1" indent="0">
              <a:buNone/>
            </a:pPr>
            <a:r>
              <a:rPr lang="en-US" altLang="zh-CN" dirty="0"/>
              <a:t>head -n 5 ls-output.txt</a:t>
            </a:r>
          </a:p>
          <a:p>
            <a:pPr marL="457200" lvl="1" indent="0">
              <a:buNone/>
            </a:pPr>
            <a:r>
              <a:rPr lang="en-US" altLang="zh-CN" dirty="0"/>
              <a:t>head -4 </a:t>
            </a:r>
            <a:r>
              <a:rPr lang="en-US" altLang="zh-CN" dirty="0" err="1"/>
              <a:t>myalllist</a:t>
            </a:r>
            <a:endParaRPr lang="en-US" altLang="zh-CN" dirty="0"/>
          </a:p>
          <a:p>
            <a:pPr marL="457200" lvl="1" indent="0">
              <a:buNone/>
            </a:pPr>
            <a:endParaRPr lang="en-US" altLang="zh-CN" dirty="0"/>
          </a:p>
          <a:p>
            <a:pPr marL="457200" lvl="1" indent="0">
              <a:buNone/>
            </a:pPr>
            <a:r>
              <a:rPr lang="en-US" altLang="zh-CN" dirty="0"/>
              <a:t>tail -4 </a:t>
            </a:r>
            <a:r>
              <a:rPr lang="en-US" altLang="zh-CN" dirty="0" err="1"/>
              <a:t>myalllist</a:t>
            </a:r>
            <a:endParaRPr lang="en-US" altLang="zh-CN" dirty="0"/>
          </a:p>
          <a:p>
            <a:pPr marL="457200" lvl="1" indent="0">
              <a:buNone/>
            </a:pPr>
            <a:r>
              <a:rPr lang="en-US" altLang="zh-CN" dirty="0"/>
              <a:t>tail –n +10 </a:t>
            </a:r>
            <a:r>
              <a:rPr lang="en-US" altLang="zh-CN" dirty="0" err="1"/>
              <a:t>myalllist</a:t>
            </a:r>
            <a:endParaRPr lang="en-US" altLang="zh-CN" dirty="0"/>
          </a:p>
          <a:p>
            <a:pPr marL="457200" lvl="1" indent="0">
              <a:buNone/>
            </a:pPr>
            <a:endParaRPr lang="en-US" altLang="zh-CN" dirty="0"/>
          </a:p>
          <a:p>
            <a:pPr marL="457200" lvl="1" indent="0">
              <a:buNone/>
            </a:pPr>
            <a:r>
              <a:rPr lang="en-US" altLang="zh-CN" dirty="0"/>
              <a:t>tail -f /</a:t>
            </a:r>
            <a:r>
              <a:rPr lang="en-US" altLang="zh-CN" dirty="0" err="1"/>
              <a:t>var</a:t>
            </a:r>
            <a:r>
              <a:rPr lang="en-US" altLang="zh-CN" dirty="0"/>
              <a:t>/log/messages</a:t>
            </a:r>
          </a:p>
          <a:p>
            <a:endParaRPr lang="en-US" altLang="zh-CN" dirty="0"/>
          </a:p>
          <a:p>
            <a:pPr marL="0" indent="0">
              <a:buNone/>
            </a:pPr>
            <a:endParaRPr lang="en-US" altLang="zh-CN" dirty="0"/>
          </a:p>
        </p:txBody>
      </p:sp>
    </p:spTree>
    <p:extLst>
      <p:ext uri="{BB962C8B-B14F-4D97-AF65-F5344CB8AC3E}">
        <p14:creationId xmlns:p14="http://schemas.microsoft.com/office/powerpoint/2010/main" val="356371190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endParaRPr lang="zh-CN" altLang="zh-CN" dirty="0"/>
          </a:p>
        </p:txBody>
      </p:sp>
      <p:sp>
        <p:nvSpPr>
          <p:cNvPr id="19459" name="Rectangle 3"/>
          <p:cNvSpPr>
            <a:spLocks noGrp="1" noChangeArrowheads="1"/>
          </p:cNvSpPr>
          <p:nvPr>
            <p:ph type="body" idx="1"/>
          </p:nvPr>
        </p:nvSpPr>
        <p:spPr>
          <a:xfrm>
            <a:off x="1468452" y="1207093"/>
            <a:ext cx="8229600" cy="1612900"/>
          </a:xfrm>
        </p:spPr>
        <p:txBody>
          <a:bodyPr/>
          <a:lstStyle/>
          <a:p>
            <a:pPr eaLnBrk="1" hangingPunct="1"/>
            <a:r>
              <a:rPr lang="en-US" altLang="zh-CN" b="1" dirty="0"/>
              <a:t>Less Is More</a:t>
            </a:r>
          </a:p>
          <a:p>
            <a:pPr lvl="1" eaLnBrk="1" hangingPunct="1">
              <a:buFontTx/>
              <a:buNone/>
            </a:pPr>
            <a:r>
              <a:rPr lang="en-US" altLang="zh-CN" b="1" dirty="0"/>
              <a:t>less </a:t>
            </a:r>
            <a:r>
              <a:rPr lang="en-US" altLang="zh-CN" b="1" i="1" dirty="0"/>
              <a:t>filename                          more /</a:t>
            </a:r>
            <a:r>
              <a:rPr lang="en-US" altLang="zh-CN" b="1" i="1" dirty="0" err="1"/>
              <a:t>etc</a:t>
            </a:r>
            <a:r>
              <a:rPr lang="en-US" altLang="zh-CN" b="1" i="1" dirty="0"/>
              <a:t>/</a:t>
            </a:r>
            <a:r>
              <a:rPr lang="en-US" altLang="zh-CN" b="1" i="1" dirty="0" err="1"/>
              <a:t>passwd</a:t>
            </a:r>
            <a:endParaRPr lang="en-US" altLang="zh-CN" b="1" i="1" dirty="0"/>
          </a:p>
          <a:p>
            <a:pPr lvl="1" eaLnBrk="1" hangingPunct="1">
              <a:buFontTx/>
              <a:buNone/>
            </a:pPr>
            <a:r>
              <a:rPr lang="en-US" altLang="zh-CN" b="1" dirty="0"/>
              <a:t>less /</a:t>
            </a:r>
            <a:r>
              <a:rPr lang="en-US" altLang="zh-CN" b="1" dirty="0" err="1"/>
              <a:t>etc</a:t>
            </a:r>
            <a:r>
              <a:rPr lang="en-US" altLang="zh-CN" b="1" dirty="0"/>
              <a:t>/</a:t>
            </a:r>
            <a:r>
              <a:rPr lang="en-US" altLang="zh-CN" b="1" dirty="0" err="1"/>
              <a:t>passwd</a:t>
            </a:r>
            <a:r>
              <a:rPr lang="en-US" altLang="zh-CN" b="1" dirty="0"/>
              <a:t>                    more +10 /</a:t>
            </a:r>
            <a:r>
              <a:rPr lang="en-US" altLang="zh-CN" b="1" dirty="0" err="1"/>
              <a:t>etc</a:t>
            </a:r>
            <a:r>
              <a:rPr lang="en-US" altLang="zh-CN" b="1" dirty="0"/>
              <a:t>/</a:t>
            </a:r>
            <a:r>
              <a:rPr lang="en-US" altLang="zh-CN" b="1" dirty="0" err="1"/>
              <a:t>passwd</a:t>
            </a:r>
            <a:endParaRPr lang="en-US" altLang="zh-CN" b="1" dirty="0"/>
          </a:p>
        </p:txBody>
      </p:sp>
      <p:pic>
        <p:nvPicPr>
          <p:cNvPr id="194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4695" y="2925763"/>
            <a:ext cx="6875462" cy="364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6670328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342900" lvl="0" indent="-342900" fontAlgn="t">
              <a:lnSpc>
                <a:spcPct val="100000"/>
              </a:lnSpc>
              <a:spcBef>
                <a:spcPct val="0"/>
              </a:spcBef>
              <a:spcAft>
                <a:spcPct val="0"/>
              </a:spcAft>
              <a:buClr>
                <a:schemeClr val="bg2"/>
              </a:buClr>
              <a:buSzPct val="75000"/>
              <a:buNone/>
            </a:pPr>
            <a:r>
              <a:rPr lang="en-US" altLang="zh-CN" dirty="0" err="1"/>
              <a:t>uniq</a:t>
            </a:r>
            <a:r>
              <a:rPr lang="en-US" altLang="zh-CN" dirty="0"/>
              <a:t> -</a:t>
            </a:r>
            <a:r>
              <a:rPr lang="zh-CN" altLang="en-US" dirty="0">
                <a:latin typeface="Arial" charset="0"/>
                <a:ea typeface="宋体" charset="-122"/>
              </a:rPr>
              <a:t>删除文本文件中连续的重复的行</a:t>
            </a:r>
          </a:p>
          <a:p>
            <a:pPr lvl="1"/>
            <a:r>
              <a:rPr lang="en-US" altLang="zh-CN" dirty="0" err="1"/>
              <a:t>uniq</a:t>
            </a:r>
            <a:r>
              <a:rPr lang="en-US" altLang="zh-CN" dirty="0"/>
              <a:t> </a:t>
            </a:r>
            <a:r>
              <a:rPr lang="zh-CN" altLang="en-US" dirty="0"/>
              <a:t>命令经常与排序一起使用</a:t>
            </a:r>
            <a:endParaRPr lang="en-US" altLang="zh-CN" dirty="0"/>
          </a:p>
          <a:p>
            <a:pPr lvl="1"/>
            <a:r>
              <a:rPr lang="en-US" altLang="zh-CN" dirty="0" err="1"/>
              <a:t>uniq</a:t>
            </a:r>
            <a:r>
              <a:rPr lang="en-US" altLang="zh-CN" dirty="0"/>
              <a:t> </a:t>
            </a:r>
            <a:r>
              <a:rPr lang="zh-CN" altLang="en-US" dirty="0"/>
              <a:t>接受来自标准输入或单个文件名参数的已排序数据列表，默认情况下会删除列表中的重复数据。</a:t>
            </a:r>
          </a:p>
        </p:txBody>
      </p:sp>
    </p:spTree>
    <p:extLst>
      <p:ext uri="{BB962C8B-B14F-4D97-AF65-F5344CB8AC3E}">
        <p14:creationId xmlns:p14="http://schemas.microsoft.com/office/powerpoint/2010/main" val="167240429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wc</a:t>
            </a:r>
            <a:r>
              <a:rPr lang="zh-CN" altLang="en-US" dirty="0"/>
              <a:t>命令</a:t>
            </a:r>
          </a:p>
        </p:txBody>
      </p:sp>
      <p:sp>
        <p:nvSpPr>
          <p:cNvPr id="3" name="内容占位符 2"/>
          <p:cNvSpPr>
            <a:spLocks noGrp="1"/>
          </p:cNvSpPr>
          <p:nvPr>
            <p:ph idx="1"/>
          </p:nvPr>
        </p:nvSpPr>
        <p:spPr/>
        <p:txBody>
          <a:bodyPr/>
          <a:lstStyle/>
          <a:p>
            <a:r>
              <a:rPr lang="zh-CN" altLang="zh-CN" dirty="0"/>
              <a:t>功能</a:t>
            </a:r>
            <a:r>
              <a:rPr lang="zh-CN" altLang="en-US" dirty="0"/>
              <a:t>：</a:t>
            </a:r>
            <a:r>
              <a:rPr lang="zh-CN" altLang="zh-CN" dirty="0"/>
              <a:t>统计文本文件的行数、字数、字符数</a:t>
            </a:r>
            <a:endParaRPr lang="en-US" altLang="zh-CN" dirty="0"/>
          </a:p>
          <a:p>
            <a:r>
              <a:rPr lang="zh-CN" altLang="zh-CN" dirty="0"/>
              <a:t>格式：</a:t>
            </a:r>
            <a:r>
              <a:rPr lang="en-US" altLang="zh-CN" dirty="0" err="1">
                <a:solidFill>
                  <a:schemeClr val="accent6">
                    <a:lumMod val="75000"/>
                  </a:schemeClr>
                </a:solidFill>
              </a:rPr>
              <a:t>wc</a:t>
            </a:r>
            <a:r>
              <a:rPr lang="en-US" altLang="zh-CN" dirty="0">
                <a:solidFill>
                  <a:schemeClr val="accent6">
                    <a:lumMod val="75000"/>
                  </a:schemeClr>
                </a:solidFill>
              </a:rPr>
              <a:t> [</a:t>
            </a:r>
            <a:r>
              <a:rPr lang="zh-CN" altLang="en-US" dirty="0">
                <a:solidFill>
                  <a:schemeClr val="accent6">
                    <a:lumMod val="75000"/>
                  </a:schemeClr>
                </a:solidFill>
              </a:rPr>
              <a:t>选项</a:t>
            </a:r>
            <a:r>
              <a:rPr lang="en-US" altLang="zh-CN" dirty="0">
                <a:solidFill>
                  <a:schemeClr val="accent6">
                    <a:lumMod val="75000"/>
                  </a:schemeClr>
                </a:solidFill>
              </a:rPr>
              <a:t>] [&lt;</a:t>
            </a:r>
            <a:r>
              <a:rPr lang="zh-CN" altLang="zh-CN" dirty="0">
                <a:solidFill>
                  <a:schemeClr val="accent6">
                    <a:lumMod val="75000"/>
                  </a:schemeClr>
                </a:solidFill>
              </a:rPr>
              <a:t>文件</a:t>
            </a:r>
            <a:r>
              <a:rPr lang="en-US" altLang="zh-CN" dirty="0">
                <a:solidFill>
                  <a:schemeClr val="accent6">
                    <a:lumMod val="75000"/>
                  </a:schemeClr>
                </a:solidFill>
              </a:rPr>
              <a:t>&gt; </a:t>
            </a:r>
            <a:r>
              <a:rPr lang="zh-CN" altLang="zh-CN" dirty="0">
                <a:solidFill>
                  <a:schemeClr val="accent6">
                    <a:lumMod val="75000"/>
                  </a:schemeClr>
                </a:solidFill>
              </a:rPr>
              <a:t>…</a:t>
            </a:r>
            <a:r>
              <a:rPr lang="en-US" altLang="zh-CN" dirty="0">
                <a:solidFill>
                  <a:schemeClr val="accent6">
                    <a:lumMod val="75000"/>
                  </a:schemeClr>
                </a:solidFill>
              </a:rPr>
              <a:t>]</a:t>
            </a:r>
          </a:p>
          <a:p>
            <a:r>
              <a:rPr lang="zh-CN" altLang="en-US" dirty="0"/>
              <a:t>举例</a:t>
            </a:r>
            <a:endParaRPr lang="en-US" altLang="zh-CN" dirty="0"/>
          </a:p>
          <a:p>
            <a:pPr lvl="1">
              <a:buNone/>
            </a:pPr>
            <a:r>
              <a:rPr lang="pl-PL" altLang="zh-CN" b="1" dirty="0">
                <a:solidFill>
                  <a:schemeClr val="accent6">
                    <a:lumMod val="75000"/>
                  </a:schemeClr>
                </a:solidFill>
              </a:rPr>
              <a:t>$ wc file</a:t>
            </a:r>
          </a:p>
          <a:p>
            <a:pPr lvl="1">
              <a:buNone/>
            </a:pPr>
            <a:r>
              <a:rPr lang="pl-PL" altLang="zh-CN" b="1" dirty="0">
                <a:solidFill>
                  <a:schemeClr val="accent6">
                    <a:lumMod val="75000"/>
                  </a:schemeClr>
                </a:solidFill>
              </a:rPr>
              <a:t>$ wc -l file</a:t>
            </a:r>
            <a:r>
              <a:rPr lang="en-US" altLang="zh-CN" b="1" dirty="0">
                <a:solidFill>
                  <a:schemeClr val="accent6">
                    <a:lumMod val="75000"/>
                  </a:schemeClr>
                </a:solidFill>
              </a:rPr>
              <a:t>            # </a:t>
            </a:r>
            <a:r>
              <a:rPr lang="zh-CN" altLang="zh-CN" b="1" dirty="0">
                <a:solidFill>
                  <a:schemeClr val="accent6">
                    <a:lumMod val="75000"/>
                  </a:schemeClr>
                </a:solidFill>
              </a:rPr>
              <a:t>统计行数</a:t>
            </a:r>
            <a:endParaRPr lang="pl-PL" altLang="zh-CN" b="1" dirty="0">
              <a:solidFill>
                <a:schemeClr val="accent6">
                  <a:lumMod val="75000"/>
                </a:schemeClr>
              </a:solidFill>
            </a:endParaRPr>
          </a:p>
          <a:p>
            <a:pPr lvl="1">
              <a:buNone/>
            </a:pPr>
            <a:r>
              <a:rPr lang="pl-PL" altLang="zh-CN" b="1" dirty="0">
                <a:solidFill>
                  <a:schemeClr val="accent6">
                    <a:lumMod val="75000"/>
                  </a:schemeClr>
                </a:solidFill>
              </a:rPr>
              <a:t>$ wc -w file</a:t>
            </a:r>
            <a:r>
              <a:rPr lang="en-US" altLang="zh-CN" b="1" dirty="0">
                <a:solidFill>
                  <a:schemeClr val="accent6">
                    <a:lumMod val="75000"/>
                  </a:schemeClr>
                </a:solidFill>
              </a:rPr>
              <a:t>          # </a:t>
            </a:r>
            <a:r>
              <a:rPr lang="zh-CN" altLang="zh-CN" b="1" dirty="0">
                <a:solidFill>
                  <a:schemeClr val="accent6">
                    <a:lumMod val="75000"/>
                  </a:schemeClr>
                </a:solidFill>
              </a:rPr>
              <a:t>统计</a:t>
            </a:r>
            <a:r>
              <a:rPr lang="zh-CN" altLang="en-US" b="1" dirty="0">
                <a:solidFill>
                  <a:schemeClr val="accent6">
                    <a:lumMod val="75000"/>
                  </a:schemeClr>
                </a:solidFill>
              </a:rPr>
              <a:t>字</a:t>
            </a:r>
            <a:r>
              <a:rPr lang="zh-CN" altLang="zh-CN" b="1" dirty="0">
                <a:solidFill>
                  <a:schemeClr val="accent6">
                    <a:lumMod val="75000"/>
                  </a:schemeClr>
                </a:solidFill>
              </a:rPr>
              <a:t>数</a:t>
            </a:r>
            <a:endParaRPr lang="pl-PL" altLang="zh-CN" b="1" dirty="0">
              <a:solidFill>
                <a:schemeClr val="accent6">
                  <a:lumMod val="75000"/>
                </a:schemeClr>
              </a:solidFill>
            </a:endParaRPr>
          </a:p>
          <a:p>
            <a:pPr lvl="1">
              <a:buNone/>
            </a:pPr>
            <a:r>
              <a:rPr lang="pl-PL" altLang="zh-CN" b="1" dirty="0">
                <a:solidFill>
                  <a:schemeClr val="accent6">
                    <a:lumMod val="75000"/>
                  </a:schemeClr>
                </a:solidFill>
              </a:rPr>
              <a:t>$ wc -c file</a:t>
            </a:r>
            <a:r>
              <a:rPr lang="en-US" altLang="zh-CN" b="1" dirty="0">
                <a:solidFill>
                  <a:schemeClr val="accent6">
                    <a:lumMod val="75000"/>
                  </a:schemeClr>
                </a:solidFill>
              </a:rPr>
              <a:t>           # </a:t>
            </a:r>
            <a:r>
              <a:rPr lang="zh-CN" altLang="zh-CN" b="1" dirty="0">
                <a:solidFill>
                  <a:schemeClr val="accent6">
                    <a:lumMod val="75000"/>
                  </a:schemeClr>
                </a:solidFill>
              </a:rPr>
              <a:t>统计字符数</a:t>
            </a:r>
            <a:endParaRPr lang="pl-PL" altLang="zh-CN" b="1" dirty="0">
              <a:solidFill>
                <a:schemeClr val="accent6">
                  <a:lumMod val="75000"/>
                </a:schemeClr>
              </a:solidFill>
            </a:endParaRPr>
          </a:p>
          <a:p>
            <a:pPr lvl="1">
              <a:buNone/>
            </a:pPr>
            <a:r>
              <a:rPr lang="pl-PL" altLang="zh-CN" b="1" dirty="0">
                <a:solidFill>
                  <a:schemeClr val="accent6">
                    <a:lumMod val="75000"/>
                  </a:schemeClr>
                </a:solidFill>
              </a:rPr>
              <a:t>$ wc -L file</a:t>
            </a:r>
            <a:r>
              <a:rPr lang="en-US" altLang="zh-CN" b="1" dirty="0">
                <a:solidFill>
                  <a:schemeClr val="accent6">
                    <a:lumMod val="75000"/>
                  </a:schemeClr>
                </a:solidFill>
              </a:rPr>
              <a:t>           # </a:t>
            </a:r>
            <a:r>
              <a:rPr lang="zh-CN" altLang="zh-CN" b="1" dirty="0">
                <a:solidFill>
                  <a:schemeClr val="accent6">
                    <a:lumMod val="75000"/>
                  </a:schemeClr>
                </a:solidFill>
              </a:rPr>
              <a:t>统计最长一行的长度</a:t>
            </a:r>
            <a:endParaRPr lang="zh-CN" altLang="en-US" b="1" dirty="0">
              <a:solidFill>
                <a:schemeClr val="accent6">
                  <a:lumMod val="75000"/>
                </a:schemeClr>
              </a:solidFill>
            </a:endParaRPr>
          </a:p>
        </p:txBody>
      </p:sp>
      <p:sp>
        <p:nvSpPr>
          <p:cNvPr id="6" name="灯片编号占位符 5"/>
          <p:cNvSpPr>
            <a:spLocks noGrp="1"/>
          </p:cNvSpPr>
          <p:nvPr>
            <p:ph type="sldNum" sz="quarter" idx="12"/>
          </p:nvPr>
        </p:nvSpPr>
        <p:spPr/>
        <p:txBody>
          <a:bodyPr/>
          <a:lstStyle/>
          <a:p>
            <a:fld id="{1D884F6B-D068-45E9-B250-41F0C46488DC}" type="slidenum">
              <a:rPr lang="en-US" altLang="zh-CN" dirty="0" smtClean="0"/>
              <a:pPr/>
              <a:t>85</a:t>
            </a:fld>
            <a:endParaRPr lang="en-US" altLang="zh-CN" dirty="0"/>
          </a:p>
        </p:txBody>
      </p:sp>
    </p:spTree>
    <p:extLst>
      <p:ext uri="{BB962C8B-B14F-4D97-AF65-F5344CB8AC3E}">
        <p14:creationId xmlns:p14="http://schemas.microsoft.com/office/powerpoint/2010/main" val="291226227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type="body" sz="half" idx="1"/>
          </p:nvPr>
        </p:nvSpPr>
        <p:spPr>
          <a:xfrm>
            <a:off x="1761577" y="965764"/>
            <a:ext cx="8002587" cy="2374900"/>
          </a:xfrm>
        </p:spPr>
        <p:txBody>
          <a:bodyPr/>
          <a:lstStyle/>
          <a:p>
            <a:pPr eaLnBrk="1" hangingPunct="1"/>
            <a:r>
              <a:rPr lang="en-US" altLang="zh-CN" dirty="0"/>
              <a:t>cut</a:t>
            </a:r>
          </a:p>
          <a:p>
            <a:pPr lvl="1" eaLnBrk="1" hangingPunct="1"/>
            <a:r>
              <a:rPr lang="en-US" altLang="zh-CN" dirty="0"/>
              <a:t>cut [OPTION]... [FILE]... </a:t>
            </a:r>
          </a:p>
          <a:p>
            <a:pPr lvl="1" eaLnBrk="1" hangingPunct="1"/>
            <a:r>
              <a:rPr lang="en-US" altLang="zh-CN" dirty="0"/>
              <a:t>writes to standard output selected parts of each line of each input file, or standard input if no files are given or for a file name of '-' </a:t>
            </a:r>
          </a:p>
          <a:p>
            <a:pPr lvl="1" eaLnBrk="1" hangingPunct="1"/>
            <a:endParaRPr lang="en-US" altLang="zh-CN" dirty="0"/>
          </a:p>
        </p:txBody>
      </p:sp>
      <p:graphicFrame>
        <p:nvGraphicFramePr>
          <p:cNvPr id="18472" name="Group 40"/>
          <p:cNvGraphicFramePr>
            <a:graphicFrameLocks noGrp="1"/>
          </p:cNvGraphicFramePr>
          <p:nvPr>
            <p:ph sz="half" idx="2"/>
            <p:extLst>
              <p:ext uri="{D42A27DB-BD31-4B8C-83A1-F6EECF244321}">
                <p14:modId xmlns:p14="http://schemas.microsoft.com/office/powerpoint/2010/main" val="4264199858"/>
              </p:ext>
            </p:extLst>
          </p:nvPr>
        </p:nvGraphicFramePr>
        <p:xfrm>
          <a:off x="1761577" y="3621518"/>
          <a:ext cx="8064500" cy="2530476"/>
        </p:xfrm>
        <a:graphic>
          <a:graphicData uri="http://schemas.openxmlformats.org/drawingml/2006/table">
            <a:tbl>
              <a:tblPr/>
              <a:tblGrid>
                <a:gridCol w="2687037">
                  <a:extLst>
                    <a:ext uri="{9D8B030D-6E8A-4147-A177-3AD203B41FA5}">
                      <a16:colId xmlns:a16="http://schemas.microsoft.com/office/drawing/2014/main" val="20000"/>
                    </a:ext>
                  </a:extLst>
                </a:gridCol>
                <a:gridCol w="5377463">
                  <a:extLst>
                    <a:ext uri="{9D8B030D-6E8A-4147-A177-3AD203B41FA5}">
                      <a16:colId xmlns:a16="http://schemas.microsoft.com/office/drawing/2014/main" val="20001"/>
                    </a:ext>
                  </a:extLst>
                </a:gridCol>
              </a:tblGrid>
              <a:tr h="51829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Tag </a:t>
                      </a:r>
                    </a:p>
                  </a:txBody>
                  <a:tcPr marL="91436" marR="91436"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dirty="0">
                          <a:ln>
                            <a:noFill/>
                          </a:ln>
                          <a:solidFill>
                            <a:schemeClr val="tx1"/>
                          </a:solidFill>
                          <a:effectLst/>
                          <a:latin typeface="Arial"/>
                          <a:ea typeface="宋体"/>
                        </a:rPr>
                        <a:t>Description</a:t>
                      </a:r>
                      <a:r>
                        <a:rPr lang="en-US" altLang="zh-CN" sz="2800" b="0" i="0" u="none" strike="noStrike" cap="none" normalizeH="0" baseline="0" dirty="0">
                          <a:ln>
                            <a:noFill/>
                          </a:ln>
                          <a:solidFill>
                            <a:schemeClr val="tx1"/>
                          </a:solidFill>
                          <a:effectLst/>
                          <a:latin typeface="Arial"/>
                          <a:ea typeface="宋体"/>
                        </a:rPr>
                        <a:t> </a:t>
                      </a:r>
                      <a:endPar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436" marR="91436"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852">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lang="en-US" altLang="zh-CN" sz="1800" b="1" dirty="0"/>
                        <a:t>-d</a:t>
                      </a:r>
                      <a:r>
                        <a:rPr lang="en-US" altLang="zh-CN" sz="1800" dirty="0"/>
                        <a:t>, </a:t>
                      </a:r>
                      <a:r>
                        <a:rPr lang="en-US" altLang="zh-CN" sz="1800" b="1" dirty="0"/>
                        <a:t>--delimiter</a:t>
                      </a:r>
                      <a:r>
                        <a:rPr lang="en-US" altLang="zh-CN" sz="1800" dirty="0"/>
                        <a:t>=</a:t>
                      </a:r>
                      <a:r>
                        <a:rPr lang="en-US" altLang="zh-CN" sz="1800" i="1" dirty="0"/>
                        <a:t>DELIM</a:t>
                      </a:r>
                      <a:endPar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1436" marR="91436"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lang="en-US" altLang="zh-CN" sz="1800" dirty="0"/>
                        <a:t>use DELIM instead of TAB for field delimiter</a:t>
                      </a:r>
                      <a:endPar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1436" marR="91436"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1463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lang="en-US" altLang="zh-CN" sz="1800" b="1" dirty="0"/>
                        <a:t>-f</a:t>
                      </a:r>
                      <a:r>
                        <a:rPr lang="en-US" altLang="zh-CN" sz="1800" dirty="0"/>
                        <a:t>, </a:t>
                      </a:r>
                      <a:r>
                        <a:rPr lang="en-US" altLang="zh-CN" sz="1800" b="1" dirty="0"/>
                        <a:t>--fields</a:t>
                      </a:r>
                      <a:r>
                        <a:rPr lang="en-US" altLang="zh-CN" sz="1800" dirty="0"/>
                        <a:t>=</a:t>
                      </a:r>
                      <a:r>
                        <a:rPr lang="en-US" altLang="zh-CN" sz="1800" i="1" dirty="0"/>
                        <a:t>LIST</a:t>
                      </a:r>
                      <a:endPar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1436" marR="91436"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lang="en-US" altLang="zh-CN" sz="1800" dirty="0"/>
                        <a:t>select only these fields; also print any line that contains no delimiter character, unless the </a:t>
                      </a:r>
                      <a:r>
                        <a:rPr lang="en-US" altLang="zh-CN" sz="1800" b="1" dirty="0"/>
                        <a:t>-s</a:t>
                      </a:r>
                      <a:r>
                        <a:rPr lang="en-US" altLang="zh-CN" sz="1800" dirty="0"/>
                        <a:t> option is specified</a:t>
                      </a:r>
                      <a:endPar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1436" marR="91436"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85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en-US" altLang="zh-CN" sz="1800" b="1" dirty="0"/>
                        <a:t>-c</a:t>
                      </a:r>
                      <a:r>
                        <a:rPr lang="en-US" altLang="zh-CN" sz="1800" dirty="0"/>
                        <a:t>, </a:t>
                      </a:r>
                      <a:r>
                        <a:rPr lang="en-US" altLang="zh-CN" sz="1800" b="1" dirty="0"/>
                        <a:t>--characters</a:t>
                      </a:r>
                      <a:r>
                        <a:rPr lang="en-US" altLang="zh-CN" sz="1800" dirty="0"/>
                        <a:t>=</a:t>
                      </a:r>
                      <a:r>
                        <a:rPr lang="en-US" altLang="zh-CN" sz="1800" i="1" dirty="0"/>
                        <a:t>LIST</a:t>
                      </a:r>
                      <a:endPar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1436" marR="91436"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lang="en-US" altLang="zh-CN" sz="1800" dirty="0"/>
                        <a:t>select only these characters</a:t>
                      </a:r>
                      <a:endPar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1436" marR="91436"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85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en-US" altLang="zh-CN" sz="1800" b="1" dirty="0"/>
                        <a:t>-b</a:t>
                      </a:r>
                      <a:r>
                        <a:rPr lang="en-US" altLang="zh-CN" sz="1800" dirty="0"/>
                        <a:t>, </a:t>
                      </a:r>
                      <a:r>
                        <a:rPr lang="en-US" altLang="zh-CN" sz="1800" b="1" dirty="0"/>
                        <a:t>--bytes</a:t>
                      </a:r>
                      <a:r>
                        <a:rPr lang="en-US" altLang="zh-CN" sz="1800" dirty="0"/>
                        <a:t>=</a:t>
                      </a:r>
                      <a:r>
                        <a:rPr lang="en-US" altLang="zh-CN" sz="1800" i="1" dirty="0"/>
                        <a:t>LIST</a:t>
                      </a:r>
                      <a:endPar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1436" marR="91436"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lang="en-US" altLang="zh-CN" sz="1800" dirty="0"/>
                        <a:t>select only these bytes </a:t>
                      </a:r>
                      <a:endPar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1436" marR="91436"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97859480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pPr eaLnBrk="1" hangingPunct="1"/>
            <a:endParaRPr lang="zh-CN" altLang="en-US"/>
          </a:p>
        </p:txBody>
      </p:sp>
      <p:sp>
        <p:nvSpPr>
          <p:cNvPr id="3" name="内容占位符 2"/>
          <p:cNvSpPr>
            <a:spLocks noGrp="1"/>
          </p:cNvSpPr>
          <p:nvPr>
            <p:ph idx="1"/>
          </p:nvPr>
        </p:nvSpPr>
        <p:spPr/>
        <p:txBody>
          <a:bodyPr/>
          <a:lstStyle/>
          <a:p>
            <a:pPr eaLnBrk="1" hangingPunct="1"/>
            <a:r>
              <a:rPr lang="en-US" altLang="zh-CN" dirty="0"/>
              <a:t>cut -c 3 file.txt</a:t>
            </a:r>
          </a:p>
          <a:p>
            <a:pPr eaLnBrk="1" hangingPunct="1"/>
            <a:r>
              <a:rPr lang="en-US" altLang="zh-CN" dirty="0"/>
              <a:t>cut -c 1-3 file.txt</a:t>
            </a:r>
          </a:p>
          <a:p>
            <a:pPr eaLnBrk="1" hangingPunct="1"/>
            <a:endParaRPr lang="en-US" altLang="zh-CN"/>
          </a:p>
          <a:p>
            <a:pPr eaLnBrk="1" hangingPunct="1"/>
            <a:r>
              <a:rPr lang="en-US" altLang="zh-CN" dirty="0"/>
              <a:t>cut -d ':' -f 1 /</a:t>
            </a:r>
            <a:r>
              <a:rPr lang="en-US" altLang="zh-CN" dirty="0" err="1"/>
              <a:t>etc</a:t>
            </a:r>
            <a:r>
              <a:rPr lang="en-US" altLang="zh-CN" dirty="0"/>
              <a:t>/passwd</a:t>
            </a:r>
          </a:p>
          <a:p>
            <a:pPr eaLnBrk="1" hangingPunct="1"/>
            <a:r>
              <a:rPr lang="en-US" altLang="zh-CN" dirty="0"/>
              <a:t>cut -d: -f1-5 /</a:t>
            </a:r>
            <a:r>
              <a:rPr lang="en-US" altLang="zh-CN" dirty="0" err="1"/>
              <a:t>etc</a:t>
            </a:r>
            <a:r>
              <a:rPr lang="en-US" altLang="zh-CN" dirty="0"/>
              <a:t>/passwd</a:t>
            </a:r>
            <a:endParaRPr lang="zh-CN" altLang="en-US" dirty="0"/>
          </a:p>
        </p:txBody>
      </p:sp>
    </p:spTree>
    <p:extLst>
      <p:ext uri="{BB962C8B-B14F-4D97-AF65-F5344CB8AC3E}">
        <p14:creationId xmlns:p14="http://schemas.microsoft.com/office/powerpoint/2010/main" val="3578132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sort</a:t>
            </a:r>
            <a:r>
              <a:rPr lang="zh-CN" altLang="en-US" dirty="0"/>
              <a:t>命令</a:t>
            </a:r>
          </a:p>
        </p:txBody>
      </p:sp>
      <p:sp>
        <p:nvSpPr>
          <p:cNvPr id="3" name="内容占位符 2"/>
          <p:cNvSpPr>
            <a:spLocks noGrp="1"/>
          </p:cNvSpPr>
          <p:nvPr>
            <p:ph idx="1"/>
          </p:nvPr>
        </p:nvSpPr>
        <p:spPr>
          <a:xfrm>
            <a:off x="1981200" y="1484785"/>
            <a:ext cx="8229600" cy="4646141"/>
          </a:xfrm>
        </p:spPr>
        <p:txBody>
          <a:bodyPr/>
          <a:lstStyle/>
          <a:p>
            <a:r>
              <a:rPr lang="zh-CN" altLang="en-US" dirty="0"/>
              <a:t>功能：</a:t>
            </a:r>
            <a:r>
              <a:rPr lang="zh-CN" altLang="zh-CN" dirty="0"/>
              <a:t>以行为单位对文件进行排序</a:t>
            </a:r>
            <a:endParaRPr lang="en-US" altLang="zh-CN" dirty="0"/>
          </a:p>
          <a:p>
            <a:r>
              <a:rPr lang="zh-CN" altLang="en-US" dirty="0"/>
              <a:t>格式：</a:t>
            </a:r>
            <a:r>
              <a:rPr lang="en-US" altLang="zh-CN" dirty="0">
                <a:solidFill>
                  <a:schemeClr val="accent6">
                    <a:lumMod val="75000"/>
                  </a:schemeClr>
                </a:solidFill>
              </a:rPr>
              <a:t>sort [</a:t>
            </a:r>
            <a:r>
              <a:rPr lang="zh-CN" altLang="en-US" dirty="0">
                <a:solidFill>
                  <a:schemeClr val="accent6">
                    <a:lumMod val="75000"/>
                  </a:schemeClr>
                </a:solidFill>
              </a:rPr>
              <a:t>选项</a:t>
            </a:r>
            <a:r>
              <a:rPr lang="en-US" altLang="zh-CN" dirty="0">
                <a:solidFill>
                  <a:schemeClr val="accent6">
                    <a:lumMod val="75000"/>
                  </a:schemeClr>
                </a:solidFill>
              </a:rPr>
              <a:t>] [&lt;</a:t>
            </a:r>
            <a:r>
              <a:rPr lang="zh-CN" altLang="zh-CN" dirty="0">
                <a:solidFill>
                  <a:schemeClr val="accent6">
                    <a:lumMod val="75000"/>
                  </a:schemeClr>
                </a:solidFill>
              </a:rPr>
              <a:t>文件</a:t>
            </a:r>
            <a:r>
              <a:rPr lang="en-US" altLang="zh-CN" dirty="0">
                <a:solidFill>
                  <a:schemeClr val="accent6">
                    <a:lumMod val="75000"/>
                  </a:schemeClr>
                </a:solidFill>
              </a:rPr>
              <a:t>&gt; </a:t>
            </a:r>
            <a:r>
              <a:rPr lang="zh-CN" altLang="zh-CN" dirty="0">
                <a:solidFill>
                  <a:schemeClr val="accent6">
                    <a:lumMod val="75000"/>
                  </a:schemeClr>
                </a:solidFill>
              </a:rPr>
              <a:t>…</a:t>
            </a:r>
            <a:r>
              <a:rPr lang="en-US" altLang="zh-CN" dirty="0">
                <a:solidFill>
                  <a:schemeClr val="accent6">
                    <a:lumMod val="75000"/>
                  </a:schemeClr>
                </a:solidFill>
              </a:rPr>
              <a:t>]</a:t>
            </a:r>
          </a:p>
          <a:p>
            <a:r>
              <a:rPr lang="zh-CN" altLang="en-US" dirty="0"/>
              <a:t>选项</a:t>
            </a:r>
            <a:endParaRPr lang="en-US" altLang="zh-CN" dirty="0"/>
          </a:p>
          <a:p>
            <a:pPr lvl="1"/>
            <a:endParaRPr lang="zh-CN" altLang="en-US" dirty="0"/>
          </a:p>
        </p:txBody>
      </p:sp>
      <p:sp>
        <p:nvSpPr>
          <p:cNvPr id="6" name="灯片编号占位符 5"/>
          <p:cNvSpPr>
            <a:spLocks noGrp="1"/>
          </p:cNvSpPr>
          <p:nvPr>
            <p:ph type="sldNum" sz="quarter" idx="12"/>
          </p:nvPr>
        </p:nvSpPr>
        <p:spPr/>
        <p:txBody>
          <a:bodyPr/>
          <a:lstStyle/>
          <a:p>
            <a:fld id="{1D884F6B-D068-45E9-B250-41F0C46488DC}" type="slidenum">
              <a:rPr lang="en-US" altLang="zh-CN" dirty="0" smtClean="0"/>
              <a:pPr/>
              <a:t>88</a:t>
            </a:fld>
            <a:endParaRPr lang="en-US" altLang="zh-CN" dirty="0"/>
          </a:p>
        </p:txBody>
      </p:sp>
      <p:graphicFrame>
        <p:nvGraphicFramePr>
          <p:cNvPr id="8" name="表格 7"/>
          <p:cNvGraphicFramePr>
            <a:graphicFrameLocks noGrp="1"/>
          </p:cNvGraphicFramePr>
          <p:nvPr/>
        </p:nvGraphicFramePr>
        <p:xfrm>
          <a:off x="2063552" y="3064728"/>
          <a:ext cx="8136906" cy="2956560"/>
        </p:xfrm>
        <a:graphic>
          <a:graphicData uri="http://schemas.openxmlformats.org/drawingml/2006/table">
            <a:tbl>
              <a:tblPr firstRow="1" bandRow="1">
                <a:tableStyleId>{21E4AEA4-8DFA-4A89-87EB-49C32662AFE0}</a:tableStyleId>
              </a:tblPr>
              <a:tblGrid>
                <a:gridCol w="648072">
                  <a:extLst>
                    <a:ext uri="{9D8B030D-6E8A-4147-A177-3AD203B41FA5}">
                      <a16:colId xmlns:a16="http://schemas.microsoft.com/office/drawing/2014/main" val="20000"/>
                    </a:ext>
                  </a:extLst>
                </a:gridCol>
                <a:gridCol w="7488834">
                  <a:extLst>
                    <a:ext uri="{9D8B030D-6E8A-4147-A177-3AD203B41FA5}">
                      <a16:colId xmlns:a16="http://schemas.microsoft.com/office/drawing/2014/main" val="20001"/>
                    </a:ext>
                  </a:extLst>
                </a:gridCol>
              </a:tblGrid>
              <a:tr h="370840">
                <a:tc>
                  <a:txBody>
                    <a:bodyPr/>
                    <a:lstStyle/>
                    <a:p>
                      <a:r>
                        <a:rPr lang="en-US" altLang="zh-CN" dirty="0"/>
                        <a:t>-r</a:t>
                      </a:r>
                      <a:endParaRPr lang="zh-CN" altLang="en-US" dirty="0"/>
                    </a:p>
                  </a:txBody>
                  <a:tcPr/>
                </a:tc>
                <a:tc>
                  <a:txBody>
                    <a:bodyPr/>
                    <a:lstStyle/>
                    <a:p>
                      <a:r>
                        <a:rPr lang="zh-CN" altLang="en-US" dirty="0"/>
                        <a:t>逆向排序</a:t>
                      </a:r>
                    </a:p>
                  </a:txBody>
                  <a:tcPr/>
                </a:tc>
                <a:extLst>
                  <a:ext uri="{0D108BD9-81ED-4DB2-BD59-A6C34878D82A}">
                    <a16:rowId xmlns:a16="http://schemas.microsoft.com/office/drawing/2014/main" val="10000"/>
                  </a:ext>
                </a:extLst>
              </a:tr>
              <a:tr h="370840">
                <a:tc>
                  <a:txBody>
                    <a:bodyPr/>
                    <a:lstStyle/>
                    <a:p>
                      <a:r>
                        <a:rPr lang="en-US" altLang="zh-CN" dirty="0"/>
                        <a:t>-f </a:t>
                      </a:r>
                      <a:endParaRPr lang="zh-CN" altLang="en-US" dirty="0"/>
                    </a:p>
                  </a:txBody>
                  <a:tcPr/>
                </a:tc>
                <a:tc>
                  <a:txBody>
                    <a:bodyPr/>
                    <a:lstStyle/>
                    <a:p>
                      <a:r>
                        <a:rPr lang="zh-CN" altLang="en-US" dirty="0"/>
                        <a:t>忽略字母的大小写</a:t>
                      </a:r>
                    </a:p>
                  </a:txBody>
                  <a:tcPr/>
                </a:tc>
                <a:extLst>
                  <a:ext uri="{0D108BD9-81ED-4DB2-BD59-A6C34878D82A}">
                    <a16:rowId xmlns:a16="http://schemas.microsoft.com/office/drawing/2014/main" val="10001"/>
                  </a:ext>
                </a:extLst>
              </a:tr>
              <a:tr h="370840">
                <a:tc>
                  <a:txBody>
                    <a:bodyPr/>
                    <a:lstStyle/>
                    <a:p>
                      <a:r>
                        <a:rPr lang="en-US" altLang="zh-CN" dirty="0"/>
                        <a:t>-n</a:t>
                      </a:r>
                      <a:endParaRPr lang="zh-CN" altLang="en-US" dirty="0"/>
                    </a:p>
                  </a:txBody>
                  <a:tcPr/>
                </a:tc>
                <a:tc>
                  <a:txBody>
                    <a:bodyPr/>
                    <a:lstStyle/>
                    <a:p>
                      <a:r>
                        <a:rPr lang="zh-CN" altLang="en-US" dirty="0"/>
                        <a:t>根据字符串的数值进行排序</a:t>
                      </a:r>
                    </a:p>
                  </a:txBody>
                  <a:tcPr/>
                </a:tc>
                <a:extLst>
                  <a:ext uri="{0D108BD9-81ED-4DB2-BD59-A6C34878D82A}">
                    <a16:rowId xmlns:a16="http://schemas.microsoft.com/office/drawing/2014/main" val="10002"/>
                  </a:ext>
                </a:extLst>
              </a:tr>
              <a:tr h="370840">
                <a:tc>
                  <a:txBody>
                    <a:bodyPr/>
                    <a:lstStyle/>
                    <a:p>
                      <a:r>
                        <a:rPr lang="en-US" altLang="zh-CN" dirty="0"/>
                        <a:t>-u</a:t>
                      </a:r>
                      <a:endParaRPr lang="zh-CN" altLang="en-US" dirty="0"/>
                    </a:p>
                  </a:txBody>
                  <a:tcPr/>
                </a:tc>
                <a:tc>
                  <a:txBody>
                    <a:bodyPr/>
                    <a:lstStyle/>
                    <a:p>
                      <a:r>
                        <a:rPr lang="zh-CN" altLang="en-US" dirty="0"/>
                        <a:t>对相同的行只输出一行</a:t>
                      </a:r>
                    </a:p>
                  </a:txBody>
                  <a:tcPr/>
                </a:tc>
                <a:extLst>
                  <a:ext uri="{0D108BD9-81ED-4DB2-BD59-A6C34878D82A}">
                    <a16:rowId xmlns:a16="http://schemas.microsoft.com/office/drawing/2014/main" val="10003"/>
                  </a:ext>
                </a:extLst>
              </a:tr>
              <a:tr h="370840">
                <a:tc>
                  <a:txBody>
                    <a:bodyPr/>
                    <a:lstStyle/>
                    <a:p>
                      <a:r>
                        <a:rPr lang="en-US" altLang="zh-CN" dirty="0"/>
                        <a:t>-t c</a:t>
                      </a:r>
                      <a:endParaRPr lang="zh-CN" altLang="en-US" dirty="0"/>
                    </a:p>
                  </a:txBody>
                  <a:tcPr/>
                </a:tc>
                <a:tc>
                  <a:txBody>
                    <a:bodyPr/>
                    <a:lstStyle/>
                    <a:p>
                      <a:r>
                        <a:rPr lang="zh-CN" altLang="en-US" dirty="0"/>
                        <a:t>选项使用</a:t>
                      </a:r>
                      <a:r>
                        <a:rPr lang="en-US" altLang="zh-CN" dirty="0"/>
                        <a:t>c</a:t>
                      </a:r>
                      <a:r>
                        <a:rPr lang="zh-CN" altLang="en-US" dirty="0"/>
                        <a:t>做为列的间隔符</a:t>
                      </a:r>
                    </a:p>
                  </a:txBody>
                  <a:tcPr/>
                </a:tc>
                <a:extLst>
                  <a:ext uri="{0D108BD9-81ED-4DB2-BD59-A6C34878D82A}">
                    <a16:rowId xmlns:a16="http://schemas.microsoft.com/office/drawing/2014/main" val="10004"/>
                  </a:ext>
                </a:extLst>
              </a:tr>
              <a:tr h="370840">
                <a:tc>
                  <a:txBody>
                    <a:bodyPr/>
                    <a:lstStyle/>
                    <a:p>
                      <a:r>
                        <a:rPr lang="en-US" altLang="zh-CN" dirty="0"/>
                        <a:t>-b</a:t>
                      </a:r>
                      <a:endParaRPr lang="zh-CN" altLang="en-US" dirty="0"/>
                    </a:p>
                  </a:txBody>
                  <a:tcPr/>
                </a:tc>
                <a:tc>
                  <a:txBody>
                    <a:bodyPr/>
                    <a:lstStyle/>
                    <a:p>
                      <a:r>
                        <a:rPr lang="zh-CN" altLang="en-US" dirty="0"/>
                        <a:t>忽略前导的空格</a:t>
                      </a:r>
                    </a:p>
                  </a:txBody>
                  <a:tcPr/>
                </a:tc>
                <a:extLst>
                  <a:ext uri="{0D108BD9-81ED-4DB2-BD59-A6C34878D82A}">
                    <a16:rowId xmlns:a16="http://schemas.microsoft.com/office/drawing/2014/main" val="10005"/>
                  </a:ext>
                </a:extLst>
              </a:tr>
              <a:tr h="185420">
                <a:tc>
                  <a:txBody>
                    <a:bodyPr/>
                    <a:lstStyle/>
                    <a:p>
                      <a:r>
                        <a:rPr lang="en-US" altLang="zh-CN" dirty="0"/>
                        <a:t>-</a:t>
                      </a:r>
                      <a:r>
                        <a:rPr lang="en-US" altLang="zh-CN" dirty="0" err="1"/>
                        <a:t>i</a:t>
                      </a:r>
                      <a:endParaRPr lang="zh-CN" altLang="en-US" dirty="0"/>
                    </a:p>
                  </a:txBody>
                  <a:tcPr/>
                </a:tc>
                <a:tc>
                  <a:txBody>
                    <a:bodyPr/>
                    <a:lstStyle/>
                    <a:p>
                      <a:r>
                        <a:rPr lang="zh-CN" altLang="en-US" dirty="0"/>
                        <a:t>只考虑可打印字符</a:t>
                      </a:r>
                    </a:p>
                  </a:txBody>
                  <a:tcPr/>
                </a:tc>
                <a:extLst>
                  <a:ext uri="{0D108BD9-81ED-4DB2-BD59-A6C34878D82A}">
                    <a16:rowId xmlns:a16="http://schemas.microsoft.com/office/drawing/2014/main" val="10006"/>
                  </a:ext>
                </a:extLst>
              </a:tr>
              <a:tr h="185420">
                <a:tc>
                  <a:txBody>
                    <a:bodyPr/>
                    <a:lstStyle/>
                    <a:p>
                      <a:r>
                        <a:rPr lang="en-US" altLang="zh-CN" dirty="0"/>
                        <a:t>-k N</a:t>
                      </a:r>
                      <a:endParaRPr lang="zh-CN" altLang="en-US" dirty="0"/>
                    </a:p>
                  </a:txBody>
                  <a:tcPr/>
                </a:tc>
                <a:tc>
                  <a:txBody>
                    <a:bodyPr/>
                    <a:lstStyle/>
                    <a:p>
                      <a:r>
                        <a:rPr lang="zh-CN" altLang="en-US" dirty="0"/>
                        <a:t>以第</a:t>
                      </a:r>
                      <a:r>
                        <a:rPr lang="en-US" altLang="zh-CN" dirty="0"/>
                        <a:t>N</a:t>
                      </a:r>
                      <a:r>
                        <a:rPr lang="zh-CN" altLang="en-US" dirty="0"/>
                        <a:t>列进行排序（默认以空格或制表符作为列的间隔符）</a:t>
                      </a: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40211409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sort</a:t>
            </a:r>
            <a:r>
              <a:rPr lang="zh-CN" altLang="en-US" dirty="0"/>
              <a:t>命令举例</a:t>
            </a:r>
          </a:p>
        </p:txBody>
      </p:sp>
      <p:sp>
        <p:nvSpPr>
          <p:cNvPr id="3" name="内容占位符 2"/>
          <p:cNvSpPr>
            <a:spLocks noGrp="1"/>
          </p:cNvSpPr>
          <p:nvPr>
            <p:ph idx="1"/>
          </p:nvPr>
        </p:nvSpPr>
        <p:spPr/>
        <p:txBody>
          <a:bodyPr/>
          <a:lstStyle/>
          <a:p>
            <a:pPr>
              <a:buNone/>
            </a:pPr>
            <a:r>
              <a:rPr lang="fr-FR" altLang="zh-CN" b="1" dirty="0">
                <a:solidFill>
                  <a:schemeClr val="accent6">
                    <a:lumMod val="75000"/>
                  </a:schemeClr>
                </a:solidFill>
              </a:rPr>
              <a:t>$ sort file</a:t>
            </a:r>
          </a:p>
          <a:p>
            <a:pPr>
              <a:buNone/>
            </a:pPr>
            <a:r>
              <a:rPr lang="fr-FR" altLang="zh-CN" b="1" dirty="0">
                <a:solidFill>
                  <a:schemeClr val="accent6">
                    <a:lumMod val="75000"/>
                  </a:schemeClr>
                </a:solidFill>
              </a:rPr>
              <a:t>$ sort -n file</a:t>
            </a:r>
          </a:p>
          <a:p>
            <a:pPr>
              <a:buNone/>
            </a:pPr>
            <a:r>
              <a:rPr lang="fr-FR" altLang="zh-CN" b="1" dirty="0">
                <a:solidFill>
                  <a:schemeClr val="accent6">
                    <a:lumMod val="75000"/>
                  </a:schemeClr>
                </a:solidFill>
              </a:rPr>
              <a:t>$ sort -</a:t>
            </a:r>
            <a:r>
              <a:rPr lang="en-US" altLang="zh-CN" b="1" dirty="0">
                <a:solidFill>
                  <a:schemeClr val="accent6">
                    <a:lumMod val="75000"/>
                  </a:schemeClr>
                </a:solidFill>
              </a:rPr>
              <a:t>f</a:t>
            </a:r>
            <a:r>
              <a:rPr lang="fr-FR" altLang="zh-CN" b="1" dirty="0">
                <a:solidFill>
                  <a:schemeClr val="accent6">
                    <a:lumMod val="75000"/>
                  </a:schemeClr>
                </a:solidFill>
              </a:rPr>
              <a:t>r file</a:t>
            </a:r>
          </a:p>
          <a:p>
            <a:pPr>
              <a:buNone/>
            </a:pPr>
            <a:r>
              <a:rPr lang="fr-FR" altLang="zh-CN" b="1" dirty="0">
                <a:solidFill>
                  <a:schemeClr val="accent6">
                    <a:lumMod val="75000"/>
                  </a:schemeClr>
                </a:solidFill>
              </a:rPr>
              <a:t>$ sort -u file</a:t>
            </a:r>
          </a:p>
          <a:p>
            <a:pPr>
              <a:buNone/>
            </a:pPr>
            <a:r>
              <a:rPr lang="fr-FR" altLang="zh-CN" b="1" dirty="0">
                <a:solidFill>
                  <a:schemeClr val="accent6">
                    <a:lumMod val="75000"/>
                  </a:schemeClr>
                </a:solidFill>
              </a:rPr>
              <a:t>$ sort file1 file2</a:t>
            </a:r>
          </a:p>
          <a:p>
            <a:pPr>
              <a:buNone/>
            </a:pPr>
            <a:r>
              <a:rPr lang="fr-FR" altLang="zh-CN" b="1" dirty="0">
                <a:solidFill>
                  <a:schemeClr val="accent6">
                    <a:lumMod val="75000"/>
                  </a:schemeClr>
                </a:solidFill>
              </a:rPr>
              <a:t>$ sort -br file1 file2 </a:t>
            </a:r>
          </a:p>
          <a:p>
            <a:pPr>
              <a:buNone/>
            </a:pPr>
            <a:r>
              <a:rPr lang="fr-FR" altLang="zh-CN" b="1" dirty="0">
                <a:solidFill>
                  <a:schemeClr val="accent6">
                    <a:lumMod val="75000"/>
                  </a:schemeClr>
                </a:solidFill>
              </a:rPr>
              <a:t>$ sort -n -k 3 -t ':'  /etc/passwd</a:t>
            </a:r>
            <a:endParaRPr lang="zh-CN" altLang="en-US" b="1" dirty="0">
              <a:solidFill>
                <a:schemeClr val="accent6">
                  <a:lumMod val="75000"/>
                </a:schemeClr>
              </a:solidFill>
            </a:endParaRPr>
          </a:p>
        </p:txBody>
      </p:sp>
      <p:sp>
        <p:nvSpPr>
          <p:cNvPr id="6" name="灯片编号占位符 5"/>
          <p:cNvSpPr>
            <a:spLocks noGrp="1"/>
          </p:cNvSpPr>
          <p:nvPr>
            <p:ph type="sldNum" sz="quarter" idx="12"/>
          </p:nvPr>
        </p:nvSpPr>
        <p:spPr/>
        <p:txBody>
          <a:bodyPr/>
          <a:lstStyle/>
          <a:p>
            <a:fld id="{1D884F6B-D068-45E9-B250-41F0C46488DC}" type="slidenum">
              <a:rPr lang="en-US" altLang="zh-CN" dirty="0" smtClean="0"/>
              <a:pPr/>
              <a:t>89</a:t>
            </a:fld>
            <a:endParaRPr lang="en-US" altLang="zh-CN" dirty="0"/>
          </a:p>
        </p:txBody>
      </p:sp>
    </p:spTree>
    <p:extLst>
      <p:ext uri="{BB962C8B-B14F-4D97-AF65-F5344CB8AC3E}">
        <p14:creationId xmlns:p14="http://schemas.microsoft.com/office/powerpoint/2010/main" val="2820629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命令基本格式</a:t>
            </a:r>
            <a:endParaRPr lang="zh-CN" altLang="en-US" dirty="0"/>
          </a:p>
        </p:txBody>
      </p:sp>
      <p:sp>
        <p:nvSpPr>
          <p:cNvPr id="3" name="内容占位符 2"/>
          <p:cNvSpPr>
            <a:spLocks noGrp="1"/>
          </p:cNvSpPr>
          <p:nvPr>
            <p:ph idx="1"/>
          </p:nvPr>
        </p:nvSpPr>
        <p:spPr/>
        <p:txBody>
          <a:bodyPr/>
          <a:lstStyle/>
          <a:p>
            <a:r>
              <a:rPr lang="zh-CN" altLang="en-US" dirty="0"/>
              <a:t>一般格式：</a:t>
            </a:r>
            <a:endParaRPr lang="en-US" altLang="zh-CN" dirty="0"/>
          </a:p>
          <a:p>
            <a:pPr lvl="1"/>
            <a:r>
              <a:rPr lang="en-US" altLang="zh-CN" dirty="0" err="1"/>
              <a:t>cmd</a:t>
            </a:r>
            <a:r>
              <a:rPr lang="en-US" altLang="zh-CN" dirty="0"/>
              <a:t> [options] [arguments]</a:t>
            </a:r>
          </a:p>
          <a:p>
            <a:r>
              <a:rPr lang="zh-CN" altLang="en-US" dirty="0"/>
              <a:t>说明：</a:t>
            </a:r>
          </a:p>
          <a:p>
            <a:pPr lvl="1"/>
            <a:r>
              <a:rPr lang="zh-CN" altLang="en-US" dirty="0"/>
              <a:t>最简单的</a:t>
            </a:r>
            <a:r>
              <a:rPr lang="en-US" altLang="zh-CN" dirty="0"/>
              <a:t>Shell</a:t>
            </a:r>
            <a:r>
              <a:rPr lang="zh-CN" altLang="en-US" dirty="0"/>
              <a:t>命令只有命令名，复杂的</a:t>
            </a:r>
            <a:r>
              <a:rPr lang="en-US" altLang="zh-CN" dirty="0"/>
              <a:t>Shell</a:t>
            </a:r>
            <a:r>
              <a:rPr lang="zh-CN" altLang="en-US" dirty="0"/>
              <a:t>命令可以有多个选项和参数</a:t>
            </a:r>
          </a:p>
          <a:p>
            <a:pPr lvl="1"/>
            <a:r>
              <a:rPr lang="zh-CN" altLang="en-US" dirty="0"/>
              <a:t>选项和参数都作为</a:t>
            </a:r>
            <a:r>
              <a:rPr lang="en-US" altLang="zh-CN" dirty="0"/>
              <a:t>Shell</a:t>
            </a:r>
            <a:r>
              <a:rPr lang="zh-CN" altLang="en-US" dirty="0"/>
              <a:t>命令执行时的输入，它们之间用空格分隔开</a:t>
            </a:r>
          </a:p>
          <a:p>
            <a:endParaRPr lang="zh-CN" altLang="en-US"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9</a:t>
            </a:fld>
            <a:endParaRPr lang="en-US" altLang="zh-CN" dirty="0"/>
          </a:p>
        </p:txBody>
      </p:sp>
      <p:sp>
        <p:nvSpPr>
          <p:cNvPr id="8" name="AutoShape 7"/>
          <p:cNvSpPr>
            <a:spLocks noChangeArrowheads="1"/>
          </p:cNvSpPr>
          <p:nvPr/>
        </p:nvSpPr>
        <p:spPr bwMode="auto">
          <a:xfrm>
            <a:off x="2424113" y="5013325"/>
            <a:ext cx="6858000" cy="685800"/>
          </a:xfrm>
          <a:prstGeom prst="roundRect">
            <a:avLst>
              <a:gd name="adj" fmla="val 16667"/>
            </a:avLst>
          </a:prstGeom>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r>
              <a:rPr lang="zh-CN" altLang="en-US" sz="3000" dirty="0">
                <a:solidFill>
                  <a:srgbClr val="FFFF66"/>
                </a:solidFill>
                <a:ea typeface="黑体" pitchFamily="49" charset="-122"/>
              </a:rPr>
              <a:t>注：</a:t>
            </a:r>
            <a:r>
              <a:rPr lang="en-US" altLang="zh-CN" sz="3000" dirty="0">
                <a:solidFill>
                  <a:srgbClr val="FFFF66"/>
                </a:solidFill>
                <a:ea typeface="黑体" pitchFamily="49" charset="-122"/>
              </a:rPr>
              <a:t>Linux </a:t>
            </a:r>
            <a:r>
              <a:rPr lang="zh-CN" altLang="en-US" sz="3000" dirty="0">
                <a:solidFill>
                  <a:srgbClr val="FFFF66"/>
                </a:solidFill>
                <a:ea typeface="黑体" pitchFamily="49" charset="-122"/>
              </a:rPr>
              <a:t>区分大小写！</a:t>
            </a:r>
          </a:p>
        </p:txBody>
      </p:sp>
    </p:spTree>
    <p:extLst>
      <p:ext uri="{BB962C8B-B14F-4D97-AF65-F5344CB8AC3E}">
        <p14:creationId xmlns:p14="http://schemas.microsoft.com/office/powerpoint/2010/main" val="3806223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id="{FFD48BC7-DC40-47DE-87EE-9F4B6ECB9AB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Freeform: Shape 9">
            <a:extLst>
              <a:ext uri="{FF2B5EF4-FFF2-40B4-BE49-F238E27FC236}">
                <a16:creationId xmlns:a16="http://schemas.microsoft.com/office/drawing/2014/main" id="{E502BBC7-2C76-46F3-BC24-5985BC13DB8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4" name="Freeform: Shape 11">
            <a:extLst>
              <a:ext uri="{FF2B5EF4-FFF2-40B4-BE49-F238E27FC236}">
                <a16:creationId xmlns:a16="http://schemas.microsoft.com/office/drawing/2014/main" id="{C7F28D52-2A5F-4D23-81AE-7CB8B591C7A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zh-CN" altLang="en-US" sz="7200" kern="1200">
                <a:solidFill>
                  <a:schemeClr val="tx1"/>
                </a:solidFill>
                <a:latin typeface="+mj-lt"/>
                <a:ea typeface="+mj-ea"/>
                <a:cs typeface="+mj-cs"/>
              </a:rPr>
              <a:t>正则表达式</a:t>
            </a:r>
          </a:p>
        </p:txBody>
      </p:sp>
      <p:sp>
        <p:nvSpPr>
          <p:cNvPr id="3" name="文本占位符 2"/>
          <p:cNvSpPr>
            <a:spLocks noGrp="1"/>
          </p:cNvSpPr>
          <p:nvPr>
            <p:ph type="body" idx="1"/>
          </p:nvPr>
        </p:nvSpPr>
        <p:spPr>
          <a:xfrm>
            <a:off x="1966912" y="5645150"/>
            <a:ext cx="8258176" cy="631825"/>
          </a:xfrm>
        </p:spPr>
        <p:txBody>
          <a:bodyPr vert="horz" lIns="91440" tIns="45720" rIns="91440" bIns="45720" rtlCol="0" anchor="ctr">
            <a:normAutofit/>
          </a:bodyPr>
          <a:lstStyle/>
          <a:p>
            <a:pPr algn="ctr"/>
            <a:endParaRPr lang="en-US" altLang="zh-CN" sz="2800" kern="1200">
              <a:solidFill>
                <a:schemeClr val="tx1"/>
              </a:solidFill>
              <a:latin typeface="+mn-lt"/>
              <a:ea typeface="+mn-ea"/>
              <a:cs typeface="+mn-cs"/>
            </a:endParaRPr>
          </a:p>
        </p:txBody>
      </p:sp>
      <p:sp>
        <p:nvSpPr>
          <p:cNvPr id="25" name="Rectangle 13">
            <a:extLst>
              <a:ext uri="{FF2B5EF4-FFF2-40B4-BE49-F238E27FC236}">
                <a16:creationId xmlns:a16="http://schemas.microsoft.com/office/drawing/2014/main" id="{3629484E-3792-4B3D-89AD-7C8A1ED0E0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8816467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07EF6B7-1338-4443-8C46-6A318D952DF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DAAE4CDD-124C-4DCF-9584-B6033B545DD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686834" y="1153572"/>
            <a:ext cx="3200400" cy="4461163"/>
          </a:xfrm>
        </p:spPr>
        <p:txBody>
          <a:bodyPr>
            <a:normAutofit/>
          </a:bodyPr>
          <a:lstStyle/>
          <a:p>
            <a:r>
              <a:rPr lang="zh-CN" altLang="en-US">
                <a:solidFill>
                  <a:srgbClr val="FFFFFF"/>
                </a:solidFill>
              </a:rPr>
              <a:t>正则表达式</a:t>
            </a:r>
          </a:p>
        </p:txBody>
      </p:sp>
      <p:sp>
        <p:nvSpPr>
          <p:cNvPr id="15" name="Arc 14">
            <a:extLst>
              <a:ext uri="{FF2B5EF4-FFF2-40B4-BE49-F238E27FC236}">
                <a16:creationId xmlns:a16="http://schemas.microsoft.com/office/drawing/2014/main" id="{081E4A58-353D-44AE-B2FC-2A74E2E400F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内容占位符 2"/>
          <p:cNvSpPr>
            <a:spLocks noGrp="1"/>
          </p:cNvSpPr>
          <p:nvPr>
            <p:ph idx="1"/>
          </p:nvPr>
        </p:nvSpPr>
        <p:spPr>
          <a:xfrm>
            <a:off x="4447308" y="591344"/>
            <a:ext cx="6906491" cy="5585619"/>
          </a:xfrm>
        </p:spPr>
        <p:txBody>
          <a:bodyPr anchor="ctr">
            <a:normAutofit/>
          </a:bodyPr>
          <a:lstStyle/>
          <a:p>
            <a:r>
              <a:rPr lang="zh-CN" altLang="en-US" dirty="0">
                <a:ea typeface="等线"/>
              </a:rPr>
              <a:t>正则表达式是使用某种模式（</a:t>
            </a:r>
            <a:r>
              <a:rPr lang="en-US" altLang="zh-CN" dirty="0">
                <a:ea typeface="等线"/>
              </a:rPr>
              <a:t>pattern</a:t>
            </a:r>
            <a:r>
              <a:rPr lang="zh-CN" altLang="en-US" dirty="0">
                <a:ea typeface="等线"/>
              </a:rPr>
              <a:t>）去匹配（</a:t>
            </a:r>
            <a:r>
              <a:rPr lang="en-US" altLang="zh-CN" dirty="0">
                <a:ea typeface="等线"/>
              </a:rPr>
              <a:t>matching</a:t>
            </a:r>
            <a:r>
              <a:rPr lang="zh-CN" altLang="en-US" dirty="0">
                <a:ea typeface="等线"/>
              </a:rPr>
              <a:t>）一类字符串的一个公式</a:t>
            </a:r>
          </a:p>
          <a:p>
            <a:r>
              <a:rPr lang="zh-CN" altLang="en-US" dirty="0">
                <a:ea typeface="等线"/>
              </a:rPr>
              <a:t>通常使用正则表达式进行查找、替换等操作</a:t>
            </a:r>
          </a:p>
          <a:p>
            <a:r>
              <a:rPr lang="zh-CN" altLang="en-US" dirty="0">
                <a:ea typeface="等线"/>
              </a:rPr>
              <a:t>在适当的情况下使用正则表达式可以极大地提高工作效率</a:t>
            </a:r>
          </a:p>
          <a:p>
            <a:r>
              <a:rPr lang="zh-CN" altLang="en-US" dirty="0"/>
              <a:t>有两种风格的正则表达式： </a:t>
            </a:r>
          </a:p>
          <a:p>
            <a:pPr lvl="1"/>
            <a:r>
              <a:rPr lang="en-US" altLang="zh-CN" dirty="0"/>
              <a:t>POSIX </a:t>
            </a:r>
            <a:r>
              <a:rPr lang="zh-CN" altLang="en-US" dirty="0"/>
              <a:t>风格的正则表达式</a:t>
            </a:r>
          </a:p>
          <a:p>
            <a:pPr lvl="1"/>
            <a:r>
              <a:rPr lang="en-US" altLang="zh-CN" dirty="0"/>
              <a:t>Perl </a:t>
            </a:r>
            <a:r>
              <a:rPr lang="zh-CN" altLang="en-US" dirty="0"/>
              <a:t>风格的正则表达式（</a:t>
            </a:r>
            <a:r>
              <a:rPr lang="en-US" altLang="zh-CN" dirty="0"/>
              <a:t>Perl-compatible regular expression</a:t>
            </a:r>
            <a:r>
              <a:rPr lang="zh-CN" altLang="en-US" dirty="0"/>
              <a:t>）</a:t>
            </a:r>
          </a:p>
        </p:txBody>
      </p:sp>
      <p:sp>
        <p:nvSpPr>
          <p:cNvPr id="6" name="灯片编号占位符 5"/>
          <p:cNvSpPr>
            <a:spLocks noGrp="1"/>
          </p:cNvSpPr>
          <p:nvPr>
            <p:ph type="sldNum" sz="quarter" idx="12"/>
          </p:nvPr>
        </p:nvSpPr>
        <p:spPr>
          <a:xfrm>
            <a:off x="9541564" y="6356350"/>
            <a:ext cx="1812235" cy="365125"/>
          </a:xfrm>
        </p:spPr>
        <p:txBody>
          <a:bodyPr>
            <a:normAutofit/>
          </a:bodyPr>
          <a:lstStyle/>
          <a:p>
            <a:pPr>
              <a:spcAft>
                <a:spcPts val="600"/>
              </a:spcAft>
            </a:pPr>
            <a:fld id="{1D884F6B-D068-45E9-B250-41F0C46488DC}" type="slidenum">
              <a:rPr lang="en-US" altLang="zh-CN" dirty="0" smtClean="0"/>
              <a:pPr>
                <a:spcAft>
                  <a:spcPts val="600"/>
                </a:spcAft>
              </a:pPr>
              <a:t>91</a:t>
            </a:fld>
            <a:endParaRPr lang="en-US" altLang="zh-CN" dirty="0"/>
          </a:p>
        </p:txBody>
      </p:sp>
    </p:spTree>
    <p:extLst>
      <p:ext uri="{BB962C8B-B14F-4D97-AF65-F5344CB8AC3E}">
        <p14:creationId xmlns:p14="http://schemas.microsoft.com/office/powerpoint/2010/main" val="31055120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BB867FF-FC45-48F7-8104-F89BE54909F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8BB56887-D0D5-4F0C-9E19-7247EB83C8B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标题 1"/>
          <p:cNvSpPr>
            <a:spLocks noGrp="1"/>
          </p:cNvSpPr>
          <p:nvPr>
            <p:ph type="title"/>
          </p:nvPr>
        </p:nvSpPr>
        <p:spPr>
          <a:xfrm>
            <a:off x="838200" y="365125"/>
            <a:ext cx="10515600" cy="1325563"/>
          </a:xfrm>
        </p:spPr>
        <p:txBody>
          <a:bodyPr>
            <a:normAutofit/>
          </a:bodyPr>
          <a:lstStyle/>
          <a:p>
            <a:r>
              <a:rPr lang="zh-CN" altLang="en-US" dirty="0"/>
              <a:t>支持 </a:t>
            </a:r>
            <a:r>
              <a:rPr lang="en-US" altLang="zh-CN" dirty="0"/>
              <a:t>RE </a:t>
            </a:r>
            <a:r>
              <a:rPr lang="zh-CN" altLang="en-US" dirty="0"/>
              <a:t>的文本处理工具 </a:t>
            </a:r>
          </a:p>
        </p:txBody>
      </p:sp>
      <p:sp>
        <p:nvSpPr>
          <p:cNvPr id="15" name="Arc 14">
            <a:extLst>
              <a:ext uri="{FF2B5EF4-FFF2-40B4-BE49-F238E27FC236}">
                <a16:creationId xmlns:a16="http://schemas.microsoft.com/office/drawing/2014/main" id="{081E4A58-353D-44AE-B2FC-2A74E2E400F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内容占位符 2"/>
          <p:cNvSpPr>
            <a:spLocks noGrp="1"/>
          </p:cNvSpPr>
          <p:nvPr>
            <p:ph idx="1"/>
          </p:nvPr>
        </p:nvSpPr>
        <p:spPr>
          <a:xfrm>
            <a:off x="838200" y="1825625"/>
            <a:ext cx="10515600" cy="4351338"/>
          </a:xfrm>
        </p:spPr>
        <p:txBody>
          <a:bodyPr>
            <a:normAutofit/>
          </a:bodyPr>
          <a:lstStyle/>
          <a:p>
            <a:r>
              <a:rPr lang="zh-CN" altLang="en-US"/>
              <a:t>基本的正则表达式 </a:t>
            </a:r>
            <a:r>
              <a:rPr lang="en-US" altLang="zh-CN" dirty="0"/>
              <a:t>Basic regular expression (BRE)</a:t>
            </a:r>
          </a:p>
          <a:p>
            <a:pPr lvl="1"/>
            <a:r>
              <a:rPr lang="en-US" altLang="zh-CN" dirty="0" err="1"/>
              <a:t>grep</a:t>
            </a:r>
            <a:r>
              <a:rPr lang="en-US" altLang="zh-CN" dirty="0"/>
              <a:t> </a:t>
            </a:r>
            <a:r>
              <a:rPr lang="zh-CN" altLang="en-US" dirty="0"/>
              <a:t>按模式匹配文本</a:t>
            </a:r>
          </a:p>
          <a:p>
            <a:pPr lvl="1"/>
            <a:r>
              <a:rPr lang="en-US" altLang="zh-CN" dirty="0" err="1"/>
              <a:t>ed</a:t>
            </a:r>
            <a:r>
              <a:rPr lang="en-US" altLang="zh-CN" dirty="0"/>
              <a:t> </a:t>
            </a:r>
            <a:r>
              <a:rPr lang="zh-CN" altLang="en-US" dirty="0"/>
              <a:t>一个原始的行编辑器</a:t>
            </a:r>
          </a:p>
          <a:p>
            <a:pPr lvl="1"/>
            <a:r>
              <a:rPr lang="en-US" altLang="zh-CN" dirty="0" err="1"/>
              <a:t>sed</a:t>
            </a:r>
            <a:r>
              <a:rPr lang="en-US" altLang="zh-CN" dirty="0"/>
              <a:t> </a:t>
            </a:r>
            <a:r>
              <a:rPr lang="zh-CN" altLang="en-US" dirty="0"/>
              <a:t>一个流编辑器</a:t>
            </a:r>
          </a:p>
          <a:p>
            <a:pPr lvl="1"/>
            <a:r>
              <a:rPr lang="en-US" altLang="zh-CN" dirty="0"/>
              <a:t>vim </a:t>
            </a:r>
            <a:r>
              <a:rPr lang="zh-CN" altLang="en-US" dirty="0"/>
              <a:t>一个屏幕编辑器</a:t>
            </a:r>
          </a:p>
          <a:p>
            <a:pPr lvl="1"/>
            <a:r>
              <a:rPr lang="en-US" altLang="zh-CN" dirty="0" err="1"/>
              <a:t>emacs</a:t>
            </a:r>
            <a:r>
              <a:rPr lang="en-US" altLang="zh-CN" dirty="0"/>
              <a:t> </a:t>
            </a:r>
            <a:r>
              <a:rPr lang="zh-CN" altLang="en-US" dirty="0"/>
              <a:t>一个屏幕编辑器</a:t>
            </a:r>
          </a:p>
          <a:p>
            <a:r>
              <a:rPr lang="zh-CN" altLang="en-US"/>
              <a:t>扩展的正则表达式 </a:t>
            </a:r>
            <a:r>
              <a:rPr lang="en-US" altLang="zh-CN" dirty="0"/>
              <a:t>Extended regular expression (ERE) </a:t>
            </a:r>
          </a:p>
          <a:p>
            <a:pPr lvl="1"/>
            <a:r>
              <a:rPr lang="en-US" altLang="zh-CN" dirty="0" err="1"/>
              <a:t>egrep</a:t>
            </a:r>
            <a:r>
              <a:rPr lang="en-US" altLang="zh-CN" dirty="0"/>
              <a:t> </a:t>
            </a:r>
            <a:r>
              <a:rPr lang="zh-CN" altLang="en-US" dirty="0"/>
              <a:t>按模式匹配文本</a:t>
            </a:r>
          </a:p>
          <a:p>
            <a:pPr lvl="1"/>
            <a:r>
              <a:rPr lang="en-US" altLang="zh-CN" dirty="0" err="1"/>
              <a:t>awk</a:t>
            </a:r>
            <a:r>
              <a:rPr lang="en-US" altLang="zh-CN" dirty="0"/>
              <a:t> </a:t>
            </a:r>
            <a:r>
              <a:rPr lang="zh-CN" altLang="en-US" dirty="0"/>
              <a:t>进行简单的文本处理 </a:t>
            </a:r>
          </a:p>
        </p:txBody>
      </p:sp>
      <p:sp>
        <p:nvSpPr>
          <p:cNvPr id="6" name="灯片编号占位符 5"/>
          <p:cNvSpPr>
            <a:spLocks noGrp="1"/>
          </p:cNvSpPr>
          <p:nvPr>
            <p:ph type="sldNum" sz="quarter" idx="12"/>
          </p:nvPr>
        </p:nvSpPr>
        <p:spPr>
          <a:xfrm>
            <a:off x="8610600" y="6356350"/>
            <a:ext cx="2743200" cy="365125"/>
          </a:xfrm>
        </p:spPr>
        <p:txBody>
          <a:bodyPr>
            <a:normAutofit/>
          </a:bodyPr>
          <a:lstStyle/>
          <a:p>
            <a:pPr>
              <a:spcAft>
                <a:spcPts val="600"/>
              </a:spcAft>
            </a:pPr>
            <a:fld id="{1D884F6B-D068-45E9-B250-41F0C46488DC}" type="slidenum">
              <a:rPr lang="en-US" altLang="zh-CN" dirty="0" smtClean="0"/>
              <a:pPr>
                <a:spcAft>
                  <a:spcPts val="600"/>
                </a:spcAft>
              </a:pPr>
              <a:t>92</a:t>
            </a:fld>
            <a:endParaRPr lang="en-US" altLang="zh-CN" dirty="0"/>
          </a:p>
        </p:txBody>
      </p:sp>
    </p:spTree>
    <p:extLst>
      <p:ext uri="{BB962C8B-B14F-4D97-AF65-F5344CB8AC3E}">
        <p14:creationId xmlns:p14="http://schemas.microsoft.com/office/powerpoint/2010/main" val="188266017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正则表达式的组成</a:t>
            </a:r>
            <a:endParaRPr lang="zh-CN" altLang="en-US" dirty="0"/>
          </a:p>
        </p:txBody>
      </p:sp>
      <p:sp>
        <p:nvSpPr>
          <p:cNvPr id="3" name="内容占位符 2"/>
          <p:cNvSpPr>
            <a:spLocks noGrp="1"/>
          </p:cNvSpPr>
          <p:nvPr>
            <p:ph idx="1"/>
          </p:nvPr>
        </p:nvSpPr>
        <p:spPr/>
        <p:txBody>
          <a:bodyPr/>
          <a:lstStyle/>
          <a:p>
            <a:r>
              <a:rPr lang="zh-CN" altLang="en-US" dirty="0"/>
              <a:t>正则表达式由一些普通字符和一些元字符（</a:t>
            </a:r>
            <a:r>
              <a:rPr lang="en-US" altLang="zh-CN" dirty="0" err="1"/>
              <a:t>metacharacters</a:t>
            </a:r>
            <a:r>
              <a:rPr lang="zh-CN" altLang="en-US" dirty="0"/>
              <a:t>）组成。</a:t>
            </a:r>
          </a:p>
          <a:p>
            <a:pPr lvl="1"/>
            <a:r>
              <a:rPr lang="zh-CN" altLang="en-US" dirty="0"/>
              <a:t>普通字符包括大小写的字母、数字（即所有非元字符）</a:t>
            </a:r>
          </a:p>
          <a:p>
            <a:pPr lvl="1"/>
            <a:r>
              <a:rPr lang="zh-CN" altLang="en-US" dirty="0"/>
              <a:t>元字符则具有特殊的含义 </a:t>
            </a:r>
          </a:p>
          <a:p>
            <a:endParaRPr lang="zh-CN" altLang="en-US" dirty="0"/>
          </a:p>
        </p:txBody>
      </p:sp>
      <p:sp>
        <p:nvSpPr>
          <p:cNvPr id="6" name="灯片编号占位符 5"/>
          <p:cNvSpPr>
            <a:spLocks noGrp="1"/>
          </p:cNvSpPr>
          <p:nvPr>
            <p:ph type="sldNum" sz="quarter" idx="12"/>
          </p:nvPr>
        </p:nvSpPr>
        <p:spPr/>
        <p:txBody>
          <a:bodyPr/>
          <a:lstStyle/>
          <a:p>
            <a:fld id="{1D884F6B-D068-45E9-B250-41F0C46488DC}" type="slidenum">
              <a:rPr lang="en-US" altLang="zh-CN" dirty="0" smtClean="0"/>
              <a:pPr/>
              <a:t>93</a:t>
            </a:fld>
            <a:endParaRPr lang="en-US" altLang="zh-CN" dirty="0"/>
          </a:p>
        </p:txBody>
      </p:sp>
    </p:spTree>
    <p:extLst>
      <p:ext uri="{BB962C8B-B14F-4D97-AF65-F5344CB8AC3E}">
        <p14:creationId xmlns:p14="http://schemas.microsoft.com/office/powerpoint/2010/main" val="157178763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Literal Matches</a:t>
            </a:r>
            <a:endParaRPr lang="zh-CN" altLang="en-US" dirty="0"/>
          </a:p>
        </p:txBody>
      </p:sp>
      <p:sp>
        <p:nvSpPr>
          <p:cNvPr id="3" name="内容占位符 2"/>
          <p:cNvSpPr>
            <a:spLocks noGrp="1"/>
          </p:cNvSpPr>
          <p:nvPr>
            <p:ph idx="1"/>
          </p:nvPr>
        </p:nvSpPr>
        <p:spPr/>
        <p:txBody>
          <a:bodyPr>
            <a:normAutofit/>
          </a:bodyPr>
          <a:lstStyle/>
          <a:p>
            <a:r>
              <a:rPr lang="en-US" altLang="zh-CN" dirty="0"/>
              <a:t>Literal Matches</a:t>
            </a:r>
            <a:r>
              <a:rPr lang="zh-CN" altLang="en-US" dirty="0"/>
              <a:t>是对指定字符串进行精确匹配</a:t>
            </a:r>
            <a:endParaRPr lang="en-US" altLang="zh-CN" dirty="0"/>
          </a:p>
          <a:p>
            <a:r>
              <a:rPr lang="zh-CN" altLang="en-US" dirty="0"/>
              <a:t>搜索区分大小写</a:t>
            </a:r>
            <a:endParaRPr lang="en-US" altLang="zh-CN" dirty="0"/>
          </a:p>
          <a:p>
            <a:r>
              <a:rPr lang="zh-CN" altLang="en-US" dirty="0"/>
              <a:t>要搜索多个单词，需要加上引号</a:t>
            </a:r>
            <a:endParaRPr lang="en-US" altLang="zh-CN" dirty="0"/>
          </a:p>
          <a:p>
            <a:endParaRPr lang="en-US" altLang="zh-CN" dirty="0"/>
          </a:p>
          <a:p>
            <a:r>
              <a:rPr lang="zh-CN" altLang="en-US" dirty="0"/>
              <a:t>不可打印字符</a:t>
            </a:r>
            <a:endParaRPr lang="en-US" altLang="zh-CN" dirty="0"/>
          </a:p>
          <a:p>
            <a:pPr lvl="1"/>
            <a:r>
              <a:rPr lang="en-US" altLang="zh-CN" dirty="0"/>
              <a:t>\t       a tab character</a:t>
            </a:r>
          </a:p>
          <a:p>
            <a:pPr lvl="1"/>
            <a:r>
              <a:rPr lang="en-US" altLang="zh-CN" dirty="0"/>
              <a:t>\r       carriage return</a:t>
            </a:r>
          </a:p>
          <a:p>
            <a:pPr lvl="1"/>
            <a:r>
              <a:rPr lang="en-US" altLang="zh-CN" dirty="0"/>
              <a:t>\s       match a space</a:t>
            </a:r>
          </a:p>
          <a:p>
            <a:pPr lvl="1"/>
            <a:r>
              <a:rPr lang="en-US" altLang="zh-CN" dirty="0"/>
              <a:t>……</a:t>
            </a:r>
          </a:p>
          <a:p>
            <a:endParaRPr lang="zh-CN" altLang="en-US" dirty="0"/>
          </a:p>
        </p:txBody>
      </p:sp>
      <p:sp>
        <p:nvSpPr>
          <p:cNvPr id="4" name="矩形 3"/>
          <p:cNvSpPr/>
          <p:nvPr/>
        </p:nvSpPr>
        <p:spPr>
          <a:xfrm>
            <a:off x="1189112" y="3321246"/>
            <a:ext cx="3079689" cy="369332"/>
          </a:xfrm>
          <a:prstGeom prst="rect">
            <a:avLst/>
          </a:prstGeom>
        </p:spPr>
        <p:txBody>
          <a:bodyPr wrap="none">
            <a:spAutoFit/>
          </a:bodyPr>
          <a:lstStyle/>
          <a:p>
            <a:r>
              <a:rPr lang="en-US" altLang="zh-CN" dirty="0" err="1">
                <a:solidFill>
                  <a:srgbClr val="404040"/>
                </a:solidFill>
                <a:latin typeface="Courier New" panose="02070309020205020404" pitchFamily="49" charset="0"/>
              </a:rPr>
              <a:t>grep</a:t>
            </a:r>
            <a:r>
              <a:rPr lang="en-US" altLang="zh-CN" dirty="0">
                <a:solidFill>
                  <a:srgbClr val="404040"/>
                </a:solidFill>
                <a:latin typeface="Courier New" panose="02070309020205020404" pitchFamily="49" charset="0"/>
              </a:rPr>
              <a:t> "if the" .</a:t>
            </a:r>
            <a:r>
              <a:rPr lang="en-US" altLang="zh-CN" dirty="0" err="1">
                <a:solidFill>
                  <a:srgbClr val="404040"/>
                </a:solidFill>
                <a:latin typeface="Courier New" panose="02070309020205020404" pitchFamily="49" charset="0"/>
              </a:rPr>
              <a:t>bashrc</a:t>
            </a:r>
            <a:endParaRPr lang="zh-CN" altLang="en-US" dirty="0"/>
          </a:p>
        </p:txBody>
      </p:sp>
    </p:spTree>
    <p:extLst>
      <p:ext uri="{BB962C8B-B14F-4D97-AF65-F5344CB8AC3E}">
        <p14:creationId xmlns:p14="http://schemas.microsoft.com/office/powerpoint/2010/main" val="116172440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p:txBody>
          <a:bodyPr/>
          <a:lstStyle/>
          <a:p>
            <a:r>
              <a:rPr lang="zh-CN" altLang="en-US" dirty="0"/>
              <a:t>任意字符</a:t>
            </a:r>
          </a:p>
        </p:txBody>
      </p:sp>
      <p:sp>
        <p:nvSpPr>
          <p:cNvPr id="3" name="内容占位符 2"/>
          <p:cNvSpPr>
            <a:spLocks noGrp="1"/>
          </p:cNvSpPr>
          <p:nvPr>
            <p:ph idx="1"/>
          </p:nvPr>
        </p:nvSpPr>
        <p:spPr/>
        <p:txBody>
          <a:bodyPr/>
          <a:lstStyle/>
          <a:p>
            <a:pPr>
              <a:defRPr/>
            </a:pPr>
            <a:r>
              <a:rPr lang="zh-CN" altLang="en-US" dirty="0"/>
              <a:t>点</a:t>
            </a:r>
            <a:r>
              <a:rPr lang="en-US" altLang="zh-CN" dirty="0"/>
              <a:t>(.)</a:t>
            </a:r>
            <a:r>
              <a:rPr lang="zh-CN" altLang="en-US" dirty="0"/>
              <a:t>句号，用于匹配任何一个字符</a:t>
            </a:r>
            <a:endParaRPr lang="en-US" altLang="zh-CN" dirty="0"/>
          </a:p>
          <a:p>
            <a:pPr>
              <a:defRPr/>
            </a:pPr>
            <a:r>
              <a:rPr lang="zh-CN" altLang="en-US" dirty="0"/>
              <a:t>例如</a:t>
            </a:r>
            <a:endParaRPr lang="en-US" altLang="zh-CN" dirty="0"/>
          </a:p>
          <a:p>
            <a:pPr marL="457200" lvl="1" indent="0">
              <a:buNone/>
              <a:defRPr/>
            </a:pPr>
            <a:r>
              <a:rPr lang="en-US" altLang="zh-CN" dirty="0" err="1"/>
              <a:t>b.g</a:t>
            </a:r>
            <a:r>
              <a:rPr lang="en-US" altLang="zh-CN" dirty="0"/>
              <a:t>      The </a:t>
            </a:r>
            <a:r>
              <a:rPr lang="en-US" altLang="zh-CN" dirty="0">
                <a:solidFill>
                  <a:srgbClr val="FF0000"/>
                </a:solidFill>
              </a:rPr>
              <a:t>big</a:t>
            </a:r>
            <a:r>
              <a:rPr lang="en-US" altLang="zh-CN" dirty="0"/>
              <a:t> </a:t>
            </a:r>
            <a:r>
              <a:rPr lang="en-US" altLang="zh-CN" dirty="0">
                <a:solidFill>
                  <a:srgbClr val="FF0000"/>
                </a:solidFill>
              </a:rPr>
              <a:t>bag</a:t>
            </a:r>
            <a:r>
              <a:rPr lang="en-US" altLang="zh-CN" dirty="0"/>
              <a:t> of </a:t>
            </a:r>
            <a:r>
              <a:rPr lang="en-US" altLang="zh-CN" b="1" dirty="0"/>
              <a:t>bits</a:t>
            </a:r>
            <a:r>
              <a:rPr lang="en-US" altLang="zh-CN" dirty="0"/>
              <a:t> was </a:t>
            </a:r>
            <a:r>
              <a:rPr lang="en-US" altLang="zh-CN" dirty="0">
                <a:solidFill>
                  <a:srgbClr val="FF0000"/>
                </a:solidFill>
              </a:rPr>
              <a:t>bug</a:t>
            </a:r>
            <a:r>
              <a:rPr lang="en-US" altLang="zh-CN" dirty="0"/>
              <a:t>ged. </a:t>
            </a:r>
          </a:p>
          <a:p>
            <a:pPr marL="457200" lvl="1" indent="0">
              <a:buNone/>
              <a:defRPr/>
            </a:pPr>
            <a:r>
              <a:rPr lang="en-US" altLang="zh-CN" dirty="0" err="1"/>
              <a:t>l..e</a:t>
            </a:r>
            <a:r>
              <a:rPr lang="en-US" altLang="zh-CN" dirty="0"/>
              <a:t>       You can </a:t>
            </a:r>
            <a:r>
              <a:rPr lang="en-US" altLang="zh-CN" dirty="0">
                <a:solidFill>
                  <a:srgbClr val="FF0000"/>
                </a:solidFill>
              </a:rPr>
              <a:t>live</a:t>
            </a:r>
            <a:r>
              <a:rPr lang="en-US" altLang="zh-CN" dirty="0"/>
              <a:t> </a:t>
            </a:r>
            <a:r>
              <a:rPr lang="en-US" altLang="zh-CN" dirty="0">
                <a:solidFill>
                  <a:srgbClr val="FF0000"/>
                </a:solidFill>
              </a:rPr>
              <a:t>like</a:t>
            </a:r>
            <a:r>
              <a:rPr lang="en-US" altLang="zh-CN" dirty="0"/>
              <a:t> a king. </a:t>
            </a:r>
          </a:p>
          <a:p>
            <a:pPr lvl="1">
              <a:defRPr/>
            </a:pPr>
            <a:endParaRPr lang="en-US" altLang="zh-CN" dirty="0"/>
          </a:p>
          <a:p>
            <a:pPr marL="457200" lvl="1" indent="0">
              <a:buNone/>
              <a:defRPr/>
            </a:pPr>
            <a:endParaRPr lang="zh-CN" altLang="en-US" dirty="0"/>
          </a:p>
        </p:txBody>
      </p:sp>
    </p:spTree>
    <p:extLst>
      <p:ext uri="{BB962C8B-B14F-4D97-AF65-F5344CB8AC3E}">
        <p14:creationId xmlns:p14="http://schemas.microsoft.com/office/powerpoint/2010/main" val="188937125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686834" y="1153572"/>
            <a:ext cx="3200400" cy="4461163"/>
          </a:xfrm>
        </p:spPr>
        <p:txBody>
          <a:bodyPr>
            <a:normAutofit/>
          </a:bodyPr>
          <a:lstStyle/>
          <a:p>
            <a:r>
              <a:rPr lang="zh-CN" altLang="en-US">
                <a:solidFill>
                  <a:srgbClr val="FFFFFF"/>
                </a:solidFill>
              </a:rPr>
              <a:t>字符类和括号表达式</a:t>
            </a:r>
          </a:p>
        </p:txBody>
      </p:sp>
      <p:sp>
        <p:nvSpPr>
          <p:cNvPr id="12" name="Arc 11">
            <a:extLst>
              <a:ext uri="{FF2B5EF4-FFF2-40B4-BE49-F238E27FC236}">
                <a16:creationId xmlns:a16="http://schemas.microsoft.com/office/drawing/2014/main" id="{081E4A58-353D-44AE-B2FC-2A74E2E400F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内容占位符 2"/>
          <p:cNvSpPr>
            <a:spLocks noGrp="1"/>
          </p:cNvSpPr>
          <p:nvPr>
            <p:ph idx="1"/>
          </p:nvPr>
        </p:nvSpPr>
        <p:spPr>
          <a:xfrm>
            <a:off x="4447308" y="591344"/>
            <a:ext cx="6906491" cy="5585619"/>
          </a:xfrm>
        </p:spPr>
        <p:txBody>
          <a:bodyPr anchor="ctr">
            <a:normAutofit/>
          </a:bodyPr>
          <a:lstStyle/>
          <a:p>
            <a:r>
              <a:rPr lang="zh-CN" altLang="en-US" dirty="0"/>
              <a:t>括号表达式是由 </a:t>
            </a:r>
            <a:r>
              <a:rPr lang="en-US" altLang="zh-CN" dirty="0"/>
              <a:t>[ </a:t>
            </a:r>
            <a:r>
              <a:rPr lang="zh-CN" altLang="en-US" dirty="0"/>
              <a:t>和 </a:t>
            </a:r>
            <a:r>
              <a:rPr lang="en-US" altLang="zh-CN" dirty="0"/>
              <a:t>]</a:t>
            </a:r>
            <a:r>
              <a:rPr lang="zh-CN" altLang="en-US" dirty="0"/>
              <a:t>括起来的字符列表。</a:t>
            </a:r>
          </a:p>
          <a:p>
            <a:r>
              <a:rPr lang="zh-CN" altLang="en-US" dirty="0"/>
              <a:t>它可以匹配列表中的任何单个字符 </a:t>
            </a:r>
          </a:p>
          <a:p>
            <a:r>
              <a:rPr lang="zh-CN" altLang="en-US" dirty="0"/>
              <a:t>一个字符集可以包含任意数量的字符，</a:t>
            </a:r>
            <a:r>
              <a:rPr lang="zh-CN" altLang="en-US" b="1" dirty="0"/>
              <a:t>元字符放在括号内会失去其特殊含义</a:t>
            </a:r>
            <a:r>
              <a:rPr lang="en-US" altLang="zh-CN" b="1" dirty="0"/>
              <a:t>(\,^</a:t>
            </a:r>
            <a:r>
              <a:rPr lang="zh-CN" altLang="en-US" b="1" dirty="0"/>
              <a:t>和</a:t>
            </a:r>
            <a:r>
              <a:rPr lang="en-US" altLang="zh-CN" b="1" dirty="0"/>
              <a:t>-</a:t>
            </a:r>
            <a:r>
              <a:rPr lang="zh-CN" altLang="en-US" b="1" dirty="0"/>
              <a:t>除外）</a:t>
            </a:r>
          </a:p>
        </p:txBody>
      </p:sp>
    </p:spTree>
    <p:extLst>
      <p:ext uri="{BB962C8B-B14F-4D97-AF65-F5344CB8AC3E}">
        <p14:creationId xmlns:p14="http://schemas.microsoft.com/office/powerpoint/2010/main" val="303034893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表格 4"/>
          <p:cNvGraphicFramePr>
            <a:graphicFrameLocks noGrp="1"/>
          </p:cNvGraphicFramePr>
          <p:nvPr>
            <p:extLst>
              <p:ext uri="{D42A27DB-BD31-4B8C-83A1-F6EECF244321}">
                <p14:modId xmlns:p14="http://schemas.microsoft.com/office/powerpoint/2010/main" val="2276381622"/>
              </p:ext>
            </p:extLst>
          </p:nvPr>
        </p:nvGraphicFramePr>
        <p:xfrm>
          <a:off x="652324" y="713374"/>
          <a:ext cx="10887353" cy="5431254"/>
        </p:xfrm>
        <a:graphic>
          <a:graphicData uri="http://schemas.openxmlformats.org/drawingml/2006/table">
            <a:tbl>
              <a:tblPr/>
              <a:tblGrid>
                <a:gridCol w="2323651">
                  <a:extLst>
                    <a:ext uri="{9D8B030D-6E8A-4147-A177-3AD203B41FA5}">
                      <a16:colId xmlns:a16="http://schemas.microsoft.com/office/drawing/2014/main" val="3135073803"/>
                    </a:ext>
                  </a:extLst>
                </a:gridCol>
                <a:gridCol w="8563702">
                  <a:extLst>
                    <a:ext uri="{9D8B030D-6E8A-4147-A177-3AD203B41FA5}">
                      <a16:colId xmlns:a16="http://schemas.microsoft.com/office/drawing/2014/main" val="977085951"/>
                    </a:ext>
                  </a:extLst>
                </a:gridCol>
              </a:tblGrid>
              <a:tr h="737569">
                <a:tc>
                  <a:txBody>
                    <a:bodyPr/>
                    <a:lstStyle/>
                    <a:p>
                      <a:r>
                        <a:rPr lang="en-US" altLang="zh-CN" sz="3300" b="1" i="0" u="none" strike="noStrike" kern="1200" dirty="0">
                          <a:solidFill>
                            <a:schemeClr val="tx1"/>
                          </a:solidFill>
                          <a:effectLst/>
                          <a:latin typeface="+mn-lt"/>
                          <a:ea typeface="+mn-ea"/>
                          <a:cs typeface="+mn-cs"/>
                        </a:rPr>
                        <a:t>[1-8]</a:t>
                      </a:r>
                    </a:p>
                  </a:txBody>
                  <a:tcPr marL="167627" marR="167627" marT="83796" marB="83796">
                    <a:lnL w="12700" cmpd="sng">
                      <a:solidFill>
                        <a:schemeClr val="tx1"/>
                      </a:solidFill>
                      <a:prstDash val="soli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pPr marL="0" marR="0" indent="0" algn="l" rtl="0" eaLnBrk="1" fontAlgn="auto" latinLnBrk="0" hangingPunct="1">
                        <a:lnSpc>
                          <a:spcPct val="100000"/>
                        </a:lnSpc>
                        <a:spcBef>
                          <a:spcPts val="0"/>
                        </a:spcBef>
                        <a:spcAft>
                          <a:spcPts val="0"/>
                        </a:spcAft>
                        <a:buClrTx/>
                        <a:buSzTx/>
                        <a:buFontTx/>
                        <a:buNone/>
                      </a:pPr>
                      <a:r>
                        <a:rPr lang="en-US" altLang="zh-CN" sz="3300" b="0" i="0" u="none" strike="noStrike" kern="1200" dirty="0">
                          <a:solidFill>
                            <a:schemeClr val="tx1"/>
                          </a:solidFill>
                          <a:effectLst/>
                          <a:latin typeface="+mn-lt"/>
                          <a:ea typeface="+mn-ea"/>
                          <a:cs typeface="+mn-cs"/>
                        </a:rPr>
                        <a:t>Room Allocations: G4 G9 F2 H1 L0 K7 M9 </a:t>
                      </a:r>
                      <a:endParaRPr lang="zh-CN" altLang="en-US" sz="3300"/>
                    </a:p>
                  </a:txBody>
                  <a:tcPr marL="167627" marR="167627" marT="83796" marB="83796">
                    <a:lnL w="12700" cap="flat" cmpd="sng" algn="ctr">
                      <a:solidFill>
                        <a:schemeClr val="tx1"/>
                      </a:solidFill>
                      <a:prstDash val="solid"/>
                      <a:round/>
                      <a:headEnd type="none" w="med" len="med"/>
                      <a:tailEnd type="none" w="med" len="me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1175796"/>
                  </a:ext>
                </a:extLst>
              </a:tr>
              <a:tr h="737569">
                <a:tc>
                  <a:txBody>
                    <a:bodyPr/>
                    <a:lstStyle/>
                    <a:p>
                      <a:r>
                        <a:rPr lang="en-US" altLang="zh-CN" sz="3300" b="1" i="0" u="none" strike="noStrike" kern="1200" dirty="0">
                          <a:solidFill>
                            <a:schemeClr val="tx1"/>
                          </a:solidFill>
                          <a:effectLst/>
                          <a:latin typeface="+mn-lt"/>
                          <a:ea typeface="+mn-ea"/>
                          <a:cs typeface="+mn-cs"/>
                        </a:rPr>
                        <a:t>[1-5a-fx]</a:t>
                      </a:r>
                    </a:p>
                  </a:txBody>
                  <a:tcPr marL="167627" marR="167627" marT="83796" marB="83796">
                    <a:lnL w="12700" cmpd="sng">
                      <a:solidFill>
                        <a:schemeClr val="tx1"/>
                      </a:solidFill>
                      <a:prstDash val="soli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rtl="0" eaLnBrk="1" fontAlgn="auto" latinLnBrk="0" hangingPunct="1">
                        <a:lnSpc>
                          <a:spcPct val="100000"/>
                        </a:lnSpc>
                        <a:spcBef>
                          <a:spcPts val="0"/>
                        </a:spcBef>
                        <a:spcAft>
                          <a:spcPts val="0"/>
                        </a:spcAft>
                        <a:buClrTx/>
                        <a:buSzTx/>
                        <a:buFontTx/>
                        <a:buNone/>
                      </a:pPr>
                      <a:r>
                        <a:rPr lang="en-US" altLang="zh-CN" sz="3300" b="0" i="0" u="none" strike="noStrike" kern="1200" dirty="0">
                          <a:solidFill>
                            <a:schemeClr val="tx1"/>
                          </a:solidFill>
                          <a:effectLst/>
                          <a:latin typeface="+mn-lt"/>
                          <a:ea typeface="+mn-ea"/>
                          <a:cs typeface="+mn-cs"/>
                        </a:rPr>
                        <a:t> y, w, a, r, f, 4, 9, 6, 3, p, x, t </a:t>
                      </a:r>
                      <a:endParaRPr lang="zh-CN" altLang="en-US" sz="3300"/>
                    </a:p>
                  </a:txBody>
                  <a:tcPr marL="167627" marR="167627" marT="83796" marB="83796">
                    <a:lnL w="12700" cap="flat" cmpd="sng" algn="ctr">
                      <a:solidFill>
                        <a:schemeClr val="tx1"/>
                      </a:solidFill>
                      <a:prstDash val="solid"/>
                      <a:round/>
                      <a:headEnd type="none" w="med" len="med"/>
                      <a:tailEnd type="none" w="med" len="me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2001292"/>
                  </a:ext>
                </a:extLst>
              </a:tr>
              <a:tr h="737569">
                <a:tc>
                  <a:txBody>
                    <a:bodyPr/>
                    <a:lstStyle/>
                    <a:p>
                      <a:r>
                        <a:rPr lang="en-US" altLang="zh-CN" sz="3300" b="1" i="0" u="none" strike="noStrike" kern="1200" dirty="0">
                          <a:solidFill>
                            <a:schemeClr val="tx1"/>
                          </a:solidFill>
                          <a:effectLst/>
                          <a:latin typeface="+mn-lt"/>
                          <a:ea typeface="+mn-ea"/>
                          <a:cs typeface="+mn-cs"/>
                        </a:rPr>
                        <a:t>New[a-e]</a:t>
                      </a:r>
                    </a:p>
                  </a:txBody>
                  <a:tcPr marL="167627" marR="167627" marT="83796" marB="83796">
                    <a:lnL w="12700" cmpd="sng">
                      <a:solidFill>
                        <a:schemeClr val="tx1"/>
                      </a:solid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3300" b="0" i="0" u="none" strike="noStrike" kern="1200" dirty="0" err="1">
                          <a:solidFill>
                            <a:schemeClr val="tx1"/>
                          </a:solidFill>
                          <a:effectLst/>
                          <a:latin typeface="+mn-lt"/>
                          <a:ea typeface="+mn-ea"/>
                          <a:cs typeface="+mn-cs"/>
                        </a:rPr>
                        <a:t>Newa</a:t>
                      </a:r>
                      <a:r>
                        <a:rPr lang="en-US" altLang="zh-CN" sz="3300" b="0" i="0" u="none" strike="noStrike" kern="1200" dirty="0">
                          <a:solidFill>
                            <a:schemeClr val="tx1"/>
                          </a:solidFill>
                          <a:effectLst/>
                          <a:latin typeface="+mn-lt"/>
                          <a:ea typeface="+mn-ea"/>
                          <a:cs typeface="+mn-cs"/>
                        </a:rPr>
                        <a:t> , Newb ,</a:t>
                      </a:r>
                      <a:r>
                        <a:rPr lang="en-US" altLang="zh-CN" sz="3300" b="0" i="0" u="none" strike="noStrike" kern="1200" dirty="0" err="1">
                          <a:solidFill>
                            <a:schemeClr val="tx1"/>
                          </a:solidFill>
                          <a:effectLst/>
                          <a:latin typeface="+mn-lt"/>
                          <a:ea typeface="+mn-ea"/>
                          <a:cs typeface="+mn-cs"/>
                        </a:rPr>
                        <a:t>newa</a:t>
                      </a:r>
                      <a:endParaRPr lang="zh-CN" altLang="en-US" sz="3300" dirty="0"/>
                    </a:p>
                  </a:txBody>
                  <a:tcPr marL="167627" marR="167627" marT="83796" marB="83796">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24062405"/>
                  </a:ext>
                </a:extLst>
              </a:tr>
              <a:tr h="1240489">
                <a:tc>
                  <a:txBody>
                    <a:bodyPr/>
                    <a:lstStyle/>
                    <a:p>
                      <a:r>
                        <a:rPr lang="en-US" altLang="zh-CN" sz="3300" b="1" i="0" u="none" strike="noStrike" kern="1200" dirty="0">
                          <a:solidFill>
                            <a:schemeClr val="tx1"/>
                          </a:solidFill>
                          <a:effectLst/>
                          <a:latin typeface="+mn-lt"/>
                          <a:ea typeface="+mn-ea"/>
                          <a:cs typeface="+mn-cs"/>
                        </a:rPr>
                        <a:t>New[0-9][a-z]</a:t>
                      </a:r>
                    </a:p>
                  </a:txBody>
                  <a:tcPr marL="167627" marR="167627" marT="83796" marB="83796">
                    <a:lnL w="12700" cmpd="sng">
                      <a:solidFill>
                        <a:schemeClr val="tx1"/>
                      </a:solid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3300" b="0" i="0" u="none" strike="noStrike" kern="1200" dirty="0">
                          <a:solidFill>
                            <a:schemeClr val="tx1"/>
                          </a:solidFill>
                          <a:effectLst/>
                          <a:latin typeface="+mn-lt"/>
                          <a:ea typeface="+mn-ea"/>
                          <a:cs typeface="+mn-cs"/>
                        </a:rPr>
                        <a:t>New0d, New4f</a:t>
                      </a:r>
                      <a:endParaRPr lang="zh-CN" altLang="en-US" sz="3300" dirty="0"/>
                    </a:p>
                  </a:txBody>
                  <a:tcPr marL="167627" marR="167627" marT="83796" marB="83796">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74278754"/>
                  </a:ext>
                </a:extLst>
              </a:tr>
              <a:tr h="1240489">
                <a:tc>
                  <a:txBody>
                    <a:bodyPr/>
                    <a:lstStyle/>
                    <a:p>
                      <a:r>
                        <a:rPr lang="en-US" altLang="zh-CN" sz="3300" b="1" i="0" u="none" strike="noStrike" kern="1200" dirty="0">
                          <a:solidFill>
                            <a:schemeClr val="tx1"/>
                          </a:solidFill>
                          <a:effectLst/>
                          <a:latin typeface="+mn-lt"/>
                          <a:ea typeface="+mn-ea"/>
                          <a:cs typeface="+mn-cs"/>
                        </a:rPr>
                        <a:t>t[^</a:t>
                      </a:r>
                      <a:r>
                        <a:rPr lang="en-US" altLang="zh-CN" sz="3300" b="1" i="0" u="none" strike="noStrike" kern="1200" dirty="0" err="1">
                          <a:solidFill>
                            <a:schemeClr val="tx1"/>
                          </a:solidFill>
                          <a:effectLst/>
                          <a:latin typeface="+mn-lt"/>
                          <a:ea typeface="+mn-ea"/>
                          <a:cs typeface="+mn-cs"/>
                        </a:rPr>
                        <a:t>eo</a:t>
                      </a:r>
                      <a:r>
                        <a:rPr lang="en-US" altLang="zh-CN" sz="3300" b="1" i="0" u="none" strike="noStrike" kern="1200" dirty="0">
                          <a:solidFill>
                            <a:schemeClr val="tx1"/>
                          </a:solidFill>
                          <a:effectLst/>
                          <a:latin typeface="+mn-lt"/>
                          <a:ea typeface="+mn-ea"/>
                          <a:cs typeface="+mn-cs"/>
                        </a:rPr>
                        <a:t>]d</a:t>
                      </a:r>
                    </a:p>
                  </a:txBody>
                  <a:tcPr marL="167627" marR="167627" marT="83796" marB="83796">
                    <a:lnL w="12700" cmpd="sng">
                      <a:solidFill>
                        <a:schemeClr val="tx1"/>
                      </a:solid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3300" b="0" i="0" u="none" strike="noStrike" kern="1200" dirty="0">
                          <a:solidFill>
                            <a:schemeClr val="tx1"/>
                          </a:solidFill>
                          <a:effectLst/>
                          <a:latin typeface="+mn-lt"/>
                          <a:ea typeface="+mn-ea"/>
                          <a:cs typeface="+mn-cs"/>
                        </a:rPr>
                        <a:t>When today is over Ted will have a tedious time </a:t>
                      </a:r>
                      <a:r>
                        <a:rPr lang="en-US" altLang="zh-CN" sz="3300" b="0" i="0" u="none" strike="noStrike" kern="1200" dirty="0">
                          <a:solidFill>
                            <a:srgbClr val="FF0000"/>
                          </a:solidFill>
                          <a:effectLst/>
                          <a:latin typeface="+mn-lt"/>
                          <a:ea typeface="+mn-ea"/>
                          <a:cs typeface="+mn-cs"/>
                        </a:rPr>
                        <a:t>tid</a:t>
                      </a:r>
                      <a:r>
                        <a:rPr lang="en-US" altLang="zh-CN" sz="3300" b="0" i="0" u="none" strike="noStrike" kern="1200" dirty="0">
                          <a:solidFill>
                            <a:schemeClr val="tx1"/>
                          </a:solidFill>
                          <a:effectLst/>
                          <a:latin typeface="+mn-lt"/>
                          <a:ea typeface="+mn-ea"/>
                          <a:cs typeface="+mn-cs"/>
                        </a:rPr>
                        <a:t>ying up.</a:t>
                      </a:r>
                      <a:endParaRPr lang="en-US" altLang="zh-CN" sz="3300" b="1" i="0" u="none" strike="noStrike" kern="1200" dirty="0">
                        <a:solidFill>
                          <a:schemeClr val="tx1"/>
                        </a:solidFill>
                        <a:effectLst/>
                        <a:latin typeface="+mn-lt"/>
                        <a:ea typeface="+mn-ea"/>
                        <a:cs typeface="+mn-cs"/>
                      </a:endParaRPr>
                    </a:p>
                  </a:txBody>
                  <a:tcPr marL="167627" marR="167627" marT="83796" marB="83796">
                    <a:lnL w="12700" cap="flat" cmpd="sng" algn="ctr">
                      <a:solidFill>
                        <a:schemeClr val="tx1"/>
                      </a:solidFill>
                      <a:prstDash val="solid"/>
                      <a:round/>
                      <a:headEnd type="none" w="med" len="med"/>
                      <a:tailEnd type="none" w="med" len="me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15474736"/>
                  </a:ext>
                </a:extLst>
              </a:tr>
              <a:tr h="737569">
                <a:tc>
                  <a:txBody>
                    <a:bodyPr/>
                    <a:lstStyle/>
                    <a:p>
                      <a:r>
                        <a:rPr lang="en-US" altLang="zh-CN" sz="3300" b="1" i="0" u="none" strike="noStrike" kern="1200" dirty="0">
                          <a:solidFill>
                            <a:schemeClr val="tx1"/>
                          </a:solidFill>
                          <a:effectLst/>
                          <a:latin typeface="+mn-lt"/>
                          <a:ea typeface="+mn-ea"/>
                          <a:cs typeface="+mn-cs"/>
                        </a:rPr>
                        <a:t>[1-49]</a:t>
                      </a:r>
                    </a:p>
                  </a:txBody>
                  <a:tcPr marL="167627" marR="167627" marT="83796" marB="83796">
                    <a:lnL w="12700" cmpd="sng">
                      <a:solidFill>
                        <a:schemeClr val="tx1"/>
                      </a:solid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altLang="zh-CN" sz="3300" b="0" i="0" u="none" strike="noStrike" kern="1200" dirty="0">
                          <a:solidFill>
                            <a:schemeClr val="tx1"/>
                          </a:solidFill>
                          <a:effectLst/>
                          <a:latin typeface="+mn-lt"/>
                          <a:ea typeface="+mn-ea"/>
                          <a:cs typeface="+mn-cs"/>
                        </a:rPr>
                        <a:t>G4 G9 F2 H1 L0 K7 M9</a:t>
                      </a:r>
                      <a:endParaRPr lang="en-US" altLang="zh-CN" sz="3300" b="1" i="0" u="none" strike="noStrike" kern="1200" dirty="0">
                        <a:solidFill>
                          <a:schemeClr val="tx1"/>
                        </a:solidFill>
                        <a:effectLst/>
                        <a:latin typeface="+mn-lt"/>
                        <a:ea typeface="+mn-ea"/>
                        <a:cs typeface="+mn-cs"/>
                      </a:endParaRPr>
                    </a:p>
                  </a:txBody>
                  <a:tcPr marL="167627" marR="167627" marT="83796" marB="83796">
                    <a:lnL w="12700" cap="flat" cmpd="sng" algn="ctr">
                      <a:solidFill>
                        <a:schemeClr val="tx1"/>
                      </a:solidFill>
                      <a:prstDash val="solid"/>
                      <a:round/>
                      <a:headEnd type="none" w="med" len="med"/>
                      <a:tailEnd type="none" w="med" len="me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765689169"/>
                  </a:ext>
                </a:extLst>
              </a:tr>
            </a:tbl>
          </a:graphicData>
        </a:graphic>
      </p:graphicFrame>
    </p:spTree>
    <p:extLst>
      <p:ext uri="{BB962C8B-B14F-4D97-AF65-F5344CB8AC3E}">
        <p14:creationId xmlns:p14="http://schemas.microsoft.com/office/powerpoint/2010/main" val="373226475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Character Classes</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3023248663"/>
              </p:ext>
            </p:extLst>
          </p:nvPr>
        </p:nvGraphicFramePr>
        <p:xfrm>
          <a:off x="991311" y="1760435"/>
          <a:ext cx="9426012" cy="4187435"/>
        </p:xfrm>
        <a:graphic>
          <a:graphicData uri="http://schemas.openxmlformats.org/drawingml/2006/table">
            <a:tbl>
              <a:tblPr/>
              <a:tblGrid>
                <a:gridCol w="3142004">
                  <a:extLst>
                    <a:ext uri="{9D8B030D-6E8A-4147-A177-3AD203B41FA5}">
                      <a16:colId xmlns:a16="http://schemas.microsoft.com/office/drawing/2014/main" val="3572861185"/>
                    </a:ext>
                  </a:extLst>
                </a:gridCol>
                <a:gridCol w="3142004">
                  <a:extLst>
                    <a:ext uri="{9D8B030D-6E8A-4147-A177-3AD203B41FA5}">
                      <a16:colId xmlns:a16="http://schemas.microsoft.com/office/drawing/2014/main" val="518578204"/>
                    </a:ext>
                  </a:extLst>
                </a:gridCol>
                <a:gridCol w="3142004">
                  <a:extLst>
                    <a:ext uri="{9D8B030D-6E8A-4147-A177-3AD203B41FA5}">
                      <a16:colId xmlns:a16="http://schemas.microsoft.com/office/drawing/2014/main" val="4030204869"/>
                    </a:ext>
                  </a:extLst>
                </a:gridCol>
              </a:tblGrid>
              <a:tr h="398803">
                <a:tc>
                  <a:txBody>
                    <a:bodyPr/>
                    <a:lstStyle/>
                    <a:p>
                      <a:pPr algn="ctr"/>
                      <a:r>
                        <a:rPr lang="en-US" dirty="0">
                          <a:effectLst/>
                        </a:rPr>
                        <a:t>Syntax</a:t>
                      </a:r>
                    </a:p>
                  </a:txBody>
                  <a:tcPr anchor="ctr">
                    <a:lnL>
                      <a:noFill/>
                    </a:lnL>
                    <a:lnR>
                      <a:noFill/>
                    </a:lnR>
                    <a:lnT>
                      <a:noFill/>
                    </a:lnT>
                    <a:lnB>
                      <a:noFill/>
                    </a:lnB>
                  </a:tcPr>
                </a:tc>
                <a:tc>
                  <a:txBody>
                    <a:bodyPr/>
                    <a:lstStyle/>
                    <a:p>
                      <a:pPr algn="ctr"/>
                      <a:r>
                        <a:rPr lang="en-US" dirty="0">
                          <a:effectLst/>
                        </a:rPr>
                        <a:t>Description</a:t>
                      </a:r>
                    </a:p>
                  </a:txBody>
                  <a:tcPr anchor="ctr">
                    <a:lnL>
                      <a:noFill/>
                    </a:lnL>
                    <a:lnR>
                      <a:noFill/>
                    </a:lnR>
                    <a:lnT>
                      <a:noFill/>
                    </a:lnT>
                    <a:lnB>
                      <a:noFill/>
                    </a:lnB>
                  </a:tcPr>
                </a:tc>
                <a:tc>
                  <a:txBody>
                    <a:bodyPr/>
                    <a:lstStyle/>
                    <a:p>
                      <a:pPr algn="ctr"/>
                      <a:r>
                        <a:rPr lang="en-US" dirty="0">
                          <a:effectLst/>
                        </a:rPr>
                        <a:t>Equivalent</a:t>
                      </a:r>
                    </a:p>
                  </a:txBody>
                  <a:tcPr anchor="ctr">
                    <a:lnL>
                      <a:noFill/>
                    </a:lnL>
                    <a:lnR>
                      <a:noFill/>
                    </a:lnR>
                    <a:lnT>
                      <a:noFill/>
                    </a:lnT>
                    <a:lnB>
                      <a:noFill/>
                    </a:lnB>
                  </a:tcPr>
                </a:tc>
                <a:extLst>
                  <a:ext uri="{0D108BD9-81ED-4DB2-BD59-A6C34878D82A}">
                    <a16:rowId xmlns:a16="http://schemas.microsoft.com/office/drawing/2014/main" val="272659499"/>
                  </a:ext>
                </a:extLst>
              </a:tr>
              <a:tr h="697907">
                <a:tc>
                  <a:txBody>
                    <a:bodyPr/>
                    <a:lstStyle/>
                    <a:p>
                      <a:pPr algn="ctr"/>
                      <a:r>
                        <a:rPr lang="en-US" b="1" dirty="0">
                          <a:effectLst/>
                        </a:rPr>
                        <a:t>[[:</a:t>
                      </a:r>
                      <a:r>
                        <a:rPr lang="en-US" b="1" dirty="0" err="1">
                          <a:effectLst/>
                        </a:rPr>
                        <a:t>alnum</a:t>
                      </a:r>
                      <a:r>
                        <a:rPr lang="en-US" b="1" dirty="0">
                          <a:effectLst/>
                        </a:rPr>
                        <a:t>:]]</a:t>
                      </a:r>
                      <a:endParaRPr lang="en-US" dirty="0">
                        <a:effectLst/>
                      </a:endParaRPr>
                    </a:p>
                  </a:txBody>
                  <a:tcPr anchor="ctr">
                    <a:lnL>
                      <a:noFill/>
                    </a:lnL>
                    <a:lnR>
                      <a:noFill/>
                    </a:lnR>
                    <a:lnT>
                      <a:noFill/>
                    </a:lnT>
                    <a:lnB>
                      <a:noFill/>
                    </a:lnB>
                    <a:solidFill>
                      <a:srgbClr val="F0F0F0"/>
                    </a:solidFill>
                  </a:tcPr>
                </a:tc>
                <a:tc>
                  <a:txBody>
                    <a:bodyPr/>
                    <a:lstStyle/>
                    <a:p>
                      <a:pPr algn="ctr"/>
                      <a:r>
                        <a:rPr lang="en-US" dirty="0">
                          <a:effectLst/>
                        </a:rPr>
                        <a:t>All letters and numbers.</a:t>
                      </a:r>
                    </a:p>
                  </a:txBody>
                  <a:tcPr anchor="ctr">
                    <a:lnL>
                      <a:noFill/>
                    </a:lnL>
                    <a:lnR>
                      <a:noFill/>
                    </a:lnR>
                    <a:lnT>
                      <a:noFill/>
                    </a:lnT>
                    <a:lnB>
                      <a:noFill/>
                    </a:lnB>
                    <a:solidFill>
                      <a:srgbClr val="F0F0F0"/>
                    </a:solidFill>
                  </a:tcPr>
                </a:tc>
                <a:tc>
                  <a:txBody>
                    <a:bodyPr/>
                    <a:lstStyle/>
                    <a:p>
                      <a:pPr algn="ctr"/>
                      <a:r>
                        <a:rPr lang="en-US" b="1" dirty="0">
                          <a:effectLst/>
                        </a:rPr>
                        <a:t>"[0-9a-zA-Z]"</a:t>
                      </a:r>
                      <a:endParaRPr lang="en-US" dirty="0">
                        <a:effectLst/>
                      </a:endParaRPr>
                    </a:p>
                  </a:txBody>
                  <a:tcPr anchor="ctr">
                    <a:lnL>
                      <a:noFill/>
                    </a:lnL>
                    <a:lnR>
                      <a:noFill/>
                    </a:lnR>
                    <a:lnT>
                      <a:noFill/>
                    </a:lnT>
                    <a:lnB>
                      <a:noFill/>
                    </a:lnB>
                    <a:solidFill>
                      <a:srgbClr val="F0F0F0"/>
                    </a:solidFill>
                  </a:tcPr>
                </a:tc>
                <a:extLst>
                  <a:ext uri="{0D108BD9-81ED-4DB2-BD59-A6C34878D82A}">
                    <a16:rowId xmlns:a16="http://schemas.microsoft.com/office/drawing/2014/main" val="4187008679"/>
                  </a:ext>
                </a:extLst>
              </a:tr>
              <a:tr h="398803">
                <a:tc>
                  <a:txBody>
                    <a:bodyPr/>
                    <a:lstStyle/>
                    <a:p>
                      <a:pPr algn="ctr"/>
                      <a:r>
                        <a:rPr lang="en-US" b="1" dirty="0">
                          <a:effectLst/>
                        </a:rPr>
                        <a:t>[[:alpha:]]</a:t>
                      </a:r>
                      <a:endParaRPr lang="en-US" dirty="0">
                        <a:effectLst/>
                      </a:endParaRPr>
                    </a:p>
                  </a:txBody>
                  <a:tcPr anchor="ctr">
                    <a:lnL>
                      <a:noFill/>
                    </a:lnL>
                    <a:lnR>
                      <a:noFill/>
                    </a:lnR>
                    <a:lnT>
                      <a:noFill/>
                    </a:lnT>
                    <a:lnB>
                      <a:noFill/>
                    </a:lnB>
                  </a:tcPr>
                </a:tc>
                <a:tc>
                  <a:txBody>
                    <a:bodyPr/>
                    <a:lstStyle/>
                    <a:p>
                      <a:pPr algn="ctr"/>
                      <a:r>
                        <a:rPr lang="en-US" dirty="0">
                          <a:effectLst/>
                        </a:rPr>
                        <a:t>All letters.</a:t>
                      </a:r>
                    </a:p>
                  </a:txBody>
                  <a:tcPr anchor="ctr">
                    <a:lnL>
                      <a:noFill/>
                    </a:lnL>
                    <a:lnR>
                      <a:noFill/>
                    </a:lnR>
                    <a:lnT>
                      <a:noFill/>
                    </a:lnT>
                    <a:lnB>
                      <a:noFill/>
                    </a:lnB>
                  </a:tcPr>
                </a:tc>
                <a:tc>
                  <a:txBody>
                    <a:bodyPr/>
                    <a:lstStyle/>
                    <a:p>
                      <a:pPr algn="ctr"/>
                      <a:r>
                        <a:rPr lang="en-US" b="1" dirty="0">
                          <a:effectLst/>
                        </a:rPr>
                        <a:t>"[a-</a:t>
                      </a:r>
                      <a:r>
                        <a:rPr lang="en-US" b="1" dirty="0" err="1">
                          <a:effectLst/>
                        </a:rPr>
                        <a:t>zA</a:t>
                      </a:r>
                      <a:r>
                        <a:rPr lang="en-US" b="1" dirty="0">
                          <a:effectLst/>
                        </a:rPr>
                        <a:t>-Z]"</a:t>
                      </a:r>
                      <a:endParaRPr lang="en-US" dirty="0">
                        <a:effectLst/>
                      </a:endParaRPr>
                    </a:p>
                  </a:txBody>
                  <a:tcPr anchor="ctr">
                    <a:lnL>
                      <a:noFill/>
                    </a:lnL>
                    <a:lnR>
                      <a:noFill/>
                    </a:lnR>
                    <a:lnT>
                      <a:noFill/>
                    </a:lnT>
                    <a:lnB>
                      <a:noFill/>
                    </a:lnB>
                  </a:tcPr>
                </a:tc>
                <a:extLst>
                  <a:ext uri="{0D108BD9-81ED-4DB2-BD59-A6C34878D82A}">
                    <a16:rowId xmlns:a16="http://schemas.microsoft.com/office/drawing/2014/main" val="416686664"/>
                  </a:ext>
                </a:extLst>
              </a:tr>
              <a:tr h="398803">
                <a:tc>
                  <a:txBody>
                    <a:bodyPr/>
                    <a:lstStyle/>
                    <a:p>
                      <a:pPr algn="ctr"/>
                      <a:r>
                        <a:rPr lang="en-US" b="1" dirty="0">
                          <a:effectLst/>
                        </a:rPr>
                        <a:t>[[:blank:]]</a:t>
                      </a:r>
                      <a:endParaRPr lang="en-US" dirty="0">
                        <a:effectLst/>
                      </a:endParaRPr>
                    </a:p>
                  </a:txBody>
                  <a:tcPr anchor="ctr">
                    <a:lnL>
                      <a:noFill/>
                    </a:lnL>
                    <a:lnR>
                      <a:noFill/>
                    </a:lnR>
                    <a:lnT>
                      <a:noFill/>
                    </a:lnT>
                    <a:lnB>
                      <a:noFill/>
                    </a:lnB>
                    <a:solidFill>
                      <a:srgbClr val="F0F0F0"/>
                    </a:solidFill>
                  </a:tcPr>
                </a:tc>
                <a:tc>
                  <a:txBody>
                    <a:bodyPr/>
                    <a:lstStyle/>
                    <a:p>
                      <a:pPr algn="ctr"/>
                      <a:r>
                        <a:rPr lang="en-US" dirty="0">
                          <a:effectLst/>
                        </a:rPr>
                        <a:t>Spaces and tabs.</a:t>
                      </a:r>
                    </a:p>
                  </a:txBody>
                  <a:tcPr anchor="ctr">
                    <a:lnL>
                      <a:noFill/>
                    </a:lnL>
                    <a:lnR>
                      <a:noFill/>
                    </a:lnR>
                    <a:lnT>
                      <a:noFill/>
                    </a:lnT>
                    <a:lnB>
                      <a:noFill/>
                    </a:lnB>
                    <a:solidFill>
                      <a:srgbClr val="F0F0F0"/>
                    </a:solidFill>
                  </a:tcPr>
                </a:tc>
                <a:tc>
                  <a:txBody>
                    <a:bodyPr/>
                    <a:lstStyle/>
                    <a:p>
                      <a:pPr algn="ctr"/>
                      <a:r>
                        <a:rPr lang="en-US" b="1" dirty="0">
                          <a:effectLst/>
                        </a:rPr>
                        <a:t>[CTRL+V&lt;TAB&gt; ]</a:t>
                      </a:r>
                      <a:endParaRPr lang="en-US" dirty="0">
                        <a:effectLst/>
                      </a:endParaRPr>
                    </a:p>
                  </a:txBody>
                  <a:tcPr anchor="ctr">
                    <a:lnL>
                      <a:noFill/>
                    </a:lnL>
                    <a:lnR>
                      <a:noFill/>
                    </a:lnR>
                    <a:lnT>
                      <a:noFill/>
                    </a:lnT>
                    <a:lnB>
                      <a:noFill/>
                    </a:lnB>
                    <a:solidFill>
                      <a:srgbClr val="F0F0F0"/>
                    </a:solidFill>
                  </a:tcPr>
                </a:tc>
                <a:extLst>
                  <a:ext uri="{0D108BD9-81ED-4DB2-BD59-A6C34878D82A}">
                    <a16:rowId xmlns:a16="http://schemas.microsoft.com/office/drawing/2014/main" val="2942229420"/>
                  </a:ext>
                </a:extLst>
              </a:tr>
              <a:tr h="398803">
                <a:tc>
                  <a:txBody>
                    <a:bodyPr/>
                    <a:lstStyle/>
                    <a:p>
                      <a:pPr algn="ctr"/>
                      <a:r>
                        <a:rPr lang="en-US" b="1" dirty="0">
                          <a:effectLst/>
                        </a:rPr>
                        <a:t>[[:digit:]]</a:t>
                      </a:r>
                      <a:endParaRPr lang="en-US" dirty="0">
                        <a:effectLst/>
                      </a:endParaRPr>
                    </a:p>
                  </a:txBody>
                  <a:tcPr anchor="ctr">
                    <a:lnL>
                      <a:noFill/>
                    </a:lnL>
                    <a:lnR>
                      <a:noFill/>
                    </a:lnR>
                    <a:lnT>
                      <a:noFill/>
                    </a:lnT>
                    <a:lnB>
                      <a:noFill/>
                    </a:lnB>
                  </a:tcPr>
                </a:tc>
                <a:tc>
                  <a:txBody>
                    <a:bodyPr/>
                    <a:lstStyle/>
                    <a:p>
                      <a:pPr algn="ctr"/>
                      <a:r>
                        <a:rPr lang="en-US" dirty="0">
                          <a:effectLst/>
                        </a:rPr>
                        <a:t>Digits 0 to 9.</a:t>
                      </a:r>
                    </a:p>
                  </a:txBody>
                  <a:tcPr anchor="ctr">
                    <a:lnL>
                      <a:noFill/>
                    </a:lnL>
                    <a:lnR>
                      <a:noFill/>
                    </a:lnR>
                    <a:lnT>
                      <a:noFill/>
                    </a:lnT>
                    <a:lnB>
                      <a:noFill/>
                    </a:lnB>
                  </a:tcPr>
                </a:tc>
                <a:tc>
                  <a:txBody>
                    <a:bodyPr/>
                    <a:lstStyle/>
                    <a:p>
                      <a:pPr algn="ctr"/>
                      <a:r>
                        <a:rPr lang="en-US" altLang="zh-CN" b="1" dirty="0">
                          <a:effectLst/>
                        </a:rPr>
                        <a:t>[0-9]</a:t>
                      </a:r>
                      <a:endParaRPr lang="zh-CN" altLang="en-US" dirty="0">
                        <a:effectLst/>
                      </a:endParaRPr>
                    </a:p>
                  </a:txBody>
                  <a:tcPr anchor="ctr">
                    <a:lnL>
                      <a:noFill/>
                    </a:lnL>
                    <a:lnR>
                      <a:noFill/>
                    </a:lnR>
                    <a:lnT>
                      <a:noFill/>
                    </a:lnT>
                    <a:lnB>
                      <a:noFill/>
                    </a:lnB>
                  </a:tcPr>
                </a:tc>
                <a:extLst>
                  <a:ext uri="{0D108BD9-81ED-4DB2-BD59-A6C34878D82A}">
                    <a16:rowId xmlns:a16="http://schemas.microsoft.com/office/drawing/2014/main" val="1202629122"/>
                  </a:ext>
                </a:extLst>
              </a:tr>
              <a:tr h="398803">
                <a:tc>
                  <a:txBody>
                    <a:bodyPr/>
                    <a:lstStyle/>
                    <a:p>
                      <a:pPr algn="ctr"/>
                      <a:r>
                        <a:rPr lang="en-US" b="1" dirty="0">
                          <a:effectLst/>
                        </a:rPr>
                        <a:t>[[:lower:]]</a:t>
                      </a:r>
                      <a:endParaRPr lang="en-US" dirty="0">
                        <a:effectLst/>
                      </a:endParaRPr>
                    </a:p>
                  </a:txBody>
                  <a:tcPr anchor="ctr">
                    <a:lnL>
                      <a:noFill/>
                    </a:lnL>
                    <a:lnR>
                      <a:noFill/>
                    </a:lnR>
                    <a:lnT>
                      <a:noFill/>
                    </a:lnT>
                    <a:lnB>
                      <a:noFill/>
                    </a:lnB>
                    <a:solidFill>
                      <a:srgbClr val="F0F0F0"/>
                    </a:solidFill>
                  </a:tcPr>
                </a:tc>
                <a:tc>
                  <a:txBody>
                    <a:bodyPr/>
                    <a:lstStyle/>
                    <a:p>
                      <a:pPr algn="ctr"/>
                      <a:r>
                        <a:rPr lang="en-US" dirty="0">
                          <a:effectLst/>
                        </a:rPr>
                        <a:t>Lowercase letters.</a:t>
                      </a:r>
                    </a:p>
                  </a:txBody>
                  <a:tcPr anchor="ctr">
                    <a:lnL>
                      <a:noFill/>
                    </a:lnL>
                    <a:lnR>
                      <a:noFill/>
                    </a:lnR>
                    <a:lnT>
                      <a:noFill/>
                    </a:lnT>
                    <a:lnB>
                      <a:noFill/>
                    </a:lnB>
                    <a:solidFill>
                      <a:srgbClr val="F0F0F0"/>
                    </a:solidFill>
                  </a:tcPr>
                </a:tc>
                <a:tc>
                  <a:txBody>
                    <a:bodyPr/>
                    <a:lstStyle/>
                    <a:p>
                      <a:pPr algn="ctr"/>
                      <a:r>
                        <a:rPr lang="en-US" b="1" dirty="0">
                          <a:effectLst/>
                        </a:rPr>
                        <a:t>[a-z]</a:t>
                      </a:r>
                      <a:endParaRPr lang="en-US" dirty="0">
                        <a:effectLst/>
                      </a:endParaRPr>
                    </a:p>
                  </a:txBody>
                  <a:tcPr anchor="ctr">
                    <a:lnL>
                      <a:noFill/>
                    </a:lnL>
                    <a:lnR>
                      <a:noFill/>
                    </a:lnR>
                    <a:lnT>
                      <a:noFill/>
                    </a:lnT>
                    <a:lnB>
                      <a:noFill/>
                    </a:lnB>
                    <a:solidFill>
                      <a:srgbClr val="F0F0F0"/>
                    </a:solidFill>
                  </a:tcPr>
                </a:tc>
                <a:extLst>
                  <a:ext uri="{0D108BD9-81ED-4DB2-BD59-A6C34878D82A}">
                    <a16:rowId xmlns:a16="http://schemas.microsoft.com/office/drawing/2014/main" val="880566285"/>
                  </a:ext>
                </a:extLst>
              </a:tr>
              <a:tr h="697907">
                <a:tc>
                  <a:txBody>
                    <a:bodyPr/>
                    <a:lstStyle/>
                    <a:p>
                      <a:pPr algn="ctr"/>
                      <a:r>
                        <a:rPr lang="en-US" b="1" dirty="0">
                          <a:effectLst/>
                        </a:rPr>
                        <a:t>[[:</a:t>
                      </a:r>
                      <a:r>
                        <a:rPr lang="en-US" b="1" dirty="0" err="1">
                          <a:effectLst/>
                        </a:rPr>
                        <a:t>punct</a:t>
                      </a:r>
                      <a:r>
                        <a:rPr lang="en-US" b="1" dirty="0">
                          <a:effectLst/>
                        </a:rPr>
                        <a:t>:]]</a:t>
                      </a:r>
                      <a:endParaRPr lang="en-US" dirty="0">
                        <a:effectLst/>
                      </a:endParaRPr>
                    </a:p>
                  </a:txBody>
                  <a:tcPr anchor="ctr">
                    <a:lnL>
                      <a:noFill/>
                    </a:lnL>
                    <a:lnR>
                      <a:noFill/>
                    </a:lnR>
                    <a:lnT>
                      <a:noFill/>
                    </a:lnT>
                    <a:lnB>
                      <a:noFill/>
                    </a:lnB>
                  </a:tcPr>
                </a:tc>
                <a:tc>
                  <a:txBody>
                    <a:bodyPr/>
                    <a:lstStyle/>
                    <a:p>
                      <a:pPr algn="ctr"/>
                      <a:r>
                        <a:rPr lang="en-US" dirty="0">
                          <a:effectLst/>
                        </a:rPr>
                        <a:t>Punctuation and other characters.</a:t>
                      </a:r>
                    </a:p>
                  </a:txBody>
                  <a:tcPr anchor="ctr">
                    <a:lnL>
                      <a:noFill/>
                    </a:lnL>
                    <a:lnR>
                      <a:noFill/>
                    </a:lnR>
                    <a:lnT>
                      <a:noFill/>
                    </a:lnT>
                    <a:lnB>
                      <a:noFill/>
                    </a:lnB>
                  </a:tcPr>
                </a:tc>
                <a:tc>
                  <a:txBody>
                    <a:bodyPr/>
                    <a:lstStyle/>
                    <a:p>
                      <a:pPr algn="ctr"/>
                      <a:r>
                        <a:rPr lang="en-US" b="1" dirty="0">
                          <a:effectLst/>
                        </a:rPr>
                        <a:t>"[^a-zA-Z0-9]"</a:t>
                      </a:r>
                      <a:endParaRPr lang="en-US" dirty="0">
                        <a:effectLst/>
                      </a:endParaRPr>
                    </a:p>
                  </a:txBody>
                  <a:tcPr anchor="ctr">
                    <a:lnL>
                      <a:noFill/>
                    </a:lnL>
                    <a:lnR>
                      <a:noFill/>
                    </a:lnR>
                    <a:lnT>
                      <a:noFill/>
                    </a:lnT>
                    <a:lnB>
                      <a:noFill/>
                    </a:lnB>
                  </a:tcPr>
                </a:tc>
                <a:extLst>
                  <a:ext uri="{0D108BD9-81ED-4DB2-BD59-A6C34878D82A}">
                    <a16:rowId xmlns:a16="http://schemas.microsoft.com/office/drawing/2014/main" val="3424248007"/>
                  </a:ext>
                </a:extLst>
              </a:tr>
              <a:tr h="398803">
                <a:tc>
                  <a:txBody>
                    <a:bodyPr/>
                    <a:lstStyle/>
                    <a:p>
                      <a:pPr algn="ctr"/>
                      <a:r>
                        <a:rPr lang="en-US" b="1" dirty="0">
                          <a:effectLst/>
                        </a:rPr>
                        <a:t>[[:upper:]]</a:t>
                      </a:r>
                      <a:endParaRPr lang="en-US" dirty="0">
                        <a:effectLst/>
                      </a:endParaRPr>
                    </a:p>
                  </a:txBody>
                  <a:tcPr anchor="ctr">
                    <a:lnL>
                      <a:noFill/>
                    </a:lnL>
                    <a:lnR>
                      <a:noFill/>
                    </a:lnR>
                    <a:lnT>
                      <a:noFill/>
                    </a:lnT>
                    <a:lnB>
                      <a:noFill/>
                    </a:lnB>
                    <a:solidFill>
                      <a:srgbClr val="F0F0F0"/>
                    </a:solidFill>
                  </a:tcPr>
                </a:tc>
                <a:tc>
                  <a:txBody>
                    <a:bodyPr/>
                    <a:lstStyle/>
                    <a:p>
                      <a:pPr algn="ctr"/>
                      <a:r>
                        <a:rPr lang="en-US" dirty="0">
                          <a:effectLst/>
                        </a:rPr>
                        <a:t>Uppercase letters.</a:t>
                      </a:r>
                    </a:p>
                  </a:txBody>
                  <a:tcPr anchor="ctr">
                    <a:lnL>
                      <a:noFill/>
                    </a:lnL>
                    <a:lnR>
                      <a:noFill/>
                    </a:lnR>
                    <a:lnT>
                      <a:noFill/>
                    </a:lnT>
                    <a:lnB>
                      <a:noFill/>
                    </a:lnB>
                    <a:solidFill>
                      <a:srgbClr val="F0F0F0"/>
                    </a:solidFill>
                  </a:tcPr>
                </a:tc>
                <a:tc>
                  <a:txBody>
                    <a:bodyPr/>
                    <a:lstStyle/>
                    <a:p>
                      <a:pPr algn="ctr"/>
                      <a:r>
                        <a:rPr lang="en-US" b="1" dirty="0">
                          <a:effectLst/>
                        </a:rPr>
                        <a:t>[A-Z]</a:t>
                      </a:r>
                      <a:endParaRPr lang="en-US" dirty="0">
                        <a:effectLst/>
                      </a:endParaRPr>
                    </a:p>
                  </a:txBody>
                  <a:tcPr anchor="ctr">
                    <a:lnL>
                      <a:noFill/>
                    </a:lnL>
                    <a:lnR>
                      <a:noFill/>
                    </a:lnR>
                    <a:lnT>
                      <a:noFill/>
                    </a:lnT>
                    <a:lnB>
                      <a:noFill/>
                    </a:lnB>
                    <a:solidFill>
                      <a:srgbClr val="F0F0F0"/>
                    </a:solidFill>
                  </a:tcPr>
                </a:tc>
                <a:extLst>
                  <a:ext uri="{0D108BD9-81ED-4DB2-BD59-A6C34878D82A}">
                    <a16:rowId xmlns:a16="http://schemas.microsoft.com/office/drawing/2014/main" val="1618804286"/>
                  </a:ext>
                </a:extLst>
              </a:tr>
              <a:tr h="398803">
                <a:tc>
                  <a:txBody>
                    <a:bodyPr/>
                    <a:lstStyle/>
                    <a:p>
                      <a:pPr algn="ctr"/>
                      <a:r>
                        <a:rPr lang="en-US" b="1" dirty="0">
                          <a:effectLst/>
                        </a:rPr>
                        <a:t>[[:</a:t>
                      </a:r>
                      <a:r>
                        <a:rPr lang="en-US" b="1" dirty="0" err="1">
                          <a:effectLst/>
                        </a:rPr>
                        <a:t>xdigit</a:t>
                      </a:r>
                      <a:r>
                        <a:rPr lang="en-US" b="1" dirty="0">
                          <a:effectLst/>
                        </a:rPr>
                        <a:t>:]]</a:t>
                      </a:r>
                      <a:endParaRPr lang="en-US" dirty="0">
                        <a:effectLst/>
                      </a:endParaRPr>
                    </a:p>
                  </a:txBody>
                  <a:tcPr anchor="ctr">
                    <a:lnL>
                      <a:noFill/>
                    </a:lnL>
                    <a:lnR>
                      <a:noFill/>
                    </a:lnR>
                    <a:lnT>
                      <a:noFill/>
                    </a:lnT>
                    <a:lnB>
                      <a:noFill/>
                    </a:lnB>
                  </a:tcPr>
                </a:tc>
                <a:tc>
                  <a:txBody>
                    <a:bodyPr/>
                    <a:lstStyle/>
                    <a:p>
                      <a:pPr algn="ctr"/>
                      <a:r>
                        <a:rPr lang="en-US" dirty="0">
                          <a:effectLst/>
                        </a:rPr>
                        <a:t>Hexadecimal digits.</a:t>
                      </a:r>
                    </a:p>
                  </a:txBody>
                  <a:tcPr anchor="ctr">
                    <a:lnL>
                      <a:noFill/>
                    </a:lnL>
                    <a:lnR>
                      <a:noFill/>
                    </a:lnR>
                    <a:lnT>
                      <a:noFill/>
                    </a:lnT>
                    <a:lnB>
                      <a:noFill/>
                    </a:lnB>
                  </a:tcPr>
                </a:tc>
                <a:tc>
                  <a:txBody>
                    <a:bodyPr/>
                    <a:lstStyle/>
                    <a:p>
                      <a:pPr algn="ctr"/>
                      <a:r>
                        <a:rPr lang="en-US" b="1" dirty="0">
                          <a:effectLst/>
                        </a:rPr>
                        <a:t>"[0-9a-fA-F]"</a:t>
                      </a:r>
                      <a:endParaRPr lang="en-US" dirty="0">
                        <a:effectLst/>
                      </a:endParaRPr>
                    </a:p>
                  </a:txBody>
                  <a:tcPr anchor="ctr">
                    <a:lnL>
                      <a:noFill/>
                    </a:lnL>
                    <a:lnR>
                      <a:noFill/>
                    </a:lnR>
                    <a:lnT>
                      <a:noFill/>
                    </a:lnT>
                    <a:lnB>
                      <a:noFill/>
                    </a:lnB>
                  </a:tcPr>
                </a:tc>
                <a:extLst>
                  <a:ext uri="{0D108BD9-81ED-4DB2-BD59-A6C34878D82A}">
                    <a16:rowId xmlns:a16="http://schemas.microsoft.com/office/drawing/2014/main" val="1457874827"/>
                  </a:ext>
                </a:extLst>
              </a:tr>
            </a:tbl>
          </a:graphicData>
        </a:graphic>
      </p:graphicFrame>
    </p:spTree>
    <p:extLst>
      <p:ext uri="{BB962C8B-B14F-4D97-AF65-F5344CB8AC3E}">
        <p14:creationId xmlns:p14="http://schemas.microsoft.com/office/powerpoint/2010/main" val="387699615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p:txBody>
          <a:bodyPr/>
          <a:lstStyle/>
          <a:p>
            <a:r>
              <a:rPr lang="en-US" altLang="zh-CN" b="1" dirty="0"/>
              <a:t>Anchoring</a:t>
            </a:r>
            <a:r>
              <a:rPr lang="zh-CN" altLang="en-US" b="1" dirty="0"/>
              <a:t>（锚定）</a:t>
            </a:r>
            <a:endParaRPr lang="zh-CN" altLang="en-US" dirty="0"/>
          </a:p>
        </p:txBody>
      </p:sp>
      <p:sp>
        <p:nvSpPr>
          <p:cNvPr id="3" name="内容占位符 2"/>
          <p:cNvSpPr>
            <a:spLocks noGrp="1"/>
          </p:cNvSpPr>
          <p:nvPr>
            <p:ph idx="1"/>
          </p:nvPr>
        </p:nvSpPr>
        <p:spPr/>
        <p:txBody>
          <a:bodyPr/>
          <a:lstStyle/>
          <a:p>
            <a:r>
              <a:rPr lang="zh-CN" altLang="en-US" b="1" dirty="0"/>
              <a:t>符号 </a:t>
            </a:r>
            <a:r>
              <a:rPr lang="en-US" altLang="zh-CN" b="1" dirty="0"/>
              <a:t>(^)</a:t>
            </a:r>
            <a:r>
              <a:rPr lang="zh-CN" altLang="en-US" b="1" dirty="0"/>
              <a:t>匹配以特定表达式开头的行</a:t>
            </a:r>
          </a:p>
          <a:p>
            <a:r>
              <a:rPr lang="zh-CN" altLang="en-US" b="1" dirty="0"/>
              <a:t>符号 </a:t>
            </a:r>
            <a:r>
              <a:rPr lang="en-US" altLang="zh-CN" b="1" dirty="0"/>
              <a:t>($)</a:t>
            </a:r>
            <a:r>
              <a:rPr lang="zh-CN" altLang="en-US" b="1" dirty="0"/>
              <a:t>匹配以表达式结尾的行</a:t>
            </a:r>
            <a:endParaRPr lang="en-US" altLang="zh-CN" b="1" dirty="0"/>
          </a:p>
          <a:p>
            <a:r>
              <a:rPr lang="zh-CN" altLang="en-US" dirty="0"/>
              <a:t>例如：</a:t>
            </a:r>
            <a:endParaRPr lang="en-US" altLang="zh-CN" dirty="0"/>
          </a:p>
          <a:p>
            <a:pPr marL="457200" lvl="1" indent="0">
              <a:buNone/>
            </a:pPr>
            <a:r>
              <a:rPr lang="en-US" altLang="zh-CN" dirty="0"/>
              <a:t>^the</a:t>
            </a:r>
          </a:p>
          <a:p>
            <a:pPr marL="457200" lvl="1" indent="0">
              <a:buNone/>
            </a:pPr>
            <a:r>
              <a:rPr lang="en-US" altLang="zh-CN" dirty="0"/>
              <a:t>x$ </a:t>
            </a:r>
          </a:p>
          <a:p>
            <a:pPr marL="457200" lvl="1" indent="0">
              <a:buNone/>
            </a:pPr>
            <a:r>
              <a:rPr lang="en-US" altLang="zh-CN" dirty="0"/>
              <a:t>^the$</a:t>
            </a:r>
          </a:p>
          <a:p>
            <a:pPr marL="457200" lvl="1" indent="0">
              <a:buNone/>
            </a:pPr>
            <a:r>
              <a:rPr lang="en-US" altLang="zh-CN" dirty="0"/>
              <a:t>^$</a:t>
            </a:r>
          </a:p>
          <a:p>
            <a:pPr marL="457200" lvl="1" indent="0">
              <a:buNone/>
            </a:pPr>
            <a:r>
              <a:rPr lang="en-US" altLang="zh-CN" dirty="0"/>
              <a:t>^[0-9]</a:t>
            </a:r>
          </a:p>
          <a:p>
            <a:pPr marL="457200" lvl="1" indent="0">
              <a:buNone/>
            </a:pPr>
            <a:r>
              <a:rPr lang="en-US" altLang="zh-CN" dirty="0"/>
              <a:t>^[0-9][0-9]$         1234</a:t>
            </a:r>
          </a:p>
          <a:p>
            <a:pPr lvl="1"/>
            <a:endParaRPr lang="zh-CN" altLang="zh-CN" dirty="0"/>
          </a:p>
          <a:p>
            <a:pPr lvl="1"/>
            <a:endParaRPr lang="en-US" altLang="zh-CN" dirty="0"/>
          </a:p>
          <a:p>
            <a:pPr lvl="1"/>
            <a:endParaRPr lang="zh-CN" altLang="en-US" dirty="0"/>
          </a:p>
        </p:txBody>
      </p:sp>
    </p:spTree>
    <p:extLst>
      <p:ext uri="{BB962C8B-B14F-4D97-AF65-F5344CB8AC3E}">
        <p14:creationId xmlns:p14="http://schemas.microsoft.com/office/powerpoint/2010/main" val="1689279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第1章 Linux概述1">
  <a:themeElements>
    <a:clrScheme name="第1章 Linux概述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第1章 Linux概述1">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第1章 Linux概述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第1章 Linux概述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第1章 Linux概述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第1章 Linux概述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第1章 Linux概述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第1章 Linux概述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第1章 Linux概述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第1章 Linux概述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第1章 Linux概述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第1章 Linux概述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第1章 Linux概述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第1章 Linux概述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8101</TotalTime>
  <Words>10577</Words>
  <Application>Microsoft Office PowerPoint</Application>
  <PresentationFormat>宽屏</PresentationFormat>
  <Paragraphs>1617</Paragraphs>
  <Slides>173</Slides>
  <Notes>1</Notes>
  <HiddenSlides>0</HiddenSlides>
  <MMClips>0</MMClips>
  <ScaleCrop>false</ScaleCrop>
  <HeadingPairs>
    <vt:vector size="8" baseType="variant">
      <vt:variant>
        <vt:lpstr>已用的字体</vt:lpstr>
      </vt:variant>
      <vt:variant>
        <vt:i4>14</vt:i4>
      </vt:variant>
      <vt:variant>
        <vt:lpstr>主题</vt:lpstr>
      </vt:variant>
      <vt:variant>
        <vt:i4>2</vt:i4>
      </vt:variant>
      <vt:variant>
        <vt:lpstr>嵌入 OLE 服务器</vt:lpstr>
      </vt:variant>
      <vt:variant>
        <vt:i4>1</vt:i4>
      </vt:variant>
      <vt:variant>
        <vt:lpstr>幻灯片标题</vt:lpstr>
      </vt:variant>
      <vt:variant>
        <vt:i4>173</vt:i4>
      </vt:variant>
    </vt:vector>
  </HeadingPairs>
  <TitlesOfParts>
    <vt:vector size="190" baseType="lpstr">
      <vt:lpstr>Arial Unicode MS</vt:lpstr>
      <vt:lpstr>Microsoft Yahei</vt:lpstr>
      <vt:lpstr>等线</vt:lpstr>
      <vt:lpstr>等线 Light</vt:lpstr>
      <vt:lpstr>黑体</vt:lpstr>
      <vt:lpstr>宋体</vt:lpstr>
      <vt:lpstr>Arial</vt:lpstr>
      <vt:lpstr>Calibri</vt:lpstr>
      <vt:lpstr>Courier New</vt:lpstr>
      <vt:lpstr>Helvetica</vt:lpstr>
      <vt:lpstr>Segoe UI</vt:lpstr>
      <vt:lpstr>Tahoma</vt:lpstr>
      <vt:lpstr>Times New Roman</vt:lpstr>
      <vt:lpstr>Wingdings</vt:lpstr>
      <vt:lpstr>Office 主题​​</vt:lpstr>
      <vt:lpstr>第1章 Linux概述1</vt:lpstr>
      <vt:lpstr>Visio</vt:lpstr>
      <vt:lpstr>Basic Bash Shell Commands</vt:lpstr>
      <vt:lpstr>命令行界面(command-line interface )</vt:lpstr>
      <vt:lpstr>通过 Linux 控制台终端访问 CLI</vt:lpstr>
      <vt:lpstr>通过图形终端仿真访问 CLI</vt:lpstr>
      <vt:lpstr>Shell</vt:lpstr>
      <vt:lpstr>Shell的主要版本</vt:lpstr>
      <vt:lpstr>shell 提示符</vt:lpstr>
      <vt:lpstr>使用bash联机手册</vt:lpstr>
      <vt:lpstr>命令基本格式</vt:lpstr>
      <vt:lpstr>PowerPoint 演示文稿</vt:lpstr>
      <vt:lpstr>命令基本格式</vt:lpstr>
      <vt:lpstr>Linux 的目录结构</vt:lpstr>
      <vt:lpstr>Linux 的目录结构</vt:lpstr>
      <vt:lpstr>主目录</vt:lpstr>
      <vt:lpstr>当前工作目录</vt:lpstr>
      <vt:lpstr>路径 (path)</vt:lpstr>
      <vt:lpstr>遍历目录</vt:lpstr>
      <vt:lpstr>例子</vt:lpstr>
      <vt:lpstr>列出文件和目录(ls)</vt:lpstr>
      <vt:lpstr>ls命令选项</vt:lpstr>
      <vt:lpstr>ls命令举例</vt:lpstr>
      <vt:lpstr>通配符的使用</vt:lpstr>
      <vt:lpstr>例子</vt:lpstr>
      <vt:lpstr>PowerPoint 演示文稿</vt:lpstr>
      <vt:lpstr>创建及删除目录（mkdir命令）</vt:lpstr>
      <vt:lpstr>Using brace expansion characters</vt:lpstr>
      <vt:lpstr>复制文件（cp命令）</vt:lpstr>
      <vt:lpstr>cp命令的常用选项</vt:lpstr>
      <vt:lpstr>文件的时间戳</vt:lpstr>
      <vt:lpstr>cp命令举例</vt:lpstr>
      <vt:lpstr>移动文件(mv)</vt:lpstr>
      <vt:lpstr>mv命令举例</vt:lpstr>
      <vt:lpstr>删除文件(rm)</vt:lpstr>
      <vt:lpstr>rm例子</vt:lpstr>
      <vt:lpstr>在BASH中提高工作效率</vt:lpstr>
      <vt:lpstr>命令补全</vt:lpstr>
      <vt:lpstr>命令补全举例</vt:lpstr>
      <vt:lpstr>命令历史</vt:lpstr>
      <vt:lpstr>命令历史（续）</vt:lpstr>
      <vt:lpstr>命令别名</vt:lpstr>
      <vt:lpstr>命令别名（续）</vt:lpstr>
      <vt:lpstr>ln命令</vt:lpstr>
      <vt:lpstr>PowerPoint 演示文稿</vt:lpstr>
      <vt:lpstr>PowerPoint 演示文稿</vt:lpstr>
      <vt:lpstr>硬链接缺点</vt:lpstr>
      <vt:lpstr>文件打包和压缩命令</vt:lpstr>
      <vt:lpstr>常用的文件打包和压缩命令</vt:lpstr>
      <vt:lpstr>打包和压缩文件的文件后缀</vt:lpstr>
      <vt:lpstr>gzip</vt:lpstr>
      <vt:lpstr>gzip命令</vt:lpstr>
      <vt:lpstr>gzip命令举例</vt:lpstr>
      <vt:lpstr>bzip2</vt:lpstr>
      <vt:lpstr>bzip2命令举例</vt:lpstr>
      <vt:lpstr>zip/unzip</vt:lpstr>
      <vt:lpstr>rar和7za</vt:lpstr>
      <vt:lpstr>tar</vt:lpstr>
      <vt:lpstr>tar命令举例</vt:lpstr>
      <vt:lpstr>find命令</vt:lpstr>
      <vt:lpstr>locate命令</vt:lpstr>
      <vt:lpstr>Vim文本编辑器</vt:lpstr>
      <vt:lpstr>常用的文本编辑器</vt:lpstr>
      <vt:lpstr>vi简介</vt:lpstr>
      <vt:lpstr>vi 的进入</vt:lpstr>
      <vt:lpstr>Vi 的3种运行模式</vt:lpstr>
      <vt:lpstr>Vi 的 Normal 模式</vt:lpstr>
      <vt:lpstr>Vi 的 Insert 模式</vt:lpstr>
      <vt:lpstr>Vi 的 Command 模式</vt:lpstr>
      <vt:lpstr>Normal模式下的基本操作</vt:lpstr>
      <vt:lpstr>Normal模式下的基本操作</vt:lpstr>
      <vt:lpstr>Normal模式下的基本操作</vt:lpstr>
      <vt:lpstr>Normal模式下的基本操作</vt:lpstr>
      <vt:lpstr>PowerPoint 演示文稿</vt:lpstr>
      <vt:lpstr>Normal模式下的基本操作</vt:lpstr>
      <vt:lpstr>Command 模式下的基本操作</vt:lpstr>
      <vt:lpstr>PowerPoint 演示文稿</vt:lpstr>
      <vt:lpstr>Command 模式 ——设置 Vi 环境</vt:lpstr>
      <vt:lpstr>文本文件操作命令</vt:lpstr>
      <vt:lpstr>常用的文本文件提取命令</vt:lpstr>
      <vt:lpstr>常用的文本文件分析命令</vt:lpstr>
      <vt:lpstr>常用的文本文件处理命令</vt:lpstr>
      <vt:lpstr>PowerPoint 演示文稿</vt:lpstr>
      <vt:lpstr>PowerPoint 演示文稿</vt:lpstr>
      <vt:lpstr>PowerPoint 演示文稿</vt:lpstr>
      <vt:lpstr>PowerPoint 演示文稿</vt:lpstr>
      <vt:lpstr>wc命令</vt:lpstr>
      <vt:lpstr>PowerPoint 演示文稿</vt:lpstr>
      <vt:lpstr>PowerPoint 演示文稿</vt:lpstr>
      <vt:lpstr>sort命令</vt:lpstr>
      <vt:lpstr>sort命令举例</vt:lpstr>
      <vt:lpstr>正则表达式</vt:lpstr>
      <vt:lpstr>正则表达式</vt:lpstr>
      <vt:lpstr>支持 RE 的文本处理工具 </vt:lpstr>
      <vt:lpstr>正则表达式的组成</vt:lpstr>
      <vt:lpstr>Literal Matches</vt:lpstr>
      <vt:lpstr>任意字符</vt:lpstr>
      <vt:lpstr>字符类和括号表达式</vt:lpstr>
      <vt:lpstr>PowerPoint 演示文稿</vt:lpstr>
      <vt:lpstr>Character Classes</vt:lpstr>
      <vt:lpstr>Anchoring（锚定）</vt:lpstr>
      <vt:lpstr>Quantifiers</vt:lpstr>
      <vt:lpstr>PowerPoint 演示文稿</vt:lpstr>
      <vt:lpstr>Escaping Meta-Characters</vt:lpstr>
      <vt:lpstr>Groups</vt:lpstr>
      <vt:lpstr>Alternation</vt:lpstr>
      <vt:lpstr>Special Backslash Expressions</vt:lpstr>
      <vt:lpstr> word boundary</vt:lpstr>
      <vt:lpstr>Prefixes and suffixes</vt:lpstr>
      <vt:lpstr>Back-references and Subexpressions</vt:lpstr>
      <vt:lpstr>PowerPoint 演示文稿</vt:lpstr>
      <vt:lpstr>正则表达式的元字符</vt:lpstr>
      <vt:lpstr>正则表达式的元字符（续）</vt:lpstr>
      <vt:lpstr>正则表达式的元字符（续2）</vt:lpstr>
      <vt:lpstr>grep 简介</vt:lpstr>
      <vt:lpstr>grep 命令</vt:lpstr>
      <vt:lpstr>grep命令选项</vt:lpstr>
      <vt:lpstr>grep命令举例</vt:lpstr>
      <vt:lpstr>PowerPoint 演示文稿</vt:lpstr>
      <vt:lpstr>PowerPoint 演示文稿</vt:lpstr>
      <vt:lpstr>PowerPoint 演示文稿</vt:lpstr>
      <vt:lpstr>PowerPoint 演示文稿</vt:lpstr>
      <vt:lpstr>PowerPoint 演示文稿</vt:lpstr>
      <vt:lpstr>PowerPoint 演示文稿</vt:lpstr>
      <vt:lpstr>egrep (Extended grep)</vt:lpstr>
      <vt:lpstr>PowerPoint 演示文稿</vt:lpstr>
      <vt:lpstr>sed 简介</vt:lpstr>
      <vt:lpstr>sed</vt:lpstr>
      <vt:lpstr>PowerPoint 演示文稿</vt:lpstr>
      <vt:lpstr>地址</vt:lpstr>
      <vt:lpstr>Deletion: d</vt:lpstr>
      <vt:lpstr>Print</vt:lpstr>
      <vt:lpstr>Substitute</vt:lpstr>
      <vt:lpstr>s命令举例</vt:lpstr>
      <vt:lpstr>PowerPoint 演示文稿</vt:lpstr>
      <vt:lpstr>more</vt:lpstr>
      <vt:lpstr>Awk简介</vt:lpstr>
      <vt:lpstr>AWK 程序的结构</vt:lpstr>
      <vt:lpstr>gwak的变量</vt:lpstr>
      <vt:lpstr>gawk 命令格式</vt:lpstr>
      <vt:lpstr>gwak示例</vt:lpstr>
      <vt:lpstr>进一步使用 Shell</vt:lpstr>
      <vt:lpstr>标准输入/输出设备</vt:lpstr>
      <vt:lpstr>标准输入/输出举例</vt:lpstr>
      <vt:lpstr>重定向（Redirection ）</vt:lpstr>
      <vt:lpstr>重定向符</vt:lpstr>
      <vt:lpstr>重定向举例</vt:lpstr>
      <vt:lpstr>重定向举例(续）</vt:lpstr>
      <vt:lpstr>tr—Transliterate or Delete Characters</vt:lpstr>
      <vt:lpstr>PowerPoint 演示文稿</vt:lpstr>
      <vt:lpstr>PowerPoint 演示文稿</vt:lpstr>
      <vt:lpstr>输出重定向与空设备</vt:lpstr>
      <vt:lpstr>管道的引入</vt:lpstr>
      <vt:lpstr>管道（ Pipe ）</vt:lpstr>
      <vt:lpstr>管道应用举例（1）</vt:lpstr>
      <vt:lpstr>管道应用举例（2）</vt:lpstr>
      <vt:lpstr>管道应用举例（3）</vt:lpstr>
      <vt:lpstr>管道应用举例（3）</vt:lpstr>
      <vt:lpstr>T型管道（tee）</vt:lpstr>
      <vt:lpstr>命令替换 （ Command Substitution ）</vt:lpstr>
      <vt:lpstr>命令组合</vt:lpstr>
      <vt:lpstr>PowerPoint 演示文稿</vt:lpstr>
      <vt:lpstr>Shell变量 和 Shell环境</vt:lpstr>
      <vt:lpstr>Shell 变量</vt:lpstr>
      <vt:lpstr>环境变量</vt:lpstr>
      <vt:lpstr>常见的 Shell 环境变量</vt:lpstr>
      <vt:lpstr>设置 PATH 环境变量</vt:lpstr>
      <vt:lpstr>用户自定义变量</vt:lpstr>
      <vt:lpstr>强引用和弱引用</vt:lpstr>
      <vt:lpstr>PowerPoint 演示文稿</vt:lpstr>
      <vt:lpstr>设置全局变量(export)</vt:lpstr>
      <vt:lpstr>删除变量</vt:lpstr>
      <vt:lpstr>用户工作环境</vt:lpstr>
      <vt:lpstr>设置用户工作环境</vt:lpstr>
      <vt:lpstr>登录 shell 和非登录 shell  的启动过程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to the Shell</dc:title>
  <dc:creator>jingqiu@swu.edu.cn</dc:creator>
  <cp:lastModifiedBy>jingqiu@swu.edu.cn</cp:lastModifiedBy>
  <cp:revision>478</cp:revision>
  <dcterms:created xsi:type="dcterms:W3CDTF">2023-09-02T14:53:22Z</dcterms:created>
  <dcterms:modified xsi:type="dcterms:W3CDTF">2023-10-22T12:50:19Z</dcterms:modified>
</cp:coreProperties>
</file>