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07" r:id="rId2"/>
    <p:sldId id="920" r:id="rId3"/>
    <p:sldId id="877" r:id="rId4"/>
    <p:sldId id="1011" r:id="rId5"/>
    <p:sldId id="1012" r:id="rId6"/>
    <p:sldId id="973" r:id="rId7"/>
    <p:sldId id="1014" r:id="rId8"/>
    <p:sldId id="995" r:id="rId9"/>
    <p:sldId id="1015" r:id="rId10"/>
    <p:sldId id="1016" r:id="rId11"/>
    <p:sldId id="1018" r:id="rId12"/>
    <p:sldId id="1019" r:id="rId13"/>
    <p:sldId id="974" r:id="rId14"/>
    <p:sldId id="1000" r:id="rId15"/>
    <p:sldId id="975" r:id="rId16"/>
    <p:sldId id="1020" r:id="rId17"/>
    <p:sldId id="998" r:id="rId18"/>
    <p:sldId id="1017" r:id="rId19"/>
    <p:sldId id="993" r:id="rId20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5" autoAdjust="0"/>
    <p:restoredTop sz="94651" autoAdjust="0"/>
  </p:normalViewPr>
  <p:slideViewPr>
    <p:cSldViewPr>
      <p:cViewPr>
        <p:scale>
          <a:sx n="100" d="100"/>
          <a:sy n="100" d="100"/>
        </p:scale>
        <p:origin x="-77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70D34B8C-C28B-4DA9-8ADD-218EBDB7991A}" type="slidenum">
              <a:rPr lang="zh-CN" alt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17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70D34B8C-C28B-4DA9-8ADD-218EBDB7991A}" type="slidenum">
              <a:rPr lang="zh-CN" alt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18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844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337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337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474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178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188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337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44" y="289467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467544" y="482768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2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196634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2017/8/10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2017/8/10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2017/8/10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2017/8/10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  <a:pPr>
                <a:defRPr/>
              </a:pPr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pPr/>
              <a:t>2017/8/10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3972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602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70" r:id="rId4"/>
    <p:sldLayoutId id="2147483671" r:id="rId5"/>
    <p:sldLayoutId id="2147483658" r:id="rId6"/>
    <p:sldLayoutId id="2147483664" r:id="rId7"/>
    <p:sldLayoutId id="2147483665" r:id="rId8"/>
    <p:sldLayoutId id="2147483672" r:id="rId9"/>
    <p:sldLayoutId id="2147483673" r:id="rId10"/>
  </p:sldLayoutIdLst>
  <p:transition/>
  <p:timing>
    <p:tnLst>
      <p:par>
        <p:cTn id="1" dur="indefinite" restart="never" nodeType="tmRoot"/>
      </p:par>
    </p:tnLst>
  </p:timing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audio" Target="file:///E:\&#21315;&#22270;&#32593;\&#12304;&#38899;&#20048;&#32032;&#26448;&#24211;&#12305;\&#20027;&#39064;&#26354;%20-%20&#30005;&#24433;%20-%20&#19982;&#29436;&#20849;&#33310;%20&#32422;&#32752;%20&#20271;&#29790;&#26354;.mp3" TargetMode="External"/><Relationship Id="rId6" Type="http://schemas.openxmlformats.org/officeDocument/2006/relationships/image" Target="../media/image3.png"/><Relationship Id="rId5" Type="http://schemas.microsoft.com/office/2007/relationships/media" Target="file:///E:\&#21315;&#22270;&#32593;\&#12304;&#38899;&#20048;&#32032;&#26448;&#24211;&#12305;\&#20027;&#39064;&#26354;%20-%20&#30005;&#24433;%20-%20&#19982;&#29436;&#20849;&#33310;%20&#32422;&#32752;%20&#20271;&#29790;&#26354;.mp3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94928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3494885" y="1203598"/>
            <a:ext cx="2157235" cy="972562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lstStyle/>
          <a:p>
            <a:pPr algn="ctr"/>
            <a:r>
              <a:rPr lang="en-US" altLang="zh-CN" sz="6000" spc="213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10" name="文本框 16"/>
          <p:cNvSpPr txBox="1"/>
          <p:nvPr/>
        </p:nvSpPr>
        <p:spPr>
          <a:xfrm>
            <a:off x="2590443" y="2018857"/>
            <a:ext cx="3960440" cy="1173653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buNone/>
            </a:pPr>
            <a:r>
              <a:rPr lang="zh-CN" altLang="en-US" sz="36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  <a:ea typeface="宋体" pitchFamily="2" charset="-122"/>
                <a:cs typeface="Arial" panose="020B0604020202020204" pitchFamily="34" charset="0"/>
              </a:rPr>
              <a:t>医院后台管理系统总结汇报</a:t>
            </a:r>
            <a:endParaRPr lang="zh-CN" altLang="en-US" sz="3600" b="1" cap="all" dirty="0">
              <a:solidFill>
                <a:schemeClr val="tx1">
                  <a:lumMod val="65000"/>
                  <a:lumOff val="35000"/>
                </a:schemeClr>
              </a:solidFill>
              <a:latin typeface="宋体" pitchFamily="2" charset="-122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7" name="主题曲 - 电影 - 与狼共舞 约翰 伯瑞曲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link="rId5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-304800" y="195486"/>
            <a:ext cx="304800" cy="304800"/>
          </a:xfrm>
          <a:prstGeom prst="rect">
            <a:avLst/>
          </a:prstGeom>
        </p:spPr>
      </p:pic>
      <p:sp>
        <p:nvSpPr>
          <p:cNvPr id="14" name="TextBox 33">
            <a:extLst>
              <a:ext uri="{FF2B5EF4-FFF2-40B4-BE49-F238E27FC236}">
                <a16:creationId xmlns:a16="http://schemas.microsoft.com/office/drawing/2014/main" xmlns="" id="{66B30D1F-6C56-41E3-87D1-C7C1EDF252C5}"/>
              </a:ext>
            </a:extLst>
          </p:cNvPr>
          <p:cNvSpPr txBox="1"/>
          <p:nvPr/>
        </p:nvSpPr>
        <p:spPr>
          <a:xfrm>
            <a:off x="3203054" y="3296841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指导老师：李辉</a:t>
            </a:r>
            <a:endParaRPr lang="en-US" altLang="zh-CN" sz="2800" b="1" dirty="0" smtClean="0">
              <a:solidFill>
                <a:srgbClr val="00B0F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组长：梁锦澄</a:t>
            </a:r>
            <a:endParaRPr lang="en-US" altLang="zh-CN" b="1" dirty="0" smtClean="0">
              <a:solidFill>
                <a:srgbClr val="00B0F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组员：欧日英 陈敏婷</a:t>
            </a:r>
            <a:r>
              <a:rPr lang="en-US" altLang="zh-CN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刘</a:t>
            </a:r>
            <a:r>
              <a:rPr lang="zh-CN" altLang="en-US" b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燕荷</a:t>
            </a:r>
            <a:endParaRPr lang="en-US" altLang="zh-CN" b="1" dirty="0" smtClean="0">
              <a:solidFill>
                <a:srgbClr val="00B0F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14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39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9" grpId="0"/>
      <p:bldP spid="10" grpId="0"/>
      <p:bldP spid="10" grpId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admin\AppData\Roaming\Tencent\Users\867022739\QQ\WinTemp\RichOle\E]S{ARBT~1MDZJ1_~H@SK[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" y="699542"/>
            <a:ext cx="9124950" cy="442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477" y="12347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问诊界面</a:t>
            </a:r>
            <a:endParaRPr lang="zh-CN" altLang="en-US" sz="2800" dirty="0"/>
          </a:p>
        </p:txBody>
      </p:sp>
      <p:sp>
        <p:nvSpPr>
          <p:cNvPr id="5" name="椭圆形标注 4"/>
          <p:cNvSpPr/>
          <p:nvPr/>
        </p:nvSpPr>
        <p:spPr>
          <a:xfrm>
            <a:off x="3491880" y="1319436"/>
            <a:ext cx="1565076" cy="576064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accent6">
                    <a:lumMod val="50000"/>
                  </a:schemeClr>
                </a:solidFill>
              </a:rPr>
              <a:t>Tab</a:t>
            </a:r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切换区</a:t>
            </a:r>
            <a:endParaRPr lang="zh-CN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46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删除功能</a:t>
            </a:r>
            <a:endParaRPr lang="zh-CN" altLang="en-US" dirty="0"/>
          </a:p>
        </p:txBody>
      </p:sp>
      <p:pic>
        <p:nvPicPr>
          <p:cNvPr id="1025" name="Picture 1" descr="D:\Documents\Tencent Files\867022739\Image\C2C\H5`YC8PEV4P_~(3GND0ER}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9502"/>
            <a:ext cx="9144000" cy="2232248"/>
          </a:xfrm>
          <a:prstGeom prst="rect">
            <a:avLst/>
          </a:prstGeom>
          <a:noFill/>
        </p:spPr>
      </p:pic>
      <p:pic>
        <p:nvPicPr>
          <p:cNvPr id="1026" name="Picture 2" descr="D:\Documents\Tencent Files\867022739\Image\C2C\{4}I0I_J~MP](`HD_`Y28)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71750"/>
            <a:ext cx="9144000" cy="2376264"/>
          </a:xfrm>
          <a:prstGeom prst="rect">
            <a:avLst/>
          </a:prstGeom>
          <a:noFill/>
        </p:spPr>
      </p:pic>
      <p:sp>
        <p:nvSpPr>
          <p:cNvPr id="5" name="椭圆形标注 4"/>
          <p:cNvSpPr/>
          <p:nvPr/>
        </p:nvSpPr>
        <p:spPr>
          <a:xfrm>
            <a:off x="5580112" y="555526"/>
            <a:ext cx="2016224" cy="576064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删除这条数据</a:t>
            </a:r>
            <a:endParaRPr lang="zh-CN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添加功能</a:t>
            </a:r>
            <a:endParaRPr lang="zh-CN" altLang="en-US" dirty="0"/>
          </a:p>
        </p:txBody>
      </p:sp>
      <p:pic>
        <p:nvPicPr>
          <p:cNvPr id="15361" name="Picture 1" descr="D:\Documents\Tencent Files\867022739\Image\C2C\O}XM{O{EV9E@7SB@2VTAIL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1510"/>
            <a:ext cx="9144000" cy="2304256"/>
          </a:xfrm>
          <a:prstGeom prst="rect">
            <a:avLst/>
          </a:prstGeom>
          <a:noFill/>
        </p:spPr>
      </p:pic>
      <p:pic>
        <p:nvPicPr>
          <p:cNvPr id="15362" name="Picture 2" descr="D:\Documents\Tencent Files\867022739\Image\C2C\PHUX~9R95[MN[}ZN]6~N)7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15766"/>
            <a:ext cx="9144000" cy="2211710"/>
          </a:xfrm>
          <a:prstGeom prst="rect">
            <a:avLst/>
          </a:prstGeom>
          <a:noFill/>
        </p:spPr>
      </p:pic>
      <p:sp>
        <p:nvSpPr>
          <p:cNvPr id="5" name="椭圆形标注 4"/>
          <p:cNvSpPr/>
          <p:nvPr/>
        </p:nvSpPr>
        <p:spPr>
          <a:xfrm>
            <a:off x="6012160" y="2715766"/>
            <a:ext cx="2016224" cy="576064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新添加的数据</a:t>
            </a:r>
            <a:endParaRPr lang="zh-CN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211710"/>
            <a:ext cx="24995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主要技术</a:t>
            </a:r>
            <a:endParaRPr lang="zh-CN" altLang="zh-CN" sz="28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B5E69D5B-232F-4882-B503-33D82D5206C7}"/>
              </a:ext>
            </a:extLst>
          </p:cNvPr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03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3262627"/>
      </p:ext>
    </p:extLst>
  </p:cSld>
  <p:clrMapOvr>
    <a:masterClrMapping/>
  </p:clrMapOvr>
  <p:transition spd="med" advClick="0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7"/>
          <p:cNvSpPr/>
          <p:nvPr/>
        </p:nvSpPr>
        <p:spPr bwMode="auto">
          <a:xfrm rot="18900000">
            <a:off x="5150890" y="1169249"/>
            <a:ext cx="1309559" cy="1309938"/>
          </a:xfrm>
          <a:custGeom>
            <a:avLst/>
            <a:gdLst>
              <a:gd name="T0" fmla="*/ 720 w 720"/>
              <a:gd name="T1" fmla="*/ 275 h 720"/>
              <a:gd name="T2" fmla="*/ 643 w 720"/>
              <a:gd name="T3" fmla="*/ 352 h 720"/>
              <a:gd name="T4" fmla="*/ 643 w 720"/>
              <a:gd name="T5" fmla="*/ 352 h 720"/>
              <a:gd name="T6" fmla="*/ 603 w 720"/>
              <a:gd name="T7" fmla="*/ 336 h 720"/>
              <a:gd name="T8" fmla="*/ 569 w 720"/>
              <a:gd name="T9" fmla="*/ 313 h 720"/>
              <a:gd name="T10" fmla="*/ 543 w 720"/>
              <a:gd name="T11" fmla="*/ 356 h 720"/>
              <a:gd name="T12" fmla="*/ 542 w 720"/>
              <a:gd name="T13" fmla="*/ 365 h 720"/>
              <a:gd name="T14" fmla="*/ 542 w 720"/>
              <a:gd name="T15" fmla="*/ 542 h 720"/>
              <a:gd name="T16" fmla="*/ 542 w 720"/>
              <a:gd name="T17" fmla="*/ 542 h 720"/>
              <a:gd name="T18" fmla="*/ 356 w 720"/>
              <a:gd name="T19" fmla="*/ 542 h 720"/>
              <a:gd name="T20" fmla="*/ 345 w 720"/>
              <a:gd name="T21" fmla="*/ 543 h 720"/>
              <a:gd name="T22" fmla="*/ 296 w 720"/>
              <a:gd name="T23" fmla="*/ 572 h 720"/>
              <a:gd name="T24" fmla="*/ 314 w 720"/>
              <a:gd name="T25" fmla="*/ 610 h 720"/>
              <a:gd name="T26" fmla="*/ 320 w 720"/>
              <a:gd name="T27" fmla="*/ 617 h 720"/>
              <a:gd name="T28" fmla="*/ 335 w 720"/>
              <a:gd name="T29" fmla="*/ 652 h 720"/>
              <a:gd name="T30" fmla="*/ 266 w 720"/>
              <a:gd name="T31" fmla="*/ 720 h 720"/>
              <a:gd name="T32" fmla="*/ 198 w 720"/>
              <a:gd name="T33" fmla="*/ 652 h 720"/>
              <a:gd name="T34" fmla="*/ 198 w 720"/>
              <a:gd name="T35" fmla="*/ 652 h 720"/>
              <a:gd name="T36" fmla="*/ 212 w 720"/>
              <a:gd name="T37" fmla="*/ 617 h 720"/>
              <a:gd name="T38" fmla="*/ 219 w 720"/>
              <a:gd name="T39" fmla="*/ 610 h 720"/>
              <a:gd name="T40" fmla="*/ 237 w 720"/>
              <a:gd name="T41" fmla="*/ 572 h 720"/>
              <a:gd name="T42" fmla="*/ 187 w 720"/>
              <a:gd name="T43" fmla="*/ 543 h 720"/>
              <a:gd name="T44" fmla="*/ 177 w 720"/>
              <a:gd name="T45" fmla="*/ 542 h 720"/>
              <a:gd name="T46" fmla="*/ 0 w 720"/>
              <a:gd name="T47" fmla="*/ 542 h 720"/>
              <a:gd name="T48" fmla="*/ 0 w 720"/>
              <a:gd name="T49" fmla="*/ 365 h 720"/>
              <a:gd name="T50" fmla="*/ 1 w 720"/>
              <a:gd name="T51" fmla="*/ 358 h 720"/>
              <a:gd name="T52" fmla="*/ 19 w 720"/>
              <a:gd name="T53" fmla="*/ 321 h 720"/>
              <a:gd name="T54" fmla="*/ 40 w 720"/>
              <a:gd name="T55" fmla="*/ 335 h 720"/>
              <a:gd name="T56" fmla="*/ 47 w 720"/>
              <a:gd name="T57" fmla="*/ 342 h 720"/>
              <a:gd name="T58" fmla="*/ 92 w 720"/>
              <a:gd name="T59" fmla="*/ 360 h 720"/>
              <a:gd name="T60" fmla="*/ 93 w 720"/>
              <a:gd name="T61" fmla="*/ 360 h 720"/>
              <a:gd name="T62" fmla="*/ 178 w 720"/>
              <a:gd name="T63" fmla="*/ 275 h 720"/>
              <a:gd name="T64" fmla="*/ 93 w 720"/>
              <a:gd name="T65" fmla="*/ 190 h 720"/>
              <a:gd name="T66" fmla="*/ 92 w 720"/>
              <a:gd name="T67" fmla="*/ 190 h 720"/>
              <a:gd name="T68" fmla="*/ 47 w 720"/>
              <a:gd name="T69" fmla="*/ 209 h 720"/>
              <a:gd name="T70" fmla="*/ 40 w 720"/>
              <a:gd name="T71" fmla="*/ 215 h 720"/>
              <a:gd name="T72" fmla="*/ 19 w 720"/>
              <a:gd name="T73" fmla="*/ 230 h 720"/>
              <a:gd name="T74" fmla="*/ 1 w 720"/>
              <a:gd name="T75" fmla="*/ 193 h 720"/>
              <a:gd name="T76" fmla="*/ 0 w 720"/>
              <a:gd name="T77" fmla="*/ 186 h 720"/>
              <a:gd name="T78" fmla="*/ 0 w 720"/>
              <a:gd name="T79" fmla="*/ 0 h 720"/>
              <a:gd name="T80" fmla="*/ 177 w 720"/>
              <a:gd name="T81" fmla="*/ 0 h 720"/>
              <a:gd name="T82" fmla="*/ 186 w 720"/>
              <a:gd name="T83" fmla="*/ 1 h 720"/>
              <a:gd name="T84" fmla="*/ 206 w 720"/>
              <a:gd name="T85" fmla="*/ 61 h 720"/>
              <a:gd name="T86" fmla="*/ 190 w 720"/>
              <a:gd name="T87" fmla="*/ 102 h 720"/>
              <a:gd name="T88" fmla="*/ 266 w 720"/>
              <a:gd name="T89" fmla="*/ 179 h 720"/>
              <a:gd name="T90" fmla="*/ 343 w 720"/>
              <a:gd name="T91" fmla="*/ 102 h 720"/>
              <a:gd name="T92" fmla="*/ 327 w 720"/>
              <a:gd name="T93" fmla="*/ 61 h 720"/>
              <a:gd name="T94" fmla="*/ 347 w 720"/>
              <a:gd name="T95" fmla="*/ 1 h 720"/>
              <a:gd name="T96" fmla="*/ 356 w 720"/>
              <a:gd name="T97" fmla="*/ 0 h 720"/>
              <a:gd name="T98" fmla="*/ 542 w 720"/>
              <a:gd name="T99" fmla="*/ 0 h 720"/>
              <a:gd name="T100" fmla="*/ 542 w 720"/>
              <a:gd name="T101" fmla="*/ 186 h 720"/>
              <a:gd name="T102" fmla="*/ 543 w 720"/>
              <a:gd name="T103" fmla="*/ 194 h 720"/>
              <a:gd name="T104" fmla="*/ 569 w 720"/>
              <a:gd name="T105" fmla="*/ 238 h 720"/>
              <a:gd name="T106" fmla="*/ 603 w 720"/>
              <a:gd name="T107" fmla="*/ 215 h 720"/>
              <a:gd name="T108" fmla="*/ 642 w 720"/>
              <a:gd name="T109" fmla="*/ 199 h 720"/>
              <a:gd name="T110" fmla="*/ 643 w 720"/>
              <a:gd name="T111" fmla="*/ 199 h 720"/>
              <a:gd name="T112" fmla="*/ 720 w 720"/>
              <a:gd name="T113" fmla="*/ 275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0" h="720">
                <a:moveTo>
                  <a:pt x="720" y="275"/>
                </a:moveTo>
                <a:cubicBezTo>
                  <a:pt x="720" y="318"/>
                  <a:pt x="686" y="352"/>
                  <a:pt x="643" y="352"/>
                </a:cubicBezTo>
                <a:cubicBezTo>
                  <a:pt x="643" y="352"/>
                  <a:pt x="643" y="352"/>
                  <a:pt x="643" y="352"/>
                </a:cubicBezTo>
                <a:cubicBezTo>
                  <a:pt x="639" y="352"/>
                  <a:pt x="621" y="351"/>
                  <a:pt x="603" y="336"/>
                </a:cubicBezTo>
                <a:cubicBezTo>
                  <a:pt x="592" y="327"/>
                  <a:pt x="580" y="313"/>
                  <a:pt x="569" y="313"/>
                </a:cubicBezTo>
                <a:cubicBezTo>
                  <a:pt x="559" y="313"/>
                  <a:pt x="550" y="323"/>
                  <a:pt x="543" y="356"/>
                </a:cubicBezTo>
                <a:cubicBezTo>
                  <a:pt x="542" y="359"/>
                  <a:pt x="542" y="362"/>
                  <a:pt x="542" y="365"/>
                </a:cubicBezTo>
                <a:cubicBezTo>
                  <a:pt x="542" y="542"/>
                  <a:pt x="542" y="542"/>
                  <a:pt x="542" y="542"/>
                </a:cubicBezTo>
                <a:cubicBezTo>
                  <a:pt x="542" y="542"/>
                  <a:pt x="542" y="542"/>
                  <a:pt x="542" y="542"/>
                </a:cubicBezTo>
                <a:cubicBezTo>
                  <a:pt x="356" y="542"/>
                  <a:pt x="356" y="542"/>
                  <a:pt x="356" y="542"/>
                </a:cubicBezTo>
                <a:cubicBezTo>
                  <a:pt x="352" y="542"/>
                  <a:pt x="349" y="543"/>
                  <a:pt x="345" y="543"/>
                </a:cubicBezTo>
                <a:cubicBezTo>
                  <a:pt x="315" y="550"/>
                  <a:pt x="300" y="559"/>
                  <a:pt x="296" y="572"/>
                </a:cubicBezTo>
                <a:cubicBezTo>
                  <a:pt x="292" y="586"/>
                  <a:pt x="304" y="599"/>
                  <a:pt x="314" y="610"/>
                </a:cubicBezTo>
                <a:cubicBezTo>
                  <a:pt x="316" y="613"/>
                  <a:pt x="318" y="615"/>
                  <a:pt x="320" y="617"/>
                </a:cubicBezTo>
                <a:cubicBezTo>
                  <a:pt x="335" y="634"/>
                  <a:pt x="335" y="651"/>
                  <a:pt x="335" y="652"/>
                </a:cubicBezTo>
                <a:cubicBezTo>
                  <a:pt x="335" y="690"/>
                  <a:pt x="304" y="720"/>
                  <a:pt x="266" y="720"/>
                </a:cubicBezTo>
                <a:cubicBezTo>
                  <a:pt x="229" y="720"/>
                  <a:pt x="198" y="690"/>
                  <a:pt x="198" y="652"/>
                </a:cubicBezTo>
                <a:cubicBezTo>
                  <a:pt x="198" y="652"/>
                  <a:pt x="198" y="652"/>
                  <a:pt x="198" y="652"/>
                </a:cubicBezTo>
                <a:cubicBezTo>
                  <a:pt x="198" y="651"/>
                  <a:pt x="197" y="634"/>
                  <a:pt x="212" y="617"/>
                </a:cubicBezTo>
                <a:cubicBezTo>
                  <a:pt x="214" y="615"/>
                  <a:pt x="216" y="613"/>
                  <a:pt x="219" y="610"/>
                </a:cubicBezTo>
                <a:cubicBezTo>
                  <a:pt x="229" y="599"/>
                  <a:pt x="241" y="586"/>
                  <a:pt x="237" y="572"/>
                </a:cubicBezTo>
                <a:cubicBezTo>
                  <a:pt x="233" y="559"/>
                  <a:pt x="217" y="550"/>
                  <a:pt x="187" y="543"/>
                </a:cubicBezTo>
                <a:cubicBezTo>
                  <a:pt x="184" y="543"/>
                  <a:pt x="180" y="542"/>
                  <a:pt x="177" y="542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3"/>
                  <a:pt x="0" y="360"/>
                  <a:pt x="1" y="358"/>
                </a:cubicBezTo>
                <a:cubicBezTo>
                  <a:pt x="8" y="324"/>
                  <a:pt x="17" y="321"/>
                  <a:pt x="19" y="321"/>
                </a:cubicBezTo>
                <a:cubicBezTo>
                  <a:pt x="24" y="321"/>
                  <a:pt x="33" y="329"/>
                  <a:pt x="40" y="335"/>
                </a:cubicBezTo>
                <a:cubicBezTo>
                  <a:pt x="42" y="338"/>
                  <a:pt x="45" y="340"/>
                  <a:pt x="47" y="342"/>
                </a:cubicBezTo>
                <a:cubicBezTo>
                  <a:pt x="67" y="359"/>
                  <a:pt x="87" y="360"/>
                  <a:pt x="92" y="360"/>
                </a:cubicBezTo>
                <a:cubicBezTo>
                  <a:pt x="93" y="360"/>
                  <a:pt x="93" y="360"/>
                  <a:pt x="93" y="360"/>
                </a:cubicBezTo>
                <a:cubicBezTo>
                  <a:pt x="140" y="360"/>
                  <a:pt x="178" y="322"/>
                  <a:pt x="178" y="275"/>
                </a:cubicBezTo>
                <a:cubicBezTo>
                  <a:pt x="178" y="229"/>
                  <a:pt x="140" y="190"/>
                  <a:pt x="93" y="190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87" y="190"/>
                  <a:pt x="67" y="192"/>
                  <a:pt x="47" y="209"/>
                </a:cubicBezTo>
                <a:cubicBezTo>
                  <a:pt x="45" y="211"/>
                  <a:pt x="42" y="213"/>
                  <a:pt x="40" y="215"/>
                </a:cubicBezTo>
                <a:cubicBezTo>
                  <a:pt x="33" y="222"/>
                  <a:pt x="24" y="230"/>
                  <a:pt x="19" y="230"/>
                </a:cubicBezTo>
                <a:cubicBezTo>
                  <a:pt x="17" y="230"/>
                  <a:pt x="8" y="227"/>
                  <a:pt x="1" y="193"/>
                </a:cubicBezTo>
                <a:cubicBezTo>
                  <a:pt x="0" y="190"/>
                  <a:pt x="0" y="188"/>
                  <a:pt x="0" y="186"/>
                </a:cubicBezTo>
                <a:cubicBezTo>
                  <a:pt x="0" y="0"/>
                  <a:pt x="0" y="0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0" y="0"/>
                  <a:pt x="183" y="1"/>
                  <a:pt x="186" y="1"/>
                </a:cubicBezTo>
                <a:cubicBezTo>
                  <a:pt x="257" y="18"/>
                  <a:pt x="223" y="42"/>
                  <a:pt x="206" y="61"/>
                </a:cubicBezTo>
                <a:cubicBezTo>
                  <a:pt x="189" y="82"/>
                  <a:pt x="190" y="102"/>
                  <a:pt x="190" y="102"/>
                </a:cubicBezTo>
                <a:cubicBezTo>
                  <a:pt x="190" y="144"/>
                  <a:pt x="224" y="179"/>
                  <a:pt x="266" y="179"/>
                </a:cubicBezTo>
                <a:cubicBezTo>
                  <a:pt x="309" y="179"/>
                  <a:pt x="343" y="144"/>
                  <a:pt x="343" y="102"/>
                </a:cubicBezTo>
                <a:cubicBezTo>
                  <a:pt x="343" y="102"/>
                  <a:pt x="344" y="82"/>
                  <a:pt x="327" y="61"/>
                </a:cubicBezTo>
                <a:cubicBezTo>
                  <a:pt x="310" y="42"/>
                  <a:pt x="276" y="18"/>
                  <a:pt x="347" y="1"/>
                </a:cubicBezTo>
                <a:cubicBezTo>
                  <a:pt x="350" y="1"/>
                  <a:pt x="353" y="0"/>
                  <a:pt x="356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42" y="186"/>
                  <a:pt x="542" y="186"/>
                  <a:pt x="542" y="186"/>
                </a:cubicBezTo>
                <a:cubicBezTo>
                  <a:pt x="542" y="189"/>
                  <a:pt x="542" y="192"/>
                  <a:pt x="543" y="194"/>
                </a:cubicBezTo>
                <a:cubicBezTo>
                  <a:pt x="550" y="228"/>
                  <a:pt x="559" y="238"/>
                  <a:pt x="569" y="238"/>
                </a:cubicBezTo>
                <a:cubicBezTo>
                  <a:pt x="580" y="238"/>
                  <a:pt x="592" y="224"/>
                  <a:pt x="603" y="215"/>
                </a:cubicBezTo>
                <a:cubicBezTo>
                  <a:pt x="620" y="200"/>
                  <a:pt x="638" y="199"/>
                  <a:pt x="642" y="199"/>
                </a:cubicBezTo>
                <a:cubicBezTo>
                  <a:pt x="643" y="199"/>
                  <a:pt x="643" y="199"/>
                  <a:pt x="643" y="199"/>
                </a:cubicBezTo>
                <a:cubicBezTo>
                  <a:pt x="686" y="199"/>
                  <a:pt x="720" y="233"/>
                  <a:pt x="720" y="2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1" tIns="34271" rIns="68541" bIns="34271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Freeform 6"/>
          <p:cNvSpPr/>
          <p:nvPr/>
        </p:nvSpPr>
        <p:spPr bwMode="auto">
          <a:xfrm rot="18900000">
            <a:off x="5647075" y="2117804"/>
            <a:ext cx="1311892" cy="1309938"/>
          </a:xfrm>
          <a:custGeom>
            <a:avLst/>
            <a:gdLst>
              <a:gd name="T0" fmla="*/ 720 w 721"/>
              <a:gd name="T1" fmla="*/ 356 h 720"/>
              <a:gd name="T2" fmla="*/ 721 w 721"/>
              <a:gd name="T3" fmla="*/ 542 h 720"/>
              <a:gd name="T4" fmla="*/ 535 w 721"/>
              <a:gd name="T5" fmla="*/ 542 h 720"/>
              <a:gd name="T6" fmla="*/ 526 w 721"/>
              <a:gd name="T7" fmla="*/ 543 h 720"/>
              <a:gd name="T8" fmla="*/ 506 w 721"/>
              <a:gd name="T9" fmla="*/ 603 h 720"/>
              <a:gd name="T10" fmla="*/ 522 w 721"/>
              <a:gd name="T11" fmla="*/ 643 h 720"/>
              <a:gd name="T12" fmla="*/ 445 w 721"/>
              <a:gd name="T13" fmla="*/ 720 h 720"/>
              <a:gd name="T14" fmla="*/ 369 w 721"/>
              <a:gd name="T15" fmla="*/ 643 h 720"/>
              <a:gd name="T16" fmla="*/ 385 w 721"/>
              <a:gd name="T17" fmla="*/ 603 h 720"/>
              <a:gd name="T18" fmla="*/ 365 w 721"/>
              <a:gd name="T19" fmla="*/ 543 h 720"/>
              <a:gd name="T20" fmla="*/ 356 w 721"/>
              <a:gd name="T21" fmla="*/ 542 h 720"/>
              <a:gd name="T22" fmla="*/ 179 w 721"/>
              <a:gd name="T23" fmla="*/ 542 h 720"/>
              <a:gd name="T24" fmla="*/ 179 w 721"/>
              <a:gd name="T25" fmla="*/ 356 h 720"/>
              <a:gd name="T26" fmla="*/ 177 w 721"/>
              <a:gd name="T27" fmla="*/ 346 h 720"/>
              <a:gd name="T28" fmla="*/ 143 w 721"/>
              <a:gd name="T29" fmla="*/ 296 h 720"/>
              <a:gd name="T30" fmla="*/ 110 w 721"/>
              <a:gd name="T31" fmla="*/ 314 h 720"/>
              <a:gd name="T32" fmla="*/ 104 w 721"/>
              <a:gd name="T33" fmla="*/ 321 h 720"/>
              <a:gd name="T34" fmla="*/ 69 w 721"/>
              <a:gd name="T35" fmla="*/ 335 h 720"/>
              <a:gd name="T36" fmla="*/ 68 w 721"/>
              <a:gd name="T37" fmla="*/ 335 h 720"/>
              <a:gd name="T38" fmla="*/ 0 w 721"/>
              <a:gd name="T39" fmla="*/ 267 h 720"/>
              <a:gd name="T40" fmla="*/ 68 w 721"/>
              <a:gd name="T41" fmla="*/ 198 h 720"/>
              <a:gd name="T42" fmla="*/ 69 w 721"/>
              <a:gd name="T43" fmla="*/ 198 h 720"/>
              <a:gd name="T44" fmla="*/ 82 w 721"/>
              <a:gd name="T45" fmla="*/ 200 h 720"/>
              <a:gd name="T46" fmla="*/ 104 w 721"/>
              <a:gd name="T47" fmla="*/ 213 h 720"/>
              <a:gd name="T48" fmla="*/ 110 w 721"/>
              <a:gd name="T49" fmla="*/ 219 h 720"/>
              <a:gd name="T50" fmla="*/ 143 w 721"/>
              <a:gd name="T51" fmla="*/ 238 h 720"/>
              <a:gd name="T52" fmla="*/ 177 w 721"/>
              <a:gd name="T53" fmla="*/ 188 h 720"/>
              <a:gd name="T54" fmla="*/ 179 w 721"/>
              <a:gd name="T55" fmla="*/ 177 h 720"/>
              <a:gd name="T56" fmla="*/ 179 w 721"/>
              <a:gd name="T57" fmla="*/ 0 h 720"/>
              <a:gd name="T58" fmla="*/ 179 w 721"/>
              <a:gd name="T59" fmla="*/ 0 h 720"/>
              <a:gd name="T60" fmla="*/ 179 w 721"/>
              <a:gd name="T61" fmla="*/ 0 h 720"/>
              <a:gd name="T62" fmla="*/ 356 w 721"/>
              <a:gd name="T63" fmla="*/ 0 h 720"/>
              <a:gd name="T64" fmla="*/ 363 w 721"/>
              <a:gd name="T65" fmla="*/ 1 h 720"/>
              <a:gd name="T66" fmla="*/ 400 w 721"/>
              <a:gd name="T67" fmla="*/ 18 h 720"/>
              <a:gd name="T68" fmla="*/ 386 w 721"/>
              <a:gd name="T69" fmla="*/ 40 h 720"/>
              <a:gd name="T70" fmla="*/ 379 w 721"/>
              <a:gd name="T71" fmla="*/ 47 h 720"/>
              <a:gd name="T72" fmla="*/ 360 w 721"/>
              <a:gd name="T73" fmla="*/ 93 h 720"/>
              <a:gd name="T74" fmla="*/ 445 w 721"/>
              <a:gd name="T75" fmla="*/ 178 h 720"/>
              <a:gd name="T76" fmla="*/ 530 w 721"/>
              <a:gd name="T77" fmla="*/ 93 h 720"/>
              <a:gd name="T78" fmla="*/ 512 w 721"/>
              <a:gd name="T79" fmla="*/ 47 h 720"/>
              <a:gd name="T80" fmla="*/ 505 w 721"/>
              <a:gd name="T81" fmla="*/ 40 h 720"/>
              <a:gd name="T82" fmla="*/ 491 w 721"/>
              <a:gd name="T83" fmla="*/ 18 h 720"/>
              <a:gd name="T84" fmla="*/ 528 w 721"/>
              <a:gd name="T85" fmla="*/ 1 h 720"/>
              <a:gd name="T86" fmla="*/ 535 w 721"/>
              <a:gd name="T87" fmla="*/ 0 h 720"/>
              <a:gd name="T88" fmla="*/ 721 w 721"/>
              <a:gd name="T89" fmla="*/ 0 h 720"/>
              <a:gd name="T90" fmla="*/ 720 w 721"/>
              <a:gd name="T91" fmla="*/ 177 h 720"/>
              <a:gd name="T92" fmla="*/ 719 w 721"/>
              <a:gd name="T93" fmla="*/ 186 h 720"/>
              <a:gd name="T94" fmla="*/ 693 w 721"/>
              <a:gd name="T95" fmla="*/ 229 h 720"/>
              <a:gd name="T96" fmla="*/ 659 w 721"/>
              <a:gd name="T97" fmla="*/ 206 h 720"/>
              <a:gd name="T98" fmla="*/ 620 w 721"/>
              <a:gd name="T99" fmla="*/ 190 h 720"/>
              <a:gd name="T100" fmla="*/ 619 w 721"/>
              <a:gd name="T101" fmla="*/ 190 h 720"/>
              <a:gd name="T102" fmla="*/ 542 w 721"/>
              <a:gd name="T103" fmla="*/ 267 h 720"/>
              <a:gd name="T104" fmla="*/ 619 w 721"/>
              <a:gd name="T105" fmla="*/ 343 h 720"/>
              <a:gd name="T106" fmla="*/ 620 w 721"/>
              <a:gd name="T107" fmla="*/ 343 h 720"/>
              <a:gd name="T108" fmla="*/ 659 w 721"/>
              <a:gd name="T109" fmla="*/ 327 h 720"/>
              <a:gd name="T110" fmla="*/ 693 w 721"/>
              <a:gd name="T111" fmla="*/ 304 h 720"/>
              <a:gd name="T112" fmla="*/ 719 w 721"/>
              <a:gd name="T113" fmla="*/ 348 h 720"/>
              <a:gd name="T114" fmla="*/ 720 w 721"/>
              <a:gd name="T115" fmla="*/ 356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21" h="720">
                <a:moveTo>
                  <a:pt x="720" y="356"/>
                </a:moveTo>
                <a:cubicBezTo>
                  <a:pt x="721" y="542"/>
                  <a:pt x="721" y="542"/>
                  <a:pt x="721" y="542"/>
                </a:cubicBezTo>
                <a:cubicBezTo>
                  <a:pt x="535" y="542"/>
                  <a:pt x="535" y="542"/>
                  <a:pt x="535" y="542"/>
                </a:cubicBezTo>
                <a:cubicBezTo>
                  <a:pt x="532" y="542"/>
                  <a:pt x="529" y="542"/>
                  <a:pt x="526" y="543"/>
                </a:cubicBezTo>
                <a:cubicBezTo>
                  <a:pt x="455" y="559"/>
                  <a:pt x="489" y="583"/>
                  <a:pt x="506" y="603"/>
                </a:cubicBezTo>
                <a:cubicBezTo>
                  <a:pt x="523" y="623"/>
                  <a:pt x="522" y="643"/>
                  <a:pt x="522" y="643"/>
                </a:cubicBezTo>
                <a:cubicBezTo>
                  <a:pt x="522" y="686"/>
                  <a:pt x="488" y="720"/>
                  <a:pt x="445" y="720"/>
                </a:cubicBezTo>
                <a:cubicBezTo>
                  <a:pt x="403" y="720"/>
                  <a:pt x="369" y="686"/>
                  <a:pt x="369" y="643"/>
                </a:cubicBezTo>
                <a:cubicBezTo>
                  <a:pt x="369" y="643"/>
                  <a:pt x="368" y="623"/>
                  <a:pt x="385" y="603"/>
                </a:cubicBezTo>
                <a:cubicBezTo>
                  <a:pt x="402" y="583"/>
                  <a:pt x="436" y="559"/>
                  <a:pt x="365" y="543"/>
                </a:cubicBezTo>
                <a:cubicBezTo>
                  <a:pt x="362" y="542"/>
                  <a:pt x="359" y="542"/>
                  <a:pt x="356" y="542"/>
                </a:cubicBezTo>
                <a:cubicBezTo>
                  <a:pt x="179" y="542"/>
                  <a:pt x="179" y="542"/>
                  <a:pt x="179" y="542"/>
                </a:cubicBezTo>
                <a:cubicBezTo>
                  <a:pt x="179" y="356"/>
                  <a:pt x="179" y="356"/>
                  <a:pt x="179" y="356"/>
                </a:cubicBezTo>
                <a:cubicBezTo>
                  <a:pt x="179" y="353"/>
                  <a:pt x="178" y="349"/>
                  <a:pt x="177" y="346"/>
                </a:cubicBezTo>
                <a:cubicBezTo>
                  <a:pt x="172" y="322"/>
                  <a:pt x="163" y="296"/>
                  <a:pt x="143" y="296"/>
                </a:cubicBezTo>
                <a:cubicBezTo>
                  <a:pt x="131" y="296"/>
                  <a:pt x="120" y="305"/>
                  <a:pt x="110" y="314"/>
                </a:cubicBezTo>
                <a:cubicBezTo>
                  <a:pt x="108" y="317"/>
                  <a:pt x="106" y="319"/>
                  <a:pt x="104" y="321"/>
                </a:cubicBezTo>
                <a:cubicBezTo>
                  <a:pt x="88" y="334"/>
                  <a:pt x="72" y="335"/>
                  <a:pt x="69" y="335"/>
                </a:cubicBezTo>
                <a:cubicBezTo>
                  <a:pt x="68" y="335"/>
                  <a:pt x="68" y="335"/>
                  <a:pt x="68" y="335"/>
                </a:cubicBezTo>
                <a:cubicBezTo>
                  <a:pt x="31" y="335"/>
                  <a:pt x="0" y="304"/>
                  <a:pt x="0" y="267"/>
                </a:cubicBezTo>
                <a:cubicBezTo>
                  <a:pt x="0" y="229"/>
                  <a:pt x="31" y="198"/>
                  <a:pt x="68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71" y="198"/>
                  <a:pt x="75" y="199"/>
                  <a:pt x="82" y="200"/>
                </a:cubicBezTo>
                <a:cubicBezTo>
                  <a:pt x="88" y="202"/>
                  <a:pt x="96" y="206"/>
                  <a:pt x="104" y="213"/>
                </a:cubicBezTo>
                <a:cubicBezTo>
                  <a:pt x="106" y="215"/>
                  <a:pt x="108" y="217"/>
                  <a:pt x="110" y="219"/>
                </a:cubicBezTo>
                <a:cubicBezTo>
                  <a:pt x="120" y="228"/>
                  <a:pt x="131" y="238"/>
                  <a:pt x="143" y="238"/>
                </a:cubicBezTo>
                <a:cubicBezTo>
                  <a:pt x="163" y="238"/>
                  <a:pt x="172" y="211"/>
                  <a:pt x="177" y="188"/>
                </a:cubicBezTo>
                <a:cubicBezTo>
                  <a:pt x="178" y="184"/>
                  <a:pt x="179" y="181"/>
                  <a:pt x="179" y="177"/>
                </a:cubicBezTo>
                <a:cubicBezTo>
                  <a:pt x="179" y="0"/>
                  <a:pt x="179" y="0"/>
                  <a:pt x="179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356" y="0"/>
                  <a:pt x="356" y="0"/>
                  <a:pt x="356" y="0"/>
                </a:cubicBezTo>
                <a:cubicBezTo>
                  <a:pt x="358" y="0"/>
                  <a:pt x="360" y="0"/>
                  <a:pt x="363" y="1"/>
                </a:cubicBezTo>
                <a:cubicBezTo>
                  <a:pt x="394" y="8"/>
                  <a:pt x="399" y="16"/>
                  <a:pt x="400" y="18"/>
                </a:cubicBezTo>
                <a:cubicBezTo>
                  <a:pt x="401" y="23"/>
                  <a:pt x="392" y="33"/>
                  <a:pt x="386" y="40"/>
                </a:cubicBezTo>
                <a:cubicBezTo>
                  <a:pt x="383" y="42"/>
                  <a:pt x="381" y="45"/>
                  <a:pt x="379" y="47"/>
                </a:cubicBezTo>
                <a:cubicBezTo>
                  <a:pt x="360" y="69"/>
                  <a:pt x="360" y="90"/>
                  <a:pt x="360" y="93"/>
                </a:cubicBezTo>
                <a:cubicBezTo>
                  <a:pt x="360" y="140"/>
                  <a:pt x="399" y="178"/>
                  <a:pt x="445" y="178"/>
                </a:cubicBezTo>
                <a:cubicBezTo>
                  <a:pt x="492" y="178"/>
                  <a:pt x="530" y="140"/>
                  <a:pt x="530" y="93"/>
                </a:cubicBezTo>
                <a:cubicBezTo>
                  <a:pt x="530" y="90"/>
                  <a:pt x="531" y="68"/>
                  <a:pt x="512" y="47"/>
                </a:cubicBezTo>
                <a:cubicBezTo>
                  <a:pt x="510" y="45"/>
                  <a:pt x="508" y="42"/>
                  <a:pt x="505" y="40"/>
                </a:cubicBezTo>
                <a:cubicBezTo>
                  <a:pt x="499" y="33"/>
                  <a:pt x="490" y="23"/>
                  <a:pt x="491" y="18"/>
                </a:cubicBezTo>
                <a:cubicBezTo>
                  <a:pt x="492" y="16"/>
                  <a:pt x="497" y="8"/>
                  <a:pt x="528" y="1"/>
                </a:cubicBezTo>
                <a:cubicBezTo>
                  <a:pt x="530" y="0"/>
                  <a:pt x="533" y="0"/>
                  <a:pt x="535" y="0"/>
                </a:cubicBezTo>
                <a:cubicBezTo>
                  <a:pt x="721" y="0"/>
                  <a:pt x="721" y="0"/>
                  <a:pt x="721" y="0"/>
                </a:cubicBezTo>
                <a:cubicBezTo>
                  <a:pt x="720" y="177"/>
                  <a:pt x="720" y="177"/>
                  <a:pt x="720" y="177"/>
                </a:cubicBezTo>
                <a:cubicBezTo>
                  <a:pt x="720" y="180"/>
                  <a:pt x="720" y="183"/>
                  <a:pt x="719" y="186"/>
                </a:cubicBezTo>
                <a:cubicBezTo>
                  <a:pt x="712" y="219"/>
                  <a:pt x="703" y="229"/>
                  <a:pt x="693" y="229"/>
                </a:cubicBezTo>
                <a:cubicBezTo>
                  <a:pt x="682" y="229"/>
                  <a:pt x="670" y="215"/>
                  <a:pt x="659" y="206"/>
                </a:cubicBezTo>
                <a:cubicBezTo>
                  <a:pt x="642" y="191"/>
                  <a:pt x="624" y="190"/>
                  <a:pt x="620" y="190"/>
                </a:cubicBezTo>
                <a:cubicBezTo>
                  <a:pt x="619" y="190"/>
                  <a:pt x="619" y="190"/>
                  <a:pt x="619" y="190"/>
                </a:cubicBezTo>
                <a:cubicBezTo>
                  <a:pt x="576" y="190"/>
                  <a:pt x="542" y="224"/>
                  <a:pt x="542" y="267"/>
                </a:cubicBezTo>
                <a:cubicBezTo>
                  <a:pt x="542" y="309"/>
                  <a:pt x="576" y="343"/>
                  <a:pt x="619" y="343"/>
                </a:cubicBezTo>
                <a:cubicBezTo>
                  <a:pt x="619" y="343"/>
                  <a:pt x="619" y="343"/>
                  <a:pt x="620" y="343"/>
                </a:cubicBezTo>
                <a:cubicBezTo>
                  <a:pt x="623" y="343"/>
                  <a:pt x="641" y="342"/>
                  <a:pt x="659" y="327"/>
                </a:cubicBezTo>
                <a:cubicBezTo>
                  <a:pt x="670" y="318"/>
                  <a:pt x="682" y="304"/>
                  <a:pt x="693" y="304"/>
                </a:cubicBezTo>
                <a:cubicBezTo>
                  <a:pt x="703" y="304"/>
                  <a:pt x="712" y="314"/>
                  <a:pt x="719" y="348"/>
                </a:cubicBezTo>
                <a:cubicBezTo>
                  <a:pt x="720" y="350"/>
                  <a:pt x="720" y="353"/>
                  <a:pt x="720" y="3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1" tIns="34271" rIns="68541" bIns="34271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Freeform 5"/>
          <p:cNvSpPr/>
          <p:nvPr/>
        </p:nvSpPr>
        <p:spPr bwMode="auto">
          <a:xfrm rot="18900000">
            <a:off x="4700785" y="2608181"/>
            <a:ext cx="1309559" cy="1309938"/>
          </a:xfrm>
          <a:custGeom>
            <a:avLst/>
            <a:gdLst>
              <a:gd name="T0" fmla="*/ 720 w 720"/>
              <a:gd name="T1" fmla="*/ 534 h 720"/>
              <a:gd name="T2" fmla="*/ 720 w 720"/>
              <a:gd name="T3" fmla="*/ 720 h 720"/>
              <a:gd name="T4" fmla="*/ 720 w 720"/>
              <a:gd name="T5" fmla="*/ 720 h 720"/>
              <a:gd name="T6" fmla="*/ 543 w 720"/>
              <a:gd name="T7" fmla="*/ 720 h 720"/>
              <a:gd name="T8" fmla="*/ 534 w 720"/>
              <a:gd name="T9" fmla="*/ 719 h 720"/>
              <a:gd name="T10" fmla="*/ 513 w 720"/>
              <a:gd name="T11" fmla="*/ 659 h 720"/>
              <a:gd name="T12" fmla="*/ 530 w 720"/>
              <a:gd name="T13" fmla="*/ 618 h 720"/>
              <a:gd name="T14" fmla="*/ 453 w 720"/>
              <a:gd name="T15" fmla="*/ 541 h 720"/>
              <a:gd name="T16" fmla="*/ 376 w 720"/>
              <a:gd name="T17" fmla="*/ 618 h 720"/>
              <a:gd name="T18" fmla="*/ 393 w 720"/>
              <a:gd name="T19" fmla="*/ 659 h 720"/>
              <a:gd name="T20" fmla="*/ 372 w 720"/>
              <a:gd name="T21" fmla="*/ 719 h 720"/>
              <a:gd name="T22" fmla="*/ 363 w 720"/>
              <a:gd name="T23" fmla="*/ 720 h 720"/>
              <a:gd name="T24" fmla="*/ 178 w 720"/>
              <a:gd name="T25" fmla="*/ 720 h 720"/>
              <a:gd name="T26" fmla="*/ 178 w 720"/>
              <a:gd name="T27" fmla="*/ 534 h 720"/>
              <a:gd name="T28" fmla="*/ 177 w 720"/>
              <a:gd name="T29" fmla="*/ 526 h 720"/>
              <a:gd name="T30" fmla="*/ 150 w 720"/>
              <a:gd name="T31" fmla="*/ 482 h 720"/>
              <a:gd name="T32" fmla="*/ 117 w 720"/>
              <a:gd name="T33" fmla="*/ 505 h 720"/>
              <a:gd name="T34" fmla="*/ 77 w 720"/>
              <a:gd name="T35" fmla="*/ 521 h 720"/>
              <a:gd name="T36" fmla="*/ 76 w 720"/>
              <a:gd name="T37" fmla="*/ 521 h 720"/>
              <a:gd name="T38" fmla="*/ 0 w 720"/>
              <a:gd name="T39" fmla="*/ 445 h 720"/>
              <a:gd name="T40" fmla="*/ 76 w 720"/>
              <a:gd name="T41" fmla="*/ 368 h 720"/>
              <a:gd name="T42" fmla="*/ 77 w 720"/>
              <a:gd name="T43" fmla="*/ 368 h 720"/>
              <a:gd name="T44" fmla="*/ 117 w 720"/>
              <a:gd name="T45" fmla="*/ 384 h 720"/>
              <a:gd name="T46" fmla="*/ 150 w 720"/>
              <a:gd name="T47" fmla="*/ 407 h 720"/>
              <a:gd name="T48" fmla="*/ 177 w 720"/>
              <a:gd name="T49" fmla="*/ 364 h 720"/>
              <a:gd name="T50" fmla="*/ 178 w 720"/>
              <a:gd name="T51" fmla="*/ 355 h 720"/>
              <a:gd name="T52" fmla="*/ 178 w 720"/>
              <a:gd name="T53" fmla="*/ 178 h 720"/>
              <a:gd name="T54" fmla="*/ 363 w 720"/>
              <a:gd name="T55" fmla="*/ 178 h 720"/>
              <a:gd name="T56" fmla="*/ 374 w 720"/>
              <a:gd name="T57" fmla="*/ 177 h 720"/>
              <a:gd name="T58" fmla="*/ 423 w 720"/>
              <a:gd name="T59" fmla="*/ 148 h 720"/>
              <a:gd name="T60" fmla="*/ 405 w 720"/>
              <a:gd name="T61" fmla="*/ 110 h 720"/>
              <a:gd name="T62" fmla="*/ 399 w 720"/>
              <a:gd name="T63" fmla="*/ 103 h 720"/>
              <a:gd name="T64" fmla="*/ 385 w 720"/>
              <a:gd name="T65" fmla="*/ 68 h 720"/>
              <a:gd name="T66" fmla="*/ 453 w 720"/>
              <a:gd name="T67" fmla="*/ 0 h 720"/>
              <a:gd name="T68" fmla="*/ 521 w 720"/>
              <a:gd name="T69" fmla="*/ 68 h 720"/>
              <a:gd name="T70" fmla="*/ 521 w 720"/>
              <a:gd name="T71" fmla="*/ 68 h 720"/>
              <a:gd name="T72" fmla="*/ 507 w 720"/>
              <a:gd name="T73" fmla="*/ 103 h 720"/>
              <a:gd name="T74" fmla="*/ 501 w 720"/>
              <a:gd name="T75" fmla="*/ 110 h 720"/>
              <a:gd name="T76" fmla="*/ 483 w 720"/>
              <a:gd name="T77" fmla="*/ 148 h 720"/>
              <a:gd name="T78" fmla="*/ 532 w 720"/>
              <a:gd name="T79" fmla="*/ 177 h 720"/>
              <a:gd name="T80" fmla="*/ 543 w 720"/>
              <a:gd name="T81" fmla="*/ 178 h 720"/>
              <a:gd name="T82" fmla="*/ 720 w 720"/>
              <a:gd name="T83" fmla="*/ 178 h 720"/>
              <a:gd name="T84" fmla="*/ 720 w 720"/>
              <a:gd name="T85" fmla="*/ 355 h 720"/>
              <a:gd name="T86" fmla="*/ 719 w 720"/>
              <a:gd name="T87" fmla="*/ 362 h 720"/>
              <a:gd name="T88" fmla="*/ 701 w 720"/>
              <a:gd name="T89" fmla="*/ 399 h 720"/>
              <a:gd name="T90" fmla="*/ 680 w 720"/>
              <a:gd name="T91" fmla="*/ 385 h 720"/>
              <a:gd name="T92" fmla="*/ 672 w 720"/>
              <a:gd name="T93" fmla="*/ 378 h 720"/>
              <a:gd name="T94" fmla="*/ 627 w 720"/>
              <a:gd name="T95" fmla="*/ 360 h 720"/>
              <a:gd name="T96" fmla="*/ 626 w 720"/>
              <a:gd name="T97" fmla="*/ 360 h 720"/>
              <a:gd name="T98" fmla="*/ 541 w 720"/>
              <a:gd name="T99" fmla="*/ 445 h 720"/>
              <a:gd name="T100" fmla="*/ 626 w 720"/>
              <a:gd name="T101" fmla="*/ 530 h 720"/>
              <a:gd name="T102" fmla="*/ 627 w 720"/>
              <a:gd name="T103" fmla="*/ 530 h 720"/>
              <a:gd name="T104" fmla="*/ 673 w 720"/>
              <a:gd name="T105" fmla="*/ 511 h 720"/>
              <a:gd name="T106" fmla="*/ 680 w 720"/>
              <a:gd name="T107" fmla="*/ 505 h 720"/>
              <a:gd name="T108" fmla="*/ 701 w 720"/>
              <a:gd name="T109" fmla="*/ 490 h 720"/>
              <a:gd name="T110" fmla="*/ 719 w 720"/>
              <a:gd name="T111" fmla="*/ 527 h 720"/>
              <a:gd name="T112" fmla="*/ 720 w 720"/>
              <a:gd name="T113" fmla="*/ 534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0" h="720">
                <a:moveTo>
                  <a:pt x="720" y="534"/>
                </a:moveTo>
                <a:cubicBezTo>
                  <a:pt x="720" y="720"/>
                  <a:pt x="720" y="720"/>
                  <a:pt x="720" y="720"/>
                </a:cubicBezTo>
                <a:cubicBezTo>
                  <a:pt x="720" y="720"/>
                  <a:pt x="720" y="720"/>
                  <a:pt x="720" y="720"/>
                </a:cubicBezTo>
                <a:cubicBezTo>
                  <a:pt x="543" y="720"/>
                  <a:pt x="543" y="720"/>
                  <a:pt x="543" y="720"/>
                </a:cubicBezTo>
                <a:cubicBezTo>
                  <a:pt x="540" y="720"/>
                  <a:pt x="537" y="719"/>
                  <a:pt x="534" y="719"/>
                </a:cubicBezTo>
                <a:cubicBezTo>
                  <a:pt x="463" y="702"/>
                  <a:pt x="496" y="678"/>
                  <a:pt x="513" y="659"/>
                </a:cubicBezTo>
                <a:cubicBezTo>
                  <a:pt x="531" y="639"/>
                  <a:pt x="530" y="618"/>
                  <a:pt x="530" y="618"/>
                </a:cubicBezTo>
                <a:cubicBezTo>
                  <a:pt x="530" y="576"/>
                  <a:pt x="495" y="541"/>
                  <a:pt x="453" y="541"/>
                </a:cubicBezTo>
                <a:cubicBezTo>
                  <a:pt x="411" y="541"/>
                  <a:pt x="376" y="576"/>
                  <a:pt x="376" y="618"/>
                </a:cubicBezTo>
                <a:cubicBezTo>
                  <a:pt x="376" y="618"/>
                  <a:pt x="375" y="639"/>
                  <a:pt x="393" y="659"/>
                </a:cubicBezTo>
                <a:cubicBezTo>
                  <a:pt x="410" y="678"/>
                  <a:pt x="444" y="702"/>
                  <a:pt x="372" y="719"/>
                </a:cubicBezTo>
                <a:cubicBezTo>
                  <a:pt x="369" y="719"/>
                  <a:pt x="366" y="720"/>
                  <a:pt x="363" y="720"/>
                </a:cubicBezTo>
                <a:cubicBezTo>
                  <a:pt x="178" y="720"/>
                  <a:pt x="178" y="720"/>
                  <a:pt x="178" y="720"/>
                </a:cubicBezTo>
                <a:cubicBezTo>
                  <a:pt x="178" y="534"/>
                  <a:pt x="178" y="534"/>
                  <a:pt x="178" y="534"/>
                </a:cubicBezTo>
                <a:cubicBezTo>
                  <a:pt x="178" y="531"/>
                  <a:pt x="178" y="528"/>
                  <a:pt x="177" y="526"/>
                </a:cubicBezTo>
                <a:cubicBezTo>
                  <a:pt x="169" y="492"/>
                  <a:pt x="160" y="482"/>
                  <a:pt x="150" y="482"/>
                </a:cubicBezTo>
                <a:cubicBezTo>
                  <a:pt x="139" y="482"/>
                  <a:pt x="127" y="496"/>
                  <a:pt x="117" y="505"/>
                </a:cubicBezTo>
                <a:cubicBezTo>
                  <a:pt x="99" y="520"/>
                  <a:pt x="81" y="521"/>
                  <a:pt x="77" y="521"/>
                </a:cubicBezTo>
                <a:cubicBezTo>
                  <a:pt x="77" y="521"/>
                  <a:pt x="76" y="521"/>
                  <a:pt x="76" y="521"/>
                </a:cubicBezTo>
                <a:cubicBezTo>
                  <a:pt x="34" y="521"/>
                  <a:pt x="0" y="487"/>
                  <a:pt x="0" y="445"/>
                </a:cubicBezTo>
                <a:cubicBezTo>
                  <a:pt x="0" y="402"/>
                  <a:pt x="34" y="368"/>
                  <a:pt x="76" y="368"/>
                </a:cubicBezTo>
                <a:cubicBezTo>
                  <a:pt x="76" y="368"/>
                  <a:pt x="76" y="368"/>
                  <a:pt x="77" y="368"/>
                </a:cubicBezTo>
                <a:cubicBezTo>
                  <a:pt x="81" y="368"/>
                  <a:pt x="99" y="369"/>
                  <a:pt x="117" y="384"/>
                </a:cubicBezTo>
                <a:cubicBezTo>
                  <a:pt x="127" y="393"/>
                  <a:pt x="139" y="407"/>
                  <a:pt x="150" y="407"/>
                </a:cubicBezTo>
                <a:cubicBezTo>
                  <a:pt x="160" y="407"/>
                  <a:pt x="169" y="397"/>
                  <a:pt x="177" y="364"/>
                </a:cubicBezTo>
                <a:cubicBezTo>
                  <a:pt x="178" y="361"/>
                  <a:pt x="178" y="358"/>
                  <a:pt x="178" y="355"/>
                </a:cubicBezTo>
                <a:cubicBezTo>
                  <a:pt x="178" y="178"/>
                  <a:pt x="178" y="178"/>
                  <a:pt x="178" y="178"/>
                </a:cubicBezTo>
                <a:cubicBezTo>
                  <a:pt x="363" y="178"/>
                  <a:pt x="363" y="178"/>
                  <a:pt x="363" y="178"/>
                </a:cubicBezTo>
                <a:cubicBezTo>
                  <a:pt x="367" y="178"/>
                  <a:pt x="371" y="177"/>
                  <a:pt x="374" y="177"/>
                </a:cubicBezTo>
                <a:cubicBezTo>
                  <a:pt x="404" y="170"/>
                  <a:pt x="419" y="161"/>
                  <a:pt x="423" y="148"/>
                </a:cubicBezTo>
                <a:cubicBezTo>
                  <a:pt x="428" y="134"/>
                  <a:pt x="416" y="121"/>
                  <a:pt x="405" y="110"/>
                </a:cubicBezTo>
                <a:cubicBezTo>
                  <a:pt x="403" y="107"/>
                  <a:pt x="401" y="105"/>
                  <a:pt x="399" y="103"/>
                </a:cubicBezTo>
                <a:cubicBezTo>
                  <a:pt x="384" y="86"/>
                  <a:pt x="385" y="69"/>
                  <a:pt x="385" y="68"/>
                </a:cubicBezTo>
                <a:cubicBezTo>
                  <a:pt x="385" y="30"/>
                  <a:pt x="415" y="0"/>
                  <a:pt x="453" y="0"/>
                </a:cubicBezTo>
                <a:cubicBezTo>
                  <a:pt x="491" y="0"/>
                  <a:pt x="521" y="30"/>
                  <a:pt x="521" y="68"/>
                </a:cubicBezTo>
                <a:cubicBezTo>
                  <a:pt x="521" y="68"/>
                  <a:pt x="521" y="68"/>
                  <a:pt x="521" y="68"/>
                </a:cubicBezTo>
                <a:cubicBezTo>
                  <a:pt x="521" y="69"/>
                  <a:pt x="522" y="86"/>
                  <a:pt x="507" y="103"/>
                </a:cubicBezTo>
                <a:cubicBezTo>
                  <a:pt x="505" y="105"/>
                  <a:pt x="503" y="107"/>
                  <a:pt x="501" y="110"/>
                </a:cubicBezTo>
                <a:cubicBezTo>
                  <a:pt x="490" y="121"/>
                  <a:pt x="479" y="134"/>
                  <a:pt x="483" y="148"/>
                </a:cubicBezTo>
                <a:cubicBezTo>
                  <a:pt x="487" y="161"/>
                  <a:pt x="502" y="170"/>
                  <a:pt x="532" y="177"/>
                </a:cubicBezTo>
                <a:cubicBezTo>
                  <a:pt x="536" y="177"/>
                  <a:pt x="539" y="178"/>
                  <a:pt x="543" y="178"/>
                </a:cubicBezTo>
                <a:cubicBezTo>
                  <a:pt x="720" y="178"/>
                  <a:pt x="720" y="178"/>
                  <a:pt x="720" y="178"/>
                </a:cubicBezTo>
                <a:cubicBezTo>
                  <a:pt x="720" y="355"/>
                  <a:pt x="720" y="355"/>
                  <a:pt x="720" y="355"/>
                </a:cubicBezTo>
                <a:cubicBezTo>
                  <a:pt x="720" y="357"/>
                  <a:pt x="720" y="360"/>
                  <a:pt x="719" y="362"/>
                </a:cubicBezTo>
                <a:cubicBezTo>
                  <a:pt x="711" y="396"/>
                  <a:pt x="703" y="399"/>
                  <a:pt x="701" y="399"/>
                </a:cubicBezTo>
                <a:cubicBezTo>
                  <a:pt x="695" y="399"/>
                  <a:pt x="687" y="391"/>
                  <a:pt x="680" y="385"/>
                </a:cubicBezTo>
                <a:cubicBezTo>
                  <a:pt x="677" y="382"/>
                  <a:pt x="675" y="380"/>
                  <a:pt x="672" y="378"/>
                </a:cubicBezTo>
                <a:cubicBezTo>
                  <a:pt x="653" y="361"/>
                  <a:pt x="633" y="360"/>
                  <a:pt x="627" y="360"/>
                </a:cubicBezTo>
                <a:cubicBezTo>
                  <a:pt x="626" y="360"/>
                  <a:pt x="626" y="360"/>
                  <a:pt x="626" y="360"/>
                </a:cubicBezTo>
                <a:cubicBezTo>
                  <a:pt x="580" y="360"/>
                  <a:pt x="541" y="398"/>
                  <a:pt x="541" y="445"/>
                </a:cubicBezTo>
                <a:cubicBezTo>
                  <a:pt x="541" y="491"/>
                  <a:pt x="580" y="530"/>
                  <a:pt x="626" y="530"/>
                </a:cubicBezTo>
                <a:cubicBezTo>
                  <a:pt x="627" y="530"/>
                  <a:pt x="627" y="530"/>
                  <a:pt x="627" y="530"/>
                </a:cubicBezTo>
                <a:cubicBezTo>
                  <a:pt x="633" y="530"/>
                  <a:pt x="653" y="528"/>
                  <a:pt x="673" y="511"/>
                </a:cubicBezTo>
                <a:cubicBezTo>
                  <a:pt x="675" y="509"/>
                  <a:pt x="677" y="507"/>
                  <a:pt x="680" y="505"/>
                </a:cubicBezTo>
                <a:cubicBezTo>
                  <a:pt x="687" y="498"/>
                  <a:pt x="695" y="490"/>
                  <a:pt x="701" y="490"/>
                </a:cubicBezTo>
                <a:cubicBezTo>
                  <a:pt x="703" y="490"/>
                  <a:pt x="711" y="493"/>
                  <a:pt x="719" y="527"/>
                </a:cubicBezTo>
                <a:cubicBezTo>
                  <a:pt x="720" y="530"/>
                  <a:pt x="720" y="532"/>
                  <a:pt x="720" y="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1" tIns="34271" rIns="68541" bIns="34271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Freeform 8"/>
          <p:cNvSpPr/>
          <p:nvPr/>
        </p:nvSpPr>
        <p:spPr bwMode="auto">
          <a:xfrm rot="18900000">
            <a:off x="4211376" y="1659623"/>
            <a:ext cx="1309559" cy="1309938"/>
          </a:xfrm>
          <a:custGeom>
            <a:avLst/>
            <a:gdLst>
              <a:gd name="T0" fmla="*/ 720 w 720"/>
              <a:gd name="T1" fmla="*/ 453 h 720"/>
              <a:gd name="T2" fmla="*/ 652 w 720"/>
              <a:gd name="T3" fmla="*/ 522 h 720"/>
              <a:gd name="T4" fmla="*/ 652 w 720"/>
              <a:gd name="T5" fmla="*/ 522 h 720"/>
              <a:gd name="T6" fmla="*/ 639 w 720"/>
              <a:gd name="T7" fmla="*/ 520 h 720"/>
              <a:gd name="T8" fmla="*/ 617 w 720"/>
              <a:gd name="T9" fmla="*/ 507 h 720"/>
              <a:gd name="T10" fmla="*/ 610 w 720"/>
              <a:gd name="T11" fmla="*/ 501 h 720"/>
              <a:gd name="T12" fmla="*/ 578 w 720"/>
              <a:gd name="T13" fmla="*/ 482 h 720"/>
              <a:gd name="T14" fmla="*/ 543 w 720"/>
              <a:gd name="T15" fmla="*/ 532 h 720"/>
              <a:gd name="T16" fmla="*/ 542 w 720"/>
              <a:gd name="T17" fmla="*/ 543 h 720"/>
              <a:gd name="T18" fmla="*/ 542 w 720"/>
              <a:gd name="T19" fmla="*/ 720 h 720"/>
              <a:gd name="T20" fmla="*/ 542 w 720"/>
              <a:gd name="T21" fmla="*/ 720 h 720"/>
              <a:gd name="T22" fmla="*/ 542 w 720"/>
              <a:gd name="T23" fmla="*/ 720 h 720"/>
              <a:gd name="T24" fmla="*/ 365 w 720"/>
              <a:gd name="T25" fmla="*/ 720 h 720"/>
              <a:gd name="T26" fmla="*/ 358 w 720"/>
              <a:gd name="T27" fmla="*/ 719 h 720"/>
              <a:gd name="T28" fmla="*/ 321 w 720"/>
              <a:gd name="T29" fmla="*/ 702 h 720"/>
              <a:gd name="T30" fmla="*/ 335 w 720"/>
              <a:gd name="T31" fmla="*/ 680 h 720"/>
              <a:gd name="T32" fmla="*/ 342 w 720"/>
              <a:gd name="T33" fmla="*/ 673 h 720"/>
              <a:gd name="T34" fmla="*/ 360 w 720"/>
              <a:gd name="T35" fmla="*/ 627 h 720"/>
              <a:gd name="T36" fmla="*/ 275 w 720"/>
              <a:gd name="T37" fmla="*/ 542 h 720"/>
              <a:gd name="T38" fmla="*/ 190 w 720"/>
              <a:gd name="T39" fmla="*/ 627 h 720"/>
              <a:gd name="T40" fmla="*/ 208 w 720"/>
              <a:gd name="T41" fmla="*/ 673 h 720"/>
              <a:gd name="T42" fmla="*/ 215 w 720"/>
              <a:gd name="T43" fmla="*/ 680 h 720"/>
              <a:gd name="T44" fmla="*/ 229 w 720"/>
              <a:gd name="T45" fmla="*/ 702 h 720"/>
              <a:gd name="T46" fmla="*/ 192 w 720"/>
              <a:gd name="T47" fmla="*/ 719 h 720"/>
              <a:gd name="T48" fmla="*/ 185 w 720"/>
              <a:gd name="T49" fmla="*/ 720 h 720"/>
              <a:gd name="T50" fmla="*/ 0 w 720"/>
              <a:gd name="T51" fmla="*/ 720 h 720"/>
              <a:gd name="T52" fmla="*/ 0 w 720"/>
              <a:gd name="T53" fmla="*/ 543 h 720"/>
              <a:gd name="T54" fmla="*/ 1 w 720"/>
              <a:gd name="T55" fmla="*/ 534 h 720"/>
              <a:gd name="T56" fmla="*/ 28 w 720"/>
              <a:gd name="T57" fmla="*/ 491 h 720"/>
              <a:gd name="T58" fmla="*/ 61 w 720"/>
              <a:gd name="T59" fmla="*/ 514 h 720"/>
              <a:gd name="T60" fmla="*/ 101 w 720"/>
              <a:gd name="T61" fmla="*/ 530 h 720"/>
              <a:gd name="T62" fmla="*/ 102 w 720"/>
              <a:gd name="T63" fmla="*/ 530 h 720"/>
              <a:gd name="T64" fmla="*/ 178 w 720"/>
              <a:gd name="T65" fmla="*/ 453 h 720"/>
              <a:gd name="T66" fmla="*/ 102 w 720"/>
              <a:gd name="T67" fmla="*/ 377 h 720"/>
              <a:gd name="T68" fmla="*/ 101 w 720"/>
              <a:gd name="T69" fmla="*/ 377 h 720"/>
              <a:gd name="T70" fmla="*/ 61 w 720"/>
              <a:gd name="T71" fmla="*/ 393 h 720"/>
              <a:gd name="T72" fmla="*/ 28 w 720"/>
              <a:gd name="T73" fmla="*/ 416 h 720"/>
              <a:gd name="T74" fmla="*/ 1 w 720"/>
              <a:gd name="T75" fmla="*/ 373 h 720"/>
              <a:gd name="T76" fmla="*/ 0 w 720"/>
              <a:gd name="T77" fmla="*/ 364 h 720"/>
              <a:gd name="T78" fmla="*/ 0 w 720"/>
              <a:gd name="T79" fmla="*/ 178 h 720"/>
              <a:gd name="T80" fmla="*/ 185 w 720"/>
              <a:gd name="T81" fmla="*/ 178 h 720"/>
              <a:gd name="T82" fmla="*/ 194 w 720"/>
              <a:gd name="T83" fmla="*/ 177 h 720"/>
              <a:gd name="T84" fmla="*/ 215 w 720"/>
              <a:gd name="T85" fmla="*/ 117 h 720"/>
              <a:gd name="T86" fmla="*/ 198 w 720"/>
              <a:gd name="T87" fmla="*/ 77 h 720"/>
              <a:gd name="T88" fmla="*/ 275 w 720"/>
              <a:gd name="T89" fmla="*/ 0 h 720"/>
              <a:gd name="T90" fmla="*/ 352 w 720"/>
              <a:gd name="T91" fmla="*/ 77 h 720"/>
              <a:gd name="T92" fmla="*/ 335 w 720"/>
              <a:gd name="T93" fmla="*/ 117 h 720"/>
              <a:gd name="T94" fmla="*/ 356 w 720"/>
              <a:gd name="T95" fmla="*/ 177 h 720"/>
              <a:gd name="T96" fmla="*/ 365 w 720"/>
              <a:gd name="T97" fmla="*/ 178 h 720"/>
              <a:gd name="T98" fmla="*/ 542 w 720"/>
              <a:gd name="T99" fmla="*/ 178 h 720"/>
              <a:gd name="T100" fmla="*/ 542 w 720"/>
              <a:gd name="T101" fmla="*/ 364 h 720"/>
              <a:gd name="T102" fmla="*/ 543 w 720"/>
              <a:gd name="T103" fmla="*/ 374 h 720"/>
              <a:gd name="T104" fmla="*/ 578 w 720"/>
              <a:gd name="T105" fmla="*/ 424 h 720"/>
              <a:gd name="T106" fmla="*/ 610 w 720"/>
              <a:gd name="T107" fmla="*/ 406 h 720"/>
              <a:gd name="T108" fmla="*/ 617 w 720"/>
              <a:gd name="T109" fmla="*/ 399 h 720"/>
              <a:gd name="T110" fmla="*/ 651 w 720"/>
              <a:gd name="T111" fmla="*/ 385 h 720"/>
              <a:gd name="T112" fmla="*/ 652 w 720"/>
              <a:gd name="T113" fmla="*/ 385 h 720"/>
              <a:gd name="T114" fmla="*/ 720 w 720"/>
              <a:gd name="T115" fmla="*/ 453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20" h="720">
                <a:moveTo>
                  <a:pt x="720" y="453"/>
                </a:moveTo>
                <a:cubicBezTo>
                  <a:pt x="720" y="491"/>
                  <a:pt x="690" y="522"/>
                  <a:pt x="652" y="522"/>
                </a:cubicBezTo>
                <a:cubicBezTo>
                  <a:pt x="652" y="522"/>
                  <a:pt x="652" y="522"/>
                  <a:pt x="652" y="522"/>
                </a:cubicBezTo>
                <a:cubicBezTo>
                  <a:pt x="650" y="522"/>
                  <a:pt x="645" y="522"/>
                  <a:pt x="639" y="520"/>
                </a:cubicBezTo>
                <a:cubicBezTo>
                  <a:pt x="633" y="518"/>
                  <a:pt x="625" y="514"/>
                  <a:pt x="617" y="507"/>
                </a:cubicBezTo>
                <a:cubicBezTo>
                  <a:pt x="615" y="505"/>
                  <a:pt x="612" y="503"/>
                  <a:pt x="610" y="501"/>
                </a:cubicBezTo>
                <a:cubicBezTo>
                  <a:pt x="600" y="492"/>
                  <a:pt x="590" y="482"/>
                  <a:pt x="578" y="482"/>
                </a:cubicBezTo>
                <a:cubicBezTo>
                  <a:pt x="557" y="482"/>
                  <a:pt x="549" y="509"/>
                  <a:pt x="543" y="532"/>
                </a:cubicBezTo>
                <a:cubicBezTo>
                  <a:pt x="542" y="536"/>
                  <a:pt x="542" y="539"/>
                  <a:pt x="542" y="543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365" y="720"/>
                  <a:pt x="365" y="720"/>
                  <a:pt x="365" y="720"/>
                </a:cubicBezTo>
                <a:cubicBezTo>
                  <a:pt x="362" y="720"/>
                  <a:pt x="360" y="720"/>
                  <a:pt x="358" y="719"/>
                </a:cubicBezTo>
                <a:cubicBezTo>
                  <a:pt x="326" y="712"/>
                  <a:pt x="322" y="704"/>
                  <a:pt x="321" y="702"/>
                </a:cubicBezTo>
                <a:cubicBezTo>
                  <a:pt x="319" y="697"/>
                  <a:pt x="328" y="687"/>
                  <a:pt x="335" y="680"/>
                </a:cubicBezTo>
                <a:cubicBezTo>
                  <a:pt x="337" y="678"/>
                  <a:pt x="340" y="675"/>
                  <a:pt x="342" y="673"/>
                </a:cubicBezTo>
                <a:cubicBezTo>
                  <a:pt x="360" y="652"/>
                  <a:pt x="360" y="630"/>
                  <a:pt x="360" y="627"/>
                </a:cubicBezTo>
                <a:cubicBezTo>
                  <a:pt x="360" y="580"/>
                  <a:pt x="322" y="542"/>
                  <a:pt x="275" y="542"/>
                </a:cubicBezTo>
                <a:cubicBezTo>
                  <a:pt x="228" y="542"/>
                  <a:pt x="190" y="580"/>
                  <a:pt x="190" y="627"/>
                </a:cubicBezTo>
                <a:cubicBezTo>
                  <a:pt x="190" y="630"/>
                  <a:pt x="190" y="652"/>
                  <a:pt x="208" y="673"/>
                </a:cubicBezTo>
                <a:cubicBezTo>
                  <a:pt x="210" y="675"/>
                  <a:pt x="213" y="678"/>
                  <a:pt x="215" y="680"/>
                </a:cubicBezTo>
                <a:cubicBezTo>
                  <a:pt x="222" y="687"/>
                  <a:pt x="231" y="697"/>
                  <a:pt x="229" y="702"/>
                </a:cubicBezTo>
                <a:cubicBezTo>
                  <a:pt x="229" y="704"/>
                  <a:pt x="224" y="712"/>
                  <a:pt x="192" y="719"/>
                </a:cubicBezTo>
                <a:cubicBezTo>
                  <a:pt x="190" y="720"/>
                  <a:pt x="188" y="720"/>
                  <a:pt x="185" y="720"/>
                </a:cubicBezTo>
                <a:cubicBezTo>
                  <a:pt x="0" y="720"/>
                  <a:pt x="0" y="720"/>
                  <a:pt x="0" y="720"/>
                </a:cubicBezTo>
                <a:cubicBezTo>
                  <a:pt x="0" y="543"/>
                  <a:pt x="0" y="543"/>
                  <a:pt x="0" y="543"/>
                </a:cubicBezTo>
                <a:cubicBezTo>
                  <a:pt x="0" y="540"/>
                  <a:pt x="0" y="537"/>
                  <a:pt x="1" y="534"/>
                </a:cubicBezTo>
                <a:cubicBezTo>
                  <a:pt x="9" y="501"/>
                  <a:pt x="18" y="491"/>
                  <a:pt x="28" y="491"/>
                </a:cubicBezTo>
                <a:cubicBezTo>
                  <a:pt x="39" y="491"/>
                  <a:pt x="51" y="505"/>
                  <a:pt x="61" y="514"/>
                </a:cubicBezTo>
                <a:cubicBezTo>
                  <a:pt x="79" y="529"/>
                  <a:pt x="97" y="530"/>
                  <a:pt x="101" y="530"/>
                </a:cubicBezTo>
                <a:cubicBezTo>
                  <a:pt x="101" y="530"/>
                  <a:pt x="102" y="530"/>
                  <a:pt x="102" y="530"/>
                </a:cubicBezTo>
                <a:cubicBezTo>
                  <a:pt x="144" y="530"/>
                  <a:pt x="178" y="496"/>
                  <a:pt x="178" y="453"/>
                </a:cubicBezTo>
                <a:cubicBezTo>
                  <a:pt x="178" y="411"/>
                  <a:pt x="144" y="377"/>
                  <a:pt x="102" y="377"/>
                </a:cubicBezTo>
                <a:cubicBezTo>
                  <a:pt x="102" y="377"/>
                  <a:pt x="101" y="377"/>
                  <a:pt x="101" y="377"/>
                </a:cubicBezTo>
                <a:cubicBezTo>
                  <a:pt x="97" y="377"/>
                  <a:pt x="79" y="378"/>
                  <a:pt x="61" y="393"/>
                </a:cubicBezTo>
                <a:cubicBezTo>
                  <a:pt x="51" y="402"/>
                  <a:pt x="39" y="416"/>
                  <a:pt x="28" y="416"/>
                </a:cubicBezTo>
                <a:cubicBezTo>
                  <a:pt x="18" y="416"/>
                  <a:pt x="9" y="406"/>
                  <a:pt x="1" y="373"/>
                </a:cubicBezTo>
                <a:cubicBezTo>
                  <a:pt x="0" y="370"/>
                  <a:pt x="0" y="367"/>
                  <a:pt x="0" y="364"/>
                </a:cubicBezTo>
                <a:cubicBezTo>
                  <a:pt x="0" y="178"/>
                  <a:pt x="0" y="178"/>
                  <a:pt x="0" y="178"/>
                </a:cubicBezTo>
                <a:cubicBezTo>
                  <a:pt x="185" y="178"/>
                  <a:pt x="185" y="178"/>
                  <a:pt x="185" y="178"/>
                </a:cubicBezTo>
                <a:cubicBezTo>
                  <a:pt x="188" y="178"/>
                  <a:pt x="191" y="178"/>
                  <a:pt x="194" y="177"/>
                </a:cubicBezTo>
                <a:cubicBezTo>
                  <a:pt x="266" y="161"/>
                  <a:pt x="232" y="137"/>
                  <a:pt x="215" y="117"/>
                </a:cubicBezTo>
                <a:cubicBezTo>
                  <a:pt x="197" y="97"/>
                  <a:pt x="198" y="77"/>
                  <a:pt x="198" y="77"/>
                </a:cubicBezTo>
                <a:cubicBezTo>
                  <a:pt x="198" y="34"/>
                  <a:pt x="233" y="0"/>
                  <a:pt x="275" y="0"/>
                </a:cubicBezTo>
                <a:cubicBezTo>
                  <a:pt x="317" y="0"/>
                  <a:pt x="352" y="34"/>
                  <a:pt x="352" y="77"/>
                </a:cubicBezTo>
                <a:cubicBezTo>
                  <a:pt x="352" y="77"/>
                  <a:pt x="353" y="97"/>
                  <a:pt x="335" y="117"/>
                </a:cubicBezTo>
                <a:cubicBezTo>
                  <a:pt x="318" y="137"/>
                  <a:pt x="285" y="161"/>
                  <a:pt x="356" y="177"/>
                </a:cubicBezTo>
                <a:cubicBezTo>
                  <a:pt x="359" y="178"/>
                  <a:pt x="362" y="178"/>
                  <a:pt x="365" y="178"/>
                </a:cubicBezTo>
                <a:cubicBezTo>
                  <a:pt x="542" y="178"/>
                  <a:pt x="542" y="178"/>
                  <a:pt x="542" y="178"/>
                </a:cubicBezTo>
                <a:cubicBezTo>
                  <a:pt x="542" y="364"/>
                  <a:pt x="542" y="364"/>
                  <a:pt x="542" y="364"/>
                </a:cubicBezTo>
                <a:cubicBezTo>
                  <a:pt x="542" y="367"/>
                  <a:pt x="542" y="371"/>
                  <a:pt x="543" y="374"/>
                </a:cubicBezTo>
                <a:cubicBezTo>
                  <a:pt x="549" y="398"/>
                  <a:pt x="557" y="424"/>
                  <a:pt x="578" y="424"/>
                </a:cubicBezTo>
                <a:cubicBezTo>
                  <a:pt x="590" y="424"/>
                  <a:pt x="600" y="415"/>
                  <a:pt x="610" y="406"/>
                </a:cubicBezTo>
                <a:cubicBezTo>
                  <a:pt x="612" y="403"/>
                  <a:pt x="615" y="401"/>
                  <a:pt x="617" y="399"/>
                </a:cubicBezTo>
                <a:cubicBezTo>
                  <a:pt x="633" y="386"/>
                  <a:pt x="648" y="385"/>
                  <a:pt x="651" y="385"/>
                </a:cubicBezTo>
                <a:cubicBezTo>
                  <a:pt x="652" y="385"/>
                  <a:pt x="652" y="385"/>
                  <a:pt x="652" y="385"/>
                </a:cubicBezTo>
                <a:cubicBezTo>
                  <a:pt x="690" y="385"/>
                  <a:pt x="720" y="416"/>
                  <a:pt x="720" y="45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1" tIns="34271" rIns="68541" bIns="34271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45" name="직선 연결선 250"/>
          <p:cNvCxnSpPr/>
          <p:nvPr/>
        </p:nvCxnSpPr>
        <p:spPr>
          <a:xfrm>
            <a:off x="3940157" y="2064871"/>
            <a:ext cx="244705" cy="0"/>
          </a:xfrm>
          <a:prstGeom prst="line">
            <a:avLst/>
          </a:prstGeom>
          <a:ln w="6350">
            <a:solidFill>
              <a:srgbClr val="414455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250"/>
          <p:cNvCxnSpPr/>
          <p:nvPr/>
        </p:nvCxnSpPr>
        <p:spPr>
          <a:xfrm>
            <a:off x="3993814" y="3765595"/>
            <a:ext cx="893799" cy="0"/>
          </a:xfrm>
          <a:prstGeom prst="line">
            <a:avLst/>
          </a:prstGeom>
          <a:ln w="6350">
            <a:solidFill>
              <a:srgbClr val="414455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250"/>
          <p:cNvCxnSpPr/>
          <p:nvPr/>
        </p:nvCxnSpPr>
        <p:spPr>
          <a:xfrm flipH="1">
            <a:off x="6244753" y="1337896"/>
            <a:ext cx="1069515" cy="0"/>
          </a:xfrm>
          <a:prstGeom prst="line">
            <a:avLst/>
          </a:prstGeom>
          <a:ln w="6350">
            <a:solidFill>
              <a:srgbClr val="414455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250"/>
          <p:cNvCxnSpPr/>
          <p:nvPr/>
        </p:nvCxnSpPr>
        <p:spPr>
          <a:xfrm flipH="1">
            <a:off x="6974223" y="3041097"/>
            <a:ext cx="340045" cy="0"/>
          </a:xfrm>
          <a:prstGeom prst="line">
            <a:avLst/>
          </a:prstGeom>
          <a:ln w="6350">
            <a:solidFill>
              <a:srgbClr val="414455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8"/>
          <p:cNvSpPr txBox="1"/>
          <p:nvPr/>
        </p:nvSpPr>
        <p:spPr>
          <a:xfrm>
            <a:off x="900230" y="1635582"/>
            <a:ext cx="1498722" cy="2553834"/>
          </a:xfrm>
          <a:prstGeom prst="rect">
            <a:avLst/>
          </a:prstGeom>
        </p:spPr>
        <p:txBody>
          <a:bodyPr vert="horz" lIns="68541" tIns="34271" rIns="68541" bIns="34271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latin typeface="+mn-ea"/>
              </a:rPr>
              <a:t>本医疗后台管理系统是基于</a:t>
            </a:r>
            <a:r>
              <a:rPr lang="zh-CN" altLang="zh-CN" sz="1400" dirty="0" smtClean="0">
                <a:latin typeface="+mn-ea"/>
              </a:rPr>
              <a:t>是脚手架，运用到组件</a:t>
            </a:r>
            <a:r>
              <a:rPr lang="en-US" altLang="zh-CN" sz="1400" dirty="0" smtClean="0">
                <a:latin typeface="+mn-ea"/>
              </a:rPr>
              <a:t>Element</a:t>
            </a:r>
            <a:r>
              <a:rPr lang="zh-CN" altLang="zh-CN" sz="1400" dirty="0" smtClean="0">
                <a:latin typeface="+mn-ea"/>
              </a:rPr>
              <a:t>的方法以及</a:t>
            </a:r>
            <a:r>
              <a:rPr lang="en-US" altLang="zh-CN" sz="1400" dirty="0" err="1" smtClean="0">
                <a:latin typeface="+mn-ea"/>
              </a:rPr>
              <a:t>vue.js</a:t>
            </a:r>
            <a:r>
              <a:rPr lang="zh-CN" altLang="zh-CN" sz="1400" dirty="0" smtClean="0">
                <a:latin typeface="+mn-ea"/>
              </a:rPr>
              <a:t>渐进式框架以及参考</a:t>
            </a:r>
            <a:r>
              <a:rPr lang="zh-CN" altLang="en-US" sz="1400" dirty="0" smtClean="0">
                <a:latin typeface="+mn-ea"/>
              </a:rPr>
              <a:t>李辉</a:t>
            </a:r>
            <a:r>
              <a:rPr lang="zh-CN" altLang="zh-CN" sz="1400" dirty="0" smtClean="0">
                <a:latin typeface="+mn-ea"/>
              </a:rPr>
              <a:t>老师</a:t>
            </a:r>
            <a:r>
              <a:rPr lang="en-US" altLang="zh-CN" sz="1400" dirty="0" err="1" smtClean="0">
                <a:latin typeface="+mn-ea"/>
              </a:rPr>
              <a:t>vue</a:t>
            </a:r>
            <a:r>
              <a:rPr lang="en-US" altLang="zh-CN" sz="1400" dirty="0" smtClean="0">
                <a:latin typeface="+mn-ea"/>
              </a:rPr>
              <a:t>-admin-spa</a:t>
            </a:r>
            <a:r>
              <a:rPr lang="zh-CN" altLang="zh-CN" sz="1400" dirty="0" smtClean="0">
                <a:latin typeface="+mn-ea"/>
              </a:rPr>
              <a:t>来做的</a:t>
            </a:r>
            <a:endParaRPr lang="en-US" sz="1400" dirty="0">
              <a:latin typeface="+mn-ea"/>
            </a:endParaRPr>
          </a:p>
        </p:txBody>
      </p:sp>
      <p:cxnSp>
        <p:nvCxnSpPr>
          <p:cNvPr id="50" name="Straight Connector 59"/>
          <p:cNvCxnSpPr/>
          <p:nvPr/>
        </p:nvCxnSpPr>
        <p:spPr>
          <a:xfrm flipV="1">
            <a:off x="2714829" y="1103976"/>
            <a:ext cx="0" cy="3361784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10"/>
          <p:cNvSpPr>
            <a:spLocks noChangeArrowheads="1"/>
          </p:cNvSpPr>
          <p:nvPr/>
        </p:nvSpPr>
        <p:spPr bwMode="auto">
          <a:xfrm>
            <a:off x="2970185" y="1883199"/>
            <a:ext cx="768401" cy="25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41" tIns="34271" rIns="68541" bIns="34271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10"/>
          <p:cNvSpPr>
            <a:spLocks noChangeArrowheads="1"/>
          </p:cNvSpPr>
          <p:nvPr/>
        </p:nvSpPr>
        <p:spPr bwMode="auto">
          <a:xfrm>
            <a:off x="7429505" y="1146009"/>
            <a:ext cx="1050465" cy="25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41" tIns="34271" rIns="68541" bIns="34271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E-chart 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10"/>
          <p:cNvSpPr>
            <a:spLocks noChangeArrowheads="1"/>
          </p:cNvSpPr>
          <p:nvPr/>
        </p:nvSpPr>
        <p:spPr bwMode="auto">
          <a:xfrm>
            <a:off x="3027667" y="3491780"/>
            <a:ext cx="1380748" cy="25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41" tIns="34271" rIns="68541" bIns="34271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10"/>
          <p:cNvSpPr>
            <a:spLocks noChangeArrowheads="1"/>
          </p:cNvSpPr>
          <p:nvPr/>
        </p:nvSpPr>
        <p:spPr bwMode="auto">
          <a:xfrm>
            <a:off x="7480287" y="2847351"/>
            <a:ext cx="906388" cy="25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8541" tIns="34271" rIns="68541" bIns="34271">
            <a:spAutoFit/>
          </a:bodyPr>
          <a:lstStyle/>
          <a:p>
            <a:r>
              <a:rPr lang="en-US" altLang="zh-CN" sz="12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6016" y="228371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26601" y="1695070"/>
            <a:ext cx="27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24683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9035" y="3101113"/>
            <a:ext cx="1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</a:t>
            </a:r>
            <a:endParaRPr lang="zh-CN" altLang="en-US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9" grpId="0"/>
      <p:bldP spid="51" grpId="0"/>
      <p:bldP spid="52" grpId="0"/>
      <p:bldP spid="5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211710"/>
            <a:ext cx="24995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项目总结</a:t>
            </a:r>
            <a:endParaRPr lang="zh-CN" altLang="zh-CN" sz="28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B5E69D5B-232F-4882-B503-33D82D5206C7}"/>
              </a:ext>
            </a:extLst>
          </p:cNvPr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04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931124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47664" y="1203598"/>
            <a:ext cx="669674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ct val="120000"/>
              </a:lnSpc>
            </a:pPr>
            <a:r>
              <a:rPr lang="zh-CN" altLang="en-US" dirty="0" smtClean="0">
                <a:latin typeface="+mn-ea"/>
              </a:rPr>
              <a:t>本小组做的是医疗后台管理系统系统界面简洁，在脚手架的基础上，运用到之前所学的组件</a:t>
            </a:r>
            <a:r>
              <a:rPr lang="en-US" altLang="zh-CN" dirty="0" smtClean="0">
                <a:latin typeface="+mn-ea"/>
              </a:rPr>
              <a:t>Element</a:t>
            </a:r>
            <a:r>
              <a:rPr lang="zh-CN" altLang="en-US" dirty="0" smtClean="0">
                <a:latin typeface="+mn-ea"/>
              </a:rPr>
              <a:t>方法、</a:t>
            </a:r>
            <a:r>
              <a:rPr lang="en-US" altLang="zh-CN" dirty="0" err="1" smtClean="0">
                <a:latin typeface="+mn-ea"/>
              </a:rPr>
              <a:t>vue</a:t>
            </a:r>
            <a:r>
              <a:rPr lang="en-US" altLang="zh-CN" dirty="0" smtClean="0">
                <a:latin typeface="+mn-ea"/>
              </a:rPr>
              <a:t>-resource</a:t>
            </a:r>
            <a:r>
              <a:rPr lang="zh-CN" altLang="en-US" dirty="0" smtClean="0">
                <a:latin typeface="+mn-ea"/>
              </a:rPr>
              <a:t>以及</a:t>
            </a:r>
            <a:r>
              <a:rPr lang="en-US" altLang="zh-CN" dirty="0" err="1" smtClean="0">
                <a:latin typeface="+mn-ea"/>
              </a:rPr>
              <a:t>vue.js</a:t>
            </a:r>
            <a:r>
              <a:rPr lang="zh-CN" altLang="en-US" dirty="0" smtClean="0">
                <a:latin typeface="+mn-ea"/>
              </a:rPr>
              <a:t>渐进式框架。主要有登陆、首页、排版、预约、问诊、信息、系统等模块，具体实现增加、删除</a:t>
            </a:r>
            <a:r>
              <a:rPr lang="zh-CN" altLang="en-US" smtClean="0">
                <a:latin typeface="+mn-ea"/>
              </a:rPr>
              <a:t>、</a:t>
            </a:r>
            <a:r>
              <a:rPr lang="zh-CN" altLang="en-US" smtClean="0">
                <a:latin typeface="+mn-ea"/>
              </a:rPr>
              <a:t>修改功能。</a:t>
            </a:r>
            <a:endParaRPr lang="en-US" altLang="zh-CN" dirty="0" smtClean="0">
              <a:latin typeface="+mn-ea"/>
            </a:endParaRPr>
          </a:p>
          <a:p>
            <a:pPr indent="432000" algn="just">
              <a:lnSpc>
                <a:spcPct val="120000"/>
              </a:lnSpc>
            </a:pPr>
            <a:r>
              <a:rPr lang="zh-CN" altLang="en-US" dirty="0" smtClean="0">
                <a:latin typeface="+mn-ea"/>
              </a:rPr>
              <a:t>经过这段时间的开发过程，我们小组成员们熟悉了软件开发的大体流程，也掌握了软件文档的编写标准，学习到了狠多以前没有了解到的知识，但由于时间估计、经验不足、对知识点的掌握程度不够好等问题，造成开发过程不是很均匀，但是经过这段时间的学习，交流和努力，终于完成了整个项目，学到的知识都是很值得珍惜的。</a:t>
            </a:r>
            <a:endParaRPr lang="en-US" altLang="zh-CN" dirty="0" smtClean="0">
              <a:latin typeface="+mn-ea"/>
            </a:endParaRPr>
          </a:p>
          <a:p>
            <a:pPr indent="432000">
              <a:lnSpc>
                <a:spcPct val="150000"/>
              </a:lnSpc>
            </a:pPr>
            <a:endParaRPr lang="zh-CN" altLang="zh-CN" dirty="0"/>
          </a:p>
          <a:p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8351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项目总结：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37621549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9363" y="3227931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87563" y="1575108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椭圆 64"/>
          <p:cNvSpPr>
            <a:spLocks noChangeArrowheads="1"/>
          </p:cNvSpPr>
          <p:nvPr/>
        </p:nvSpPr>
        <p:spPr bwMode="auto">
          <a:xfrm>
            <a:off x="952500" y="1327534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梁锦澄</a:t>
            </a:r>
            <a:endParaRPr lang="zh-CN" altLang="zh-CN" sz="2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36814" y="1700481"/>
            <a:ext cx="4427537" cy="66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7" rIns="68574" bIns="34287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None/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从一开始对用脚手架搭建这个基于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vue.js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element 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的医疗后台管理系统，到后面慢慢了解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App.vue,main.js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等等的文件里面的内容和使用路由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老师和同学的帮助，组员之间的团结让我觉得获得很多。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7056438" y="2769286"/>
            <a:ext cx="1244600" cy="1242628"/>
          </a:xfrm>
          <a:prstGeom prst="ellipse">
            <a:avLst/>
          </a:prstGeom>
          <a:solidFill>
            <a:schemeClr val="accent2"/>
          </a:solidFill>
          <a:ln w="190500" cap="sq" cmpd="sng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欧日英</a:t>
            </a:r>
            <a:endParaRPr lang="zh-CN" altLang="zh-CN" sz="2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436814" y="3389807"/>
            <a:ext cx="4427537" cy="1197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7" rIns="68574" bIns="34287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还没有做项目时，对之前学的内容都是懵懵懂懂的甚至是混淆的。在做项目之后，对之前所学的内容很好地巩固和加深了。这一路学下来都是挺充实的。因为每天都是新的内容，每天动力满满的，对新的内容充满了期待。在还没有做项目时，我对之前学的内容都是懵懵懂懂的甚至有些是混淆的。在做项目之后，对之前所学的内容很好地巩固，也能更好地运用了。  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33950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个人感想</a:t>
            </a:r>
            <a:endParaRPr lang="zh-CN" altLang="en-US" dirty="0"/>
          </a:p>
        </p:txBody>
      </p:sp>
    </p:spTree>
  </p:cSld>
  <p:clrMapOvr>
    <a:masterClrMapping/>
  </p:clrMapOvr>
  <p:transition spd="med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9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69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19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/>
      <p:bldP spid="1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9363" y="3227931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87563" y="1575108"/>
            <a:ext cx="4699000" cy="10156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7" rIns="68574" bIns="34287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9" name="椭圆 64"/>
          <p:cNvSpPr>
            <a:spLocks noChangeArrowheads="1"/>
          </p:cNvSpPr>
          <p:nvPr/>
        </p:nvSpPr>
        <p:spPr bwMode="auto">
          <a:xfrm>
            <a:off x="952500" y="1327534"/>
            <a:ext cx="1244600" cy="1244216"/>
          </a:xfrm>
          <a:prstGeom prst="ellipse">
            <a:avLst/>
          </a:prstGeom>
          <a:solidFill>
            <a:schemeClr val="accent1"/>
          </a:solidFill>
          <a:ln w="190500" cap="sq" cmpd="sng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陈敏婷</a:t>
            </a:r>
            <a:endParaRPr lang="zh-CN" altLang="zh-CN" sz="2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36814" y="1700481"/>
            <a:ext cx="4427537" cy="126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7" rIns="68574" bIns="34287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None/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从老师第一天教我们用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发布自己的项目的时候，我就对这阶段性实训所要学的新知识感到新奇。因为我们可以用更多的新知识去做我们的前端，并且能把我们辛苦做的项目不用钱地发布出来，这是一件多么激动人心的事。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Arial" pitchFamily="34" charset="0"/>
              <a:buNone/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通过这次实训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让我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学会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了无规矩不成方圆，无团队合作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不成项目。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在做项目过程中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会有很多不同的意见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，所以要学会发表自己观点的同时也要学会聆听，除此之外，也要服从组长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的安排。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64"/>
          <p:cNvSpPr>
            <a:spLocks noChangeArrowheads="1"/>
          </p:cNvSpPr>
          <p:nvPr/>
        </p:nvSpPr>
        <p:spPr bwMode="auto">
          <a:xfrm>
            <a:off x="7056438" y="2769286"/>
            <a:ext cx="1244600" cy="1242628"/>
          </a:xfrm>
          <a:prstGeom prst="ellipse">
            <a:avLst/>
          </a:prstGeom>
          <a:solidFill>
            <a:schemeClr val="accent2"/>
          </a:solidFill>
          <a:ln w="190500" cap="sq" cmpd="sng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68574" tIns="34287" rIns="68574" bIns="34287" anchor="ctr"/>
          <a:lstStyle/>
          <a:p>
            <a:pPr algn="ctr">
              <a:defRPr/>
            </a:pPr>
            <a:r>
              <a:rPr lang="zh-CN" altLang="en-US" sz="2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刘燕荷</a:t>
            </a:r>
            <a:endParaRPr lang="zh-CN" altLang="zh-CN" sz="2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436814" y="3389807"/>
            <a:ext cx="4427537" cy="105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7" rIns="68574" bIns="34287"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None/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于本次项目所用到的框架是刚接触的，所以在项目开始的时候显得手足无措，还好在同学的帮助下把问题一点一点解决了，后来慢慢熟悉，算是完成了本次项目。也许做得还不够好，部分功能也没实现，但也是有很大的进步了。通过本次实训，我真正了解到了自己的不足之处，并且从做项目中我再次巩固并运用了学过的知识，总的来说，本次实训受益匪浅，今后继续发扬！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33950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个人感想</a:t>
            </a:r>
            <a:endParaRPr lang="zh-CN" altLang="en-US" dirty="0"/>
          </a:p>
        </p:txBody>
      </p:sp>
    </p:spTree>
  </p:cSld>
  <p:clrMapOvr>
    <a:masterClrMapping/>
  </p:clrMapOvr>
  <p:transition spd="med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65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15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6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/>
      <p:bldP spid="1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3494885" y="1203598"/>
            <a:ext cx="2157235" cy="972562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lstStyle/>
          <a:p>
            <a:pPr algn="ctr"/>
            <a:r>
              <a:rPr lang="en-US" altLang="zh-CN" sz="6000" spc="213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10" name="文本框 16"/>
          <p:cNvSpPr txBox="1"/>
          <p:nvPr/>
        </p:nvSpPr>
        <p:spPr>
          <a:xfrm>
            <a:off x="2195736" y="2427734"/>
            <a:ext cx="4968552" cy="61965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altLang="en-US" sz="3600" b="1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演讲完毕，谢谢观看！</a:t>
            </a:r>
            <a:endParaRPr lang="zh-CN" altLang="en-US" sz="3600" b="1" cap="all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14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1">
            <a:extLst>
              <a:ext uri="{FF2B5EF4-FFF2-40B4-BE49-F238E27FC236}">
                <a16:creationId xmlns:a16="http://schemas.microsoft.com/office/drawing/2014/main" xmlns="" id="{7B29263C-9C77-45C5-9F71-F9FDD96550C1}"/>
              </a:ext>
            </a:extLst>
          </p:cNvPr>
          <p:cNvGrpSpPr>
            <a:grpSpLocks/>
          </p:cNvGrpSpPr>
          <p:nvPr/>
        </p:nvGrpSpPr>
        <p:grpSpPr bwMode="auto">
          <a:xfrm>
            <a:off x="4493339" y="1670203"/>
            <a:ext cx="441833" cy="400110"/>
            <a:chOff x="2727102" y="1805798"/>
            <a:chExt cx="798858" cy="723619"/>
          </a:xfrm>
        </p:grpSpPr>
        <p:grpSp>
          <p:nvGrpSpPr>
            <p:cNvPr id="17" name="组合 35">
              <a:extLst>
                <a:ext uri="{FF2B5EF4-FFF2-40B4-BE49-F238E27FC236}">
                  <a16:creationId xmlns:a16="http://schemas.microsoft.com/office/drawing/2014/main" xmlns="" id="{D41C2545-CC20-417B-9EDC-101862D770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E9E48366-7675-415B-A762-33BC0BC261CE}"/>
                  </a:ext>
                </a:extLst>
              </p:cNvPr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矩形 34">
                <a:extLst>
                  <a:ext uri="{FF2B5EF4-FFF2-40B4-BE49-F238E27FC236}">
                    <a16:creationId xmlns:a16="http://schemas.microsoft.com/office/drawing/2014/main" xmlns="" id="{F1239FB5-AE5C-4043-B2DC-186812FD5631}"/>
                  </a:ext>
                </a:extLst>
              </p:cNvPr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文本框 39">
              <a:extLst>
                <a:ext uri="{FF2B5EF4-FFF2-40B4-BE49-F238E27FC236}">
                  <a16:creationId xmlns:a16="http://schemas.microsoft.com/office/drawing/2014/main" xmlns="" id="{C683556A-9B25-4334-B728-362CFC408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020" y="1805798"/>
              <a:ext cx="759940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42">
            <a:extLst>
              <a:ext uri="{FF2B5EF4-FFF2-40B4-BE49-F238E27FC236}">
                <a16:creationId xmlns:a16="http://schemas.microsoft.com/office/drawing/2014/main" xmlns="" id="{55F26E3E-746D-4E1E-BFD2-5CA6A923AEFB}"/>
              </a:ext>
            </a:extLst>
          </p:cNvPr>
          <p:cNvGrpSpPr>
            <a:grpSpLocks/>
          </p:cNvGrpSpPr>
          <p:nvPr/>
        </p:nvGrpSpPr>
        <p:grpSpPr bwMode="auto">
          <a:xfrm>
            <a:off x="5125406" y="1671767"/>
            <a:ext cx="2830970" cy="393701"/>
            <a:chOff x="3859762" y="1809521"/>
            <a:chExt cx="5116559" cy="711133"/>
          </a:xfrm>
        </p:grpSpPr>
        <p:grpSp>
          <p:nvGrpSpPr>
            <p:cNvPr id="32" name="组合 36">
              <a:extLst>
                <a:ext uri="{FF2B5EF4-FFF2-40B4-BE49-F238E27FC236}">
                  <a16:creationId xmlns:a16="http://schemas.microsoft.com/office/drawing/2014/main" xmlns="" id="{B1CA503B-56F3-41E2-9714-AB824DF025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xmlns="" id="{706A0DB7-B466-4B04-B8D0-62D9832F158A}"/>
                  </a:ext>
                </a:extLst>
              </p:cNvPr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1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xmlns="" id="{1A88F4D8-1B26-47BB-95BD-790CCB239F0F}"/>
                  </a:ext>
                </a:extLst>
              </p:cNvPr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  <a:gd name="connsiteX0" fmla="*/ 45292 w 703716"/>
                  <a:gd name="connsiteY0" fmla="*/ 0 h 525639"/>
                  <a:gd name="connsiteX1" fmla="*/ 703716 w 703716"/>
                  <a:gd name="connsiteY1" fmla="*/ 0 h 525639"/>
                  <a:gd name="connsiteX2" fmla="*/ 703716 w 703716"/>
                  <a:gd name="connsiteY2" fmla="*/ 286509 h 525639"/>
                  <a:gd name="connsiteX3" fmla="*/ 0 w 703716"/>
                  <a:gd name="connsiteY3" fmla="*/ 180681 h 525639"/>
                  <a:gd name="connsiteX4" fmla="*/ 45292 w 703716"/>
                  <a:gd name="connsiteY4" fmla="*/ 0 h 525639"/>
                  <a:gd name="connsiteX0" fmla="*/ 45292 w 703716"/>
                  <a:gd name="connsiteY0" fmla="*/ 0 h 286509"/>
                  <a:gd name="connsiteX1" fmla="*/ 703716 w 703716"/>
                  <a:gd name="connsiteY1" fmla="*/ 0 h 286509"/>
                  <a:gd name="connsiteX2" fmla="*/ 703716 w 703716"/>
                  <a:gd name="connsiteY2" fmla="*/ 286509 h 286509"/>
                  <a:gd name="connsiteX3" fmla="*/ 0 w 703716"/>
                  <a:gd name="connsiteY3" fmla="*/ 180681 h 286509"/>
                  <a:gd name="connsiteX4" fmla="*/ 45292 w 703716"/>
                  <a:gd name="connsiteY4" fmla="*/ 0 h 286509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8579"/>
                  <a:gd name="connsiteX1" fmla="*/ 658424 w 658424"/>
                  <a:gd name="connsiteY1" fmla="*/ 0 h 478579"/>
                  <a:gd name="connsiteX2" fmla="*/ 658424 w 658424"/>
                  <a:gd name="connsiteY2" fmla="*/ 286509 h 478579"/>
                  <a:gd name="connsiteX3" fmla="*/ 2177 w 658424"/>
                  <a:gd name="connsiteY3" fmla="*/ 474648 h 478579"/>
                  <a:gd name="connsiteX4" fmla="*/ 0 w 658424"/>
                  <a:gd name="connsiteY4" fmla="*/ 0 h 478579"/>
                  <a:gd name="connsiteX0" fmla="*/ 0 w 658424"/>
                  <a:gd name="connsiteY0" fmla="*/ 0 h 477010"/>
                  <a:gd name="connsiteX1" fmla="*/ 658424 w 658424"/>
                  <a:gd name="connsiteY1" fmla="*/ 0 h 477010"/>
                  <a:gd name="connsiteX2" fmla="*/ 658424 w 658424"/>
                  <a:gd name="connsiteY2" fmla="*/ 286509 h 477010"/>
                  <a:gd name="connsiteX3" fmla="*/ 2177 w 658424"/>
                  <a:gd name="connsiteY3" fmla="*/ 474648 h 477010"/>
                  <a:gd name="connsiteX4" fmla="*/ 0 w 658424"/>
                  <a:gd name="connsiteY4" fmla="*/ 0 h 477010"/>
                  <a:gd name="connsiteX0" fmla="*/ 0 w 658424"/>
                  <a:gd name="connsiteY0" fmla="*/ 0 h 505769"/>
                  <a:gd name="connsiteX1" fmla="*/ 658424 w 658424"/>
                  <a:gd name="connsiteY1" fmla="*/ 0 h 505769"/>
                  <a:gd name="connsiteX2" fmla="*/ 658424 w 658424"/>
                  <a:gd name="connsiteY2" fmla="*/ 286509 h 505769"/>
                  <a:gd name="connsiteX3" fmla="*/ 2177 w 658424"/>
                  <a:gd name="connsiteY3" fmla="*/ 474648 h 505769"/>
                  <a:gd name="connsiteX4" fmla="*/ 0 w 658424"/>
                  <a:gd name="connsiteY4" fmla="*/ 0 h 505769"/>
                  <a:gd name="connsiteX0" fmla="*/ 0 w 658424"/>
                  <a:gd name="connsiteY0" fmla="*/ 0 h 525981"/>
                  <a:gd name="connsiteX1" fmla="*/ 658424 w 658424"/>
                  <a:gd name="connsiteY1" fmla="*/ 0 h 525981"/>
                  <a:gd name="connsiteX2" fmla="*/ 658424 w 658424"/>
                  <a:gd name="connsiteY2" fmla="*/ 286509 h 525981"/>
                  <a:gd name="connsiteX3" fmla="*/ 2177 w 658424"/>
                  <a:gd name="connsiteY3" fmla="*/ 474648 h 525981"/>
                  <a:gd name="connsiteX4" fmla="*/ 0 w 658424"/>
                  <a:gd name="connsiteY4" fmla="*/ 0 h 525981"/>
                  <a:gd name="connsiteX0" fmla="*/ 0 w 658424"/>
                  <a:gd name="connsiteY0" fmla="*/ 0 h 436868"/>
                  <a:gd name="connsiteX1" fmla="*/ 658424 w 658424"/>
                  <a:gd name="connsiteY1" fmla="*/ 0 h 436868"/>
                  <a:gd name="connsiteX2" fmla="*/ 658424 w 658424"/>
                  <a:gd name="connsiteY2" fmla="*/ 286509 h 436868"/>
                  <a:gd name="connsiteX3" fmla="*/ 2177 w 658424"/>
                  <a:gd name="connsiteY3" fmla="*/ 251233 h 436868"/>
                  <a:gd name="connsiteX4" fmla="*/ 0 w 658424"/>
                  <a:gd name="connsiteY4" fmla="*/ 0 h 436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9E1FED6F-8AB3-4C47-956B-4193F8FC031F}"/>
                </a:ext>
              </a:extLst>
            </p:cNvPr>
            <p:cNvSpPr/>
            <p:nvPr/>
          </p:nvSpPr>
          <p:spPr>
            <a:xfrm>
              <a:off x="4943774" y="1868799"/>
              <a:ext cx="1817117" cy="611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项目简介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41">
            <a:extLst>
              <a:ext uri="{FF2B5EF4-FFF2-40B4-BE49-F238E27FC236}">
                <a16:creationId xmlns:a16="http://schemas.microsoft.com/office/drawing/2014/main" xmlns="" id="{0BEF383A-8EA6-4850-BA62-4266EE9038F5}"/>
              </a:ext>
            </a:extLst>
          </p:cNvPr>
          <p:cNvGrpSpPr>
            <a:grpSpLocks/>
          </p:cNvGrpSpPr>
          <p:nvPr/>
        </p:nvGrpSpPr>
        <p:grpSpPr bwMode="auto">
          <a:xfrm>
            <a:off x="4481274" y="2184914"/>
            <a:ext cx="450766" cy="400110"/>
            <a:chOff x="2705291" y="1805798"/>
            <a:chExt cx="815010" cy="723619"/>
          </a:xfrm>
        </p:grpSpPr>
        <p:grpSp>
          <p:nvGrpSpPr>
            <p:cNvPr id="37" name="组合 35">
              <a:extLst>
                <a:ext uri="{FF2B5EF4-FFF2-40B4-BE49-F238E27FC236}">
                  <a16:creationId xmlns:a16="http://schemas.microsoft.com/office/drawing/2014/main" xmlns="" id="{ACA8500A-6B15-4F4F-AC32-0771A89D6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id="{D63C87E4-CA31-49E3-B1D2-092EE16A7D08}"/>
                  </a:ext>
                </a:extLst>
              </p:cNvPr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矩形 34">
                <a:extLst>
                  <a:ext uri="{FF2B5EF4-FFF2-40B4-BE49-F238E27FC236}">
                    <a16:creationId xmlns:a16="http://schemas.microsoft.com/office/drawing/2014/main" xmlns="" id="{A5561029-C701-4CD2-B5CF-19DE803FF2B1}"/>
                  </a:ext>
                </a:extLst>
              </p:cNvPr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文本框 39">
              <a:extLst>
                <a:ext uri="{FF2B5EF4-FFF2-40B4-BE49-F238E27FC236}">
                  <a16:creationId xmlns:a16="http://schemas.microsoft.com/office/drawing/2014/main" xmlns="" id="{29E8EADA-4553-4FD8-96CC-4D5E37BF3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291" y="1805798"/>
              <a:ext cx="815010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1" name="组合 42">
            <a:extLst>
              <a:ext uri="{FF2B5EF4-FFF2-40B4-BE49-F238E27FC236}">
                <a16:creationId xmlns:a16="http://schemas.microsoft.com/office/drawing/2014/main" xmlns="" id="{14284187-ACEA-4A2D-87F4-1CF3253B35DD}"/>
              </a:ext>
            </a:extLst>
          </p:cNvPr>
          <p:cNvGrpSpPr>
            <a:grpSpLocks/>
          </p:cNvGrpSpPr>
          <p:nvPr/>
        </p:nvGrpSpPr>
        <p:grpSpPr bwMode="auto">
          <a:xfrm>
            <a:off x="5125406" y="2186476"/>
            <a:ext cx="2830970" cy="393701"/>
            <a:chOff x="3859762" y="1809521"/>
            <a:chExt cx="5116559" cy="711133"/>
          </a:xfrm>
        </p:grpSpPr>
        <p:grpSp>
          <p:nvGrpSpPr>
            <p:cNvPr id="42" name="组合 36">
              <a:extLst>
                <a:ext uri="{FF2B5EF4-FFF2-40B4-BE49-F238E27FC236}">
                  <a16:creationId xmlns:a16="http://schemas.microsoft.com/office/drawing/2014/main" xmlns="" id="{86830D1C-1483-4286-BA14-105C09A8B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xmlns="" id="{757EE891-0451-418E-BA96-7B26EF79DFDC}"/>
                  </a:ext>
                </a:extLst>
              </p:cNvPr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2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矩形 34">
                <a:extLst>
                  <a:ext uri="{FF2B5EF4-FFF2-40B4-BE49-F238E27FC236}">
                    <a16:creationId xmlns:a16="http://schemas.microsoft.com/office/drawing/2014/main" xmlns="" id="{B1B6E2B9-7887-4AB5-A00B-1722E618AA80}"/>
                  </a:ext>
                </a:extLst>
              </p:cNvPr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  <a:gd name="connsiteX0" fmla="*/ 45292 w 703716"/>
                  <a:gd name="connsiteY0" fmla="*/ 0 h 525639"/>
                  <a:gd name="connsiteX1" fmla="*/ 703716 w 703716"/>
                  <a:gd name="connsiteY1" fmla="*/ 0 h 525639"/>
                  <a:gd name="connsiteX2" fmla="*/ 703716 w 703716"/>
                  <a:gd name="connsiteY2" fmla="*/ 286509 h 525639"/>
                  <a:gd name="connsiteX3" fmla="*/ 0 w 703716"/>
                  <a:gd name="connsiteY3" fmla="*/ 180681 h 525639"/>
                  <a:gd name="connsiteX4" fmla="*/ 45292 w 703716"/>
                  <a:gd name="connsiteY4" fmla="*/ 0 h 525639"/>
                  <a:gd name="connsiteX0" fmla="*/ 45292 w 703716"/>
                  <a:gd name="connsiteY0" fmla="*/ 0 h 286509"/>
                  <a:gd name="connsiteX1" fmla="*/ 703716 w 703716"/>
                  <a:gd name="connsiteY1" fmla="*/ 0 h 286509"/>
                  <a:gd name="connsiteX2" fmla="*/ 703716 w 703716"/>
                  <a:gd name="connsiteY2" fmla="*/ 286509 h 286509"/>
                  <a:gd name="connsiteX3" fmla="*/ 0 w 703716"/>
                  <a:gd name="connsiteY3" fmla="*/ 180681 h 286509"/>
                  <a:gd name="connsiteX4" fmla="*/ 45292 w 703716"/>
                  <a:gd name="connsiteY4" fmla="*/ 0 h 286509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8579"/>
                  <a:gd name="connsiteX1" fmla="*/ 658424 w 658424"/>
                  <a:gd name="connsiteY1" fmla="*/ 0 h 478579"/>
                  <a:gd name="connsiteX2" fmla="*/ 658424 w 658424"/>
                  <a:gd name="connsiteY2" fmla="*/ 286509 h 478579"/>
                  <a:gd name="connsiteX3" fmla="*/ 2177 w 658424"/>
                  <a:gd name="connsiteY3" fmla="*/ 474648 h 478579"/>
                  <a:gd name="connsiteX4" fmla="*/ 0 w 658424"/>
                  <a:gd name="connsiteY4" fmla="*/ 0 h 478579"/>
                  <a:gd name="connsiteX0" fmla="*/ 0 w 658424"/>
                  <a:gd name="connsiteY0" fmla="*/ 0 h 477010"/>
                  <a:gd name="connsiteX1" fmla="*/ 658424 w 658424"/>
                  <a:gd name="connsiteY1" fmla="*/ 0 h 477010"/>
                  <a:gd name="connsiteX2" fmla="*/ 658424 w 658424"/>
                  <a:gd name="connsiteY2" fmla="*/ 286509 h 477010"/>
                  <a:gd name="connsiteX3" fmla="*/ 2177 w 658424"/>
                  <a:gd name="connsiteY3" fmla="*/ 474648 h 477010"/>
                  <a:gd name="connsiteX4" fmla="*/ 0 w 658424"/>
                  <a:gd name="connsiteY4" fmla="*/ 0 h 477010"/>
                  <a:gd name="connsiteX0" fmla="*/ 0 w 658424"/>
                  <a:gd name="connsiteY0" fmla="*/ 0 h 505769"/>
                  <a:gd name="connsiteX1" fmla="*/ 658424 w 658424"/>
                  <a:gd name="connsiteY1" fmla="*/ 0 h 505769"/>
                  <a:gd name="connsiteX2" fmla="*/ 658424 w 658424"/>
                  <a:gd name="connsiteY2" fmla="*/ 286509 h 505769"/>
                  <a:gd name="connsiteX3" fmla="*/ 2177 w 658424"/>
                  <a:gd name="connsiteY3" fmla="*/ 474648 h 505769"/>
                  <a:gd name="connsiteX4" fmla="*/ 0 w 658424"/>
                  <a:gd name="connsiteY4" fmla="*/ 0 h 505769"/>
                  <a:gd name="connsiteX0" fmla="*/ 0 w 658424"/>
                  <a:gd name="connsiteY0" fmla="*/ 0 h 525981"/>
                  <a:gd name="connsiteX1" fmla="*/ 658424 w 658424"/>
                  <a:gd name="connsiteY1" fmla="*/ 0 h 525981"/>
                  <a:gd name="connsiteX2" fmla="*/ 658424 w 658424"/>
                  <a:gd name="connsiteY2" fmla="*/ 286509 h 525981"/>
                  <a:gd name="connsiteX3" fmla="*/ 2177 w 658424"/>
                  <a:gd name="connsiteY3" fmla="*/ 474648 h 525981"/>
                  <a:gd name="connsiteX4" fmla="*/ 0 w 658424"/>
                  <a:gd name="connsiteY4" fmla="*/ 0 h 525981"/>
                  <a:gd name="connsiteX0" fmla="*/ 0 w 658424"/>
                  <a:gd name="connsiteY0" fmla="*/ 0 h 436868"/>
                  <a:gd name="connsiteX1" fmla="*/ 658424 w 658424"/>
                  <a:gd name="connsiteY1" fmla="*/ 0 h 436868"/>
                  <a:gd name="connsiteX2" fmla="*/ 658424 w 658424"/>
                  <a:gd name="connsiteY2" fmla="*/ 286509 h 436868"/>
                  <a:gd name="connsiteX3" fmla="*/ 2177 w 658424"/>
                  <a:gd name="connsiteY3" fmla="*/ 251233 h 436868"/>
                  <a:gd name="connsiteX4" fmla="*/ 0 w 658424"/>
                  <a:gd name="connsiteY4" fmla="*/ 0 h 436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xmlns="" id="{3DDE0875-F508-4B99-B4F2-741178B173C3}"/>
                </a:ext>
              </a:extLst>
            </p:cNvPr>
            <p:cNvSpPr/>
            <p:nvPr/>
          </p:nvSpPr>
          <p:spPr>
            <a:xfrm>
              <a:off x="4943774" y="1868799"/>
              <a:ext cx="1817117" cy="611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页面展示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1">
            <a:extLst>
              <a:ext uri="{FF2B5EF4-FFF2-40B4-BE49-F238E27FC236}">
                <a16:creationId xmlns:a16="http://schemas.microsoft.com/office/drawing/2014/main" xmlns="" id="{9058351E-9894-494C-AFC7-AFA5E2823CFD}"/>
              </a:ext>
            </a:extLst>
          </p:cNvPr>
          <p:cNvGrpSpPr>
            <a:grpSpLocks/>
          </p:cNvGrpSpPr>
          <p:nvPr/>
        </p:nvGrpSpPr>
        <p:grpSpPr bwMode="auto">
          <a:xfrm>
            <a:off x="4473260" y="2713168"/>
            <a:ext cx="458780" cy="400110"/>
            <a:chOff x="2690801" y="1805798"/>
            <a:chExt cx="829500" cy="723619"/>
          </a:xfrm>
        </p:grpSpPr>
        <p:grpSp>
          <p:nvGrpSpPr>
            <p:cNvPr id="47" name="组合 35">
              <a:extLst>
                <a:ext uri="{FF2B5EF4-FFF2-40B4-BE49-F238E27FC236}">
                  <a16:creationId xmlns:a16="http://schemas.microsoft.com/office/drawing/2014/main" xmlns="" id="{7672EC09-7640-4E92-8B6F-E676DA4CF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xmlns="" id="{B22ACA0B-11A1-4D13-B40C-9AD883469973}"/>
                  </a:ext>
                </a:extLst>
              </p:cNvPr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3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矩形 34">
                <a:extLst>
                  <a:ext uri="{FF2B5EF4-FFF2-40B4-BE49-F238E27FC236}">
                    <a16:creationId xmlns:a16="http://schemas.microsoft.com/office/drawing/2014/main" xmlns="" id="{4D1C06AD-E61D-4803-A6C0-D4B597A57AFF}"/>
                  </a:ext>
                </a:extLst>
              </p:cNvPr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文本框 39">
              <a:extLst>
                <a:ext uri="{FF2B5EF4-FFF2-40B4-BE49-F238E27FC236}">
                  <a16:creationId xmlns:a16="http://schemas.microsoft.com/office/drawing/2014/main" xmlns="" id="{D09E2BFA-4604-4B2C-BC31-13BD0543B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801" y="1805798"/>
              <a:ext cx="829500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1" name="组合 42">
            <a:extLst>
              <a:ext uri="{FF2B5EF4-FFF2-40B4-BE49-F238E27FC236}">
                <a16:creationId xmlns:a16="http://schemas.microsoft.com/office/drawing/2014/main" xmlns="" id="{C0978AB4-191F-41FA-A23B-E003451AC8DD}"/>
              </a:ext>
            </a:extLst>
          </p:cNvPr>
          <p:cNvGrpSpPr>
            <a:grpSpLocks/>
          </p:cNvGrpSpPr>
          <p:nvPr/>
        </p:nvGrpSpPr>
        <p:grpSpPr bwMode="auto">
          <a:xfrm>
            <a:off x="5125406" y="2714732"/>
            <a:ext cx="2830970" cy="393701"/>
            <a:chOff x="3859762" y="1809521"/>
            <a:chExt cx="5116559" cy="711133"/>
          </a:xfrm>
        </p:grpSpPr>
        <p:grpSp>
          <p:nvGrpSpPr>
            <p:cNvPr id="52" name="组合 36">
              <a:extLst>
                <a:ext uri="{FF2B5EF4-FFF2-40B4-BE49-F238E27FC236}">
                  <a16:creationId xmlns:a16="http://schemas.microsoft.com/office/drawing/2014/main" xmlns="" id="{FCB9290B-C1B3-4752-A075-D36C80282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xmlns="" id="{F5F76EE4-04D3-418B-8DA8-818974B0FB6E}"/>
                  </a:ext>
                </a:extLst>
              </p:cNvPr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3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矩形 34">
                <a:extLst>
                  <a:ext uri="{FF2B5EF4-FFF2-40B4-BE49-F238E27FC236}">
                    <a16:creationId xmlns:a16="http://schemas.microsoft.com/office/drawing/2014/main" xmlns="" id="{1FF408F0-61ED-47C8-A5E0-C51987E5125B}"/>
                  </a:ext>
                </a:extLst>
              </p:cNvPr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  <a:gd name="connsiteX0" fmla="*/ 45292 w 703716"/>
                  <a:gd name="connsiteY0" fmla="*/ 0 h 525639"/>
                  <a:gd name="connsiteX1" fmla="*/ 703716 w 703716"/>
                  <a:gd name="connsiteY1" fmla="*/ 0 h 525639"/>
                  <a:gd name="connsiteX2" fmla="*/ 703716 w 703716"/>
                  <a:gd name="connsiteY2" fmla="*/ 286509 h 525639"/>
                  <a:gd name="connsiteX3" fmla="*/ 0 w 703716"/>
                  <a:gd name="connsiteY3" fmla="*/ 180681 h 525639"/>
                  <a:gd name="connsiteX4" fmla="*/ 45292 w 703716"/>
                  <a:gd name="connsiteY4" fmla="*/ 0 h 525639"/>
                  <a:gd name="connsiteX0" fmla="*/ 45292 w 703716"/>
                  <a:gd name="connsiteY0" fmla="*/ 0 h 286509"/>
                  <a:gd name="connsiteX1" fmla="*/ 703716 w 703716"/>
                  <a:gd name="connsiteY1" fmla="*/ 0 h 286509"/>
                  <a:gd name="connsiteX2" fmla="*/ 703716 w 703716"/>
                  <a:gd name="connsiteY2" fmla="*/ 286509 h 286509"/>
                  <a:gd name="connsiteX3" fmla="*/ 0 w 703716"/>
                  <a:gd name="connsiteY3" fmla="*/ 180681 h 286509"/>
                  <a:gd name="connsiteX4" fmla="*/ 45292 w 703716"/>
                  <a:gd name="connsiteY4" fmla="*/ 0 h 286509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8579"/>
                  <a:gd name="connsiteX1" fmla="*/ 658424 w 658424"/>
                  <a:gd name="connsiteY1" fmla="*/ 0 h 478579"/>
                  <a:gd name="connsiteX2" fmla="*/ 658424 w 658424"/>
                  <a:gd name="connsiteY2" fmla="*/ 286509 h 478579"/>
                  <a:gd name="connsiteX3" fmla="*/ 2177 w 658424"/>
                  <a:gd name="connsiteY3" fmla="*/ 474648 h 478579"/>
                  <a:gd name="connsiteX4" fmla="*/ 0 w 658424"/>
                  <a:gd name="connsiteY4" fmla="*/ 0 h 478579"/>
                  <a:gd name="connsiteX0" fmla="*/ 0 w 658424"/>
                  <a:gd name="connsiteY0" fmla="*/ 0 h 477010"/>
                  <a:gd name="connsiteX1" fmla="*/ 658424 w 658424"/>
                  <a:gd name="connsiteY1" fmla="*/ 0 h 477010"/>
                  <a:gd name="connsiteX2" fmla="*/ 658424 w 658424"/>
                  <a:gd name="connsiteY2" fmla="*/ 286509 h 477010"/>
                  <a:gd name="connsiteX3" fmla="*/ 2177 w 658424"/>
                  <a:gd name="connsiteY3" fmla="*/ 474648 h 477010"/>
                  <a:gd name="connsiteX4" fmla="*/ 0 w 658424"/>
                  <a:gd name="connsiteY4" fmla="*/ 0 h 477010"/>
                  <a:gd name="connsiteX0" fmla="*/ 0 w 658424"/>
                  <a:gd name="connsiteY0" fmla="*/ 0 h 505769"/>
                  <a:gd name="connsiteX1" fmla="*/ 658424 w 658424"/>
                  <a:gd name="connsiteY1" fmla="*/ 0 h 505769"/>
                  <a:gd name="connsiteX2" fmla="*/ 658424 w 658424"/>
                  <a:gd name="connsiteY2" fmla="*/ 286509 h 505769"/>
                  <a:gd name="connsiteX3" fmla="*/ 2177 w 658424"/>
                  <a:gd name="connsiteY3" fmla="*/ 474648 h 505769"/>
                  <a:gd name="connsiteX4" fmla="*/ 0 w 658424"/>
                  <a:gd name="connsiteY4" fmla="*/ 0 h 505769"/>
                  <a:gd name="connsiteX0" fmla="*/ 0 w 658424"/>
                  <a:gd name="connsiteY0" fmla="*/ 0 h 525981"/>
                  <a:gd name="connsiteX1" fmla="*/ 658424 w 658424"/>
                  <a:gd name="connsiteY1" fmla="*/ 0 h 525981"/>
                  <a:gd name="connsiteX2" fmla="*/ 658424 w 658424"/>
                  <a:gd name="connsiteY2" fmla="*/ 286509 h 525981"/>
                  <a:gd name="connsiteX3" fmla="*/ 2177 w 658424"/>
                  <a:gd name="connsiteY3" fmla="*/ 474648 h 525981"/>
                  <a:gd name="connsiteX4" fmla="*/ 0 w 658424"/>
                  <a:gd name="connsiteY4" fmla="*/ 0 h 525981"/>
                  <a:gd name="connsiteX0" fmla="*/ 0 w 658424"/>
                  <a:gd name="connsiteY0" fmla="*/ 0 h 436868"/>
                  <a:gd name="connsiteX1" fmla="*/ 658424 w 658424"/>
                  <a:gd name="connsiteY1" fmla="*/ 0 h 436868"/>
                  <a:gd name="connsiteX2" fmla="*/ 658424 w 658424"/>
                  <a:gd name="connsiteY2" fmla="*/ 286509 h 436868"/>
                  <a:gd name="connsiteX3" fmla="*/ 2177 w 658424"/>
                  <a:gd name="connsiteY3" fmla="*/ 251233 h 436868"/>
                  <a:gd name="connsiteX4" fmla="*/ 0 w 658424"/>
                  <a:gd name="connsiteY4" fmla="*/ 0 h 436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E7017ACA-3468-4704-B970-A94B4003D150}"/>
                </a:ext>
              </a:extLst>
            </p:cNvPr>
            <p:cNvSpPr/>
            <p:nvPr/>
          </p:nvSpPr>
          <p:spPr>
            <a:xfrm>
              <a:off x="4943774" y="1868799"/>
              <a:ext cx="1817117" cy="611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技术亮点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41">
            <a:extLst>
              <a:ext uri="{FF2B5EF4-FFF2-40B4-BE49-F238E27FC236}">
                <a16:creationId xmlns:a16="http://schemas.microsoft.com/office/drawing/2014/main" xmlns="" id="{24A8EF47-A6D5-4939-B823-9C7417F5B034}"/>
              </a:ext>
            </a:extLst>
          </p:cNvPr>
          <p:cNvGrpSpPr>
            <a:grpSpLocks/>
          </p:cNvGrpSpPr>
          <p:nvPr/>
        </p:nvGrpSpPr>
        <p:grpSpPr bwMode="auto">
          <a:xfrm>
            <a:off x="4481277" y="3268513"/>
            <a:ext cx="450764" cy="400110"/>
            <a:chOff x="2705295" y="1805798"/>
            <a:chExt cx="815006" cy="723619"/>
          </a:xfrm>
        </p:grpSpPr>
        <p:grpSp>
          <p:nvGrpSpPr>
            <p:cNvPr id="57" name="组合 35">
              <a:extLst>
                <a:ext uri="{FF2B5EF4-FFF2-40B4-BE49-F238E27FC236}">
                  <a16:creationId xmlns:a16="http://schemas.microsoft.com/office/drawing/2014/main" xmlns="" id="{E44626B5-2C28-4132-B624-A452CC79C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7102" y="1809520"/>
              <a:ext cx="789301" cy="711133"/>
              <a:chOff x="3696385" y="1762464"/>
              <a:chExt cx="2543112" cy="2379436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xmlns="" id="{7E8716D7-686B-4734-9BA4-F817D81CAB7F}"/>
                  </a:ext>
                </a:extLst>
              </p:cNvPr>
              <p:cNvSpPr/>
              <p:nvPr/>
            </p:nvSpPr>
            <p:spPr>
              <a:xfrm>
                <a:off x="3855008" y="1760639"/>
                <a:ext cx="2379374" cy="2381261"/>
              </a:xfrm>
              <a:prstGeom prst="rect">
                <a:avLst/>
              </a:prstGeom>
              <a:solidFill>
                <a:schemeClr val="accent4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矩形 34">
                <a:extLst>
                  <a:ext uri="{FF2B5EF4-FFF2-40B4-BE49-F238E27FC236}">
                    <a16:creationId xmlns:a16="http://schemas.microsoft.com/office/drawing/2014/main" xmlns="" id="{8C1D9D7D-4591-4295-9920-8ACAECFD65D5}"/>
                  </a:ext>
                </a:extLst>
              </p:cNvPr>
              <p:cNvSpPr/>
              <p:nvPr/>
            </p:nvSpPr>
            <p:spPr>
              <a:xfrm>
                <a:off x="3696385" y="1803162"/>
                <a:ext cx="2543112" cy="1041802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716" h="371837">
                    <a:moveTo>
                      <a:pt x="45292" y="0"/>
                    </a:moveTo>
                    <a:lnTo>
                      <a:pt x="703716" y="0"/>
                    </a:lnTo>
                    <a:lnTo>
                      <a:pt x="703716" y="286509"/>
                    </a:lnTo>
                    <a:cubicBezTo>
                      <a:pt x="458841" y="527809"/>
                      <a:pt x="219475" y="180681"/>
                      <a:pt x="0" y="180681"/>
                    </a:cubicBezTo>
                    <a:lnTo>
                      <a:pt x="45292" y="0"/>
                    </a:ln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文本框 39">
              <a:extLst>
                <a:ext uri="{FF2B5EF4-FFF2-40B4-BE49-F238E27FC236}">
                  <a16:creationId xmlns:a16="http://schemas.microsoft.com/office/drawing/2014/main" xmlns="" id="{783A6799-CE17-441E-991D-FFE8E7A2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295" y="1805798"/>
              <a:ext cx="815006" cy="72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itchFamily="2" charset="-122"/>
                  <a:cs typeface="Arial" panose="020B0604020202020204" pitchFamily="34" charset="0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  <a:ea typeface="时尚中黑简体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1" name="组合 42">
            <a:extLst>
              <a:ext uri="{FF2B5EF4-FFF2-40B4-BE49-F238E27FC236}">
                <a16:creationId xmlns:a16="http://schemas.microsoft.com/office/drawing/2014/main" xmlns="" id="{9328547F-1F8F-4112-A2E8-518F86BABC02}"/>
              </a:ext>
            </a:extLst>
          </p:cNvPr>
          <p:cNvGrpSpPr>
            <a:grpSpLocks/>
          </p:cNvGrpSpPr>
          <p:nvPr/>
        </p:nvGrpSpPr>
        <p:grpSpPr bwMode="auto">
          <a:xfrm>
            <a:off x="5125406" y="3270076"/>
            <a:ext cx="2830970" cy="393701"/>
            <a:chOff x="3859762" y="1809521"/>
            <a:chExt cx="5116559" cy="711133"/>
          </a:xfrm>
        </p:grpSpPr>
        <p:grpSp>
          <p:nvGrpSpPr>
            <p:cNvPr id="62" name="组合 36">
              <a:extLst>
                <a:ext uri="{FF2B5EF4-FFF2-40B4-BE49-F238E27FC236}">
                  <a16:creationId xmlns:a16="http://schemas.microsoft.com/office/drawing/2014/main" xmlns="" id="{D05C159F-61B3-4910-A37A-D078D5C8BC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762" y="1809521"/>
              <a:ext cx="5116559" cy="711133"/>
              <a:chOff x="3856314" y="1762464"/>
              <a:chExt cx="2383183" cy="2379436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xmlns="" id="{ADFA5743-3A42-48AB-8586-26112629A971}"/>
                  </a:ext>
                </a:extLst>
              </p:cNvPr>
              <p:cNvSpPr/>
              <p:nvPr/>
            </p:nvSpPr>
            <p:spPr>
              <a:xfrm>
                <a:off x="3856314" y="1763631"/>
                <a:ext cx="2379486" cy="2378269"/>
              </a:xfrm>
              <a:prstGeom prst="rect">
                <a:avLst/>
              </a:prstGeom>
              <a:solidFill>
                <a:schemeClr val="accent4">
                  <a:alpha val="89000"/>
                </a:schemeClr>
              </a:solidFill>
              <a:ln w="9525">
                <a:solidFill>
                  <a:schemeClr val="bg1"/>
                </a:solidFill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矩形 34">
                <a:extLst>
                  <a:ext uri="{FF2B5EF4-FFF2-40B4-BE49-F238E27FC236}">
                    <a16:creationId xmlns:a16="http://schemas.microsoft.com/office/drawing/2014/main" xmlns="" id="{60F8EA33-2480-44B5-B3FF-D2BC5E3F1BBB}"/>
                  </a:ext>
                </a:extLst>
              </p:cNvPr>
              <p:cNvSpPr/>
              <p:nvPr/>
            </p:nvSpPr>
            <p:spPr>
              <a:xfrm>
                <a:off x="3860011" y="1806100"/>
                <a:ext cx="2379486" cy="1576663"/>
              </a:xfrm>
              <a:custGeom>
                <a:avLst/>
                <a:gdLst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286509"/>
                  <a:gd name="connsiteX1" fmla="*/ 658424 w 658424"/>
                  <a:gd name="connsiteY1" fmla="*/ 0 h 286509"/>
                  <a:gd name="connsiteX2" fmla="*/ 658424 w 658424"/>
                  <a:gd name="connsiteY2" fmla="*/ 286509 h 286509"/>
                  <a:gd name="connsiteX3" fmla="*/ 0 w 658424"/>
                  <a:gd name="connsiteY3" fmla="*/ 286509 h 286509"/>
                  <a:gd name="connsiteX4" fmla="*/ 0 w 658424"/>
                  <a:gd name="connsiteY4" fmla="*/ 0 h 286509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410686"/>
                  <a:gd name="connsiteX1" fmla="*/ 658424 w 658424"/>
                  <a:gd name="connsiteY1" fmla="*/ 0 h 410686"/>
                  <a:gd name="connsiteX2" fmla="*/ 658424 w 658424"/>
                  <a:gd name="connsiteY2" fmla="*/ 286509 h 410686"/>
                  <a:gd name="connsiteX3" fmla="*/ 0 w 658424"/>
                  <a:gd name="connsiteY3" fmla="*/ 286509 h 410686"/>
                  <a:gd name="connsiteX4" fmla="*/ 0 w 658424"/>
                  <a:gd name="connsiteY4" fmla="*/ 0 h 410686"/>
                  <a:gd name="connsiteX0" fmla="*/ 0 w 658424"/>
                  <a:gd name="connsiteY0" fmla="*/ 0 h 393753"/>
                  <a:gd name="connsiteX1" fmla="*/ 658424 w 658424"/>
                  <a:gd name="connsiteY1" fmla="*/ 0 h 393753"/>
                  <a:gd name="connsiteX2" fmla="*/ 658424 w 658424"/>
                  <a:gd name="connsiteY2" fmla="*/ 286509 h 393753"/>
                  <a:gd name="connsiteX3" fmla="*/ 0 w 658424"/>
                  <a:gd name="connsiteY3" fmla="*/ 286509 h 393753"/>
                  <a:gd name="connsiteX4" fmla="*/ 0 w 658424"/>
                  <a:gd name="connsiteY4" fmla="*/ 0 h 393753"/>
                  <a:gd name="connsiteX0" fmla="*/ 45292 w 703716"/>
                  <a:gd name="connsiteY0" fmla="*/ 0 h 371837"/>
                  <a:gd name="connsiteX1" fmla="*/ 703716 w 703716"/>
                  <a:gd name="connsiteY1" fmla="*/ 0 h 371837"/>
                  <a:gd name="connsiteX2" fmla="*/ 703716 w 703716"/>
                  <a:gd name="connsiteY2" fmla="*/ 286509 h 371837"/>
                  <a:gd name="connsiteX3" fmla="*/ 0 w 703716"/>
                  <a:gd name="connsiteY3" fmla="*/ 180681 h 371837"/>
                  <a:gd name="connsiteX4" fmla="*/ 45292 w 703716"/>
                  <a:gd name="connsiteY4" fmla="*/ 0 h 371837"/>
                  <a:gd name="connsiteX0" fmla="*/ 45292 w 703716"/>
                  <a:gd name="connsiteY0" fmla="*/ 0 h 525639"/>
                  <a:gd name="connsiteX1" fmla="*/ 703716 w 703716"/>
                  <a:gd name="connsiteY1" fmla="*/ 0 h 525639"/>
                  <a:gd name="connsiteX2" fmla="*/ 703716 w 703716"/>
                  <a:gd name="connsiteY2" fmla="*/ 286509 h 525639"/>
                  <a:gd name="connsiteX3" fmla="*/ 0 w 703716"/>
                  <a:gd name="connsiteY3" fmla="*/ 180681 h 525639"/>
                  <a:gd name="connsiteX4" fmla="*/ 45292 w 703716"/>
                  <a:gd name="connsiteY4" fmla="*/ 0 h 525639"/>
                  <a:gd name="connsiteX0" fmla="*/ 45292 w 703716"/>
                  <a:gd name="connsiteY0" fmla="*/ 0 h 286509"/>
                  <a:gd name="connsiteX1" fmla="*/ 703716 w 703716"/>
                  <a:gd name="connsiteY1" fmla="*/ 0 h 286509"/>
                  <a:gd name="connsiteX2" fmla="*/ 703716 w 703716"/>
                  <a:gd name="connsiteY2" fmla="*/ 286509 h 286509"/>
                  <a:gd name="connsiteX3" fmla="*/ 0 w 703716"/>
                  <a:gd name="connsiteY3" fmla="*/ 180681 h 286509"/>
                  <a:gd name="connsiteX4" fmla="*/ 45292 w 703716"/>
                  <a:gd name="connsiteY4" fmla="*/ 0 h 286509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4648"/>
                  <a:gd name="connsiteX1" fmla="*/ 658424 w 658424"/>
                  <a:gd name="connsiteY1" fmla="*/ 0 h 474648"/>
                  <a:gd name="connsiteX2" fmla="*/ 658424 w 658424"/>
                  <a:gd name="connsiteY2" fmla="*/ 286509 h 474648"/>
                  <a:gd name="connsiteX3" fmla="*/ 2177 w 658424"/>
                  <a:gd name="connsiteY3" fmla="*/ 474648 h 474648"/>
                  <a:gd name="connsiteX4" fmla="*/ 0 w 658424"/>
                  <a:gd name="connsiteY4" fmla="*/ 0 h 474648"/>
                  <a:gd name="connsiteX0" fmla="*/ 0 w 658424"/>
                  <a:gd name="connsiteY0" fmla="*/ 0 h 478579"/>
                  <a:gd name="connsiteX1" fmla="*/ 658424 w 658424"/>
                  <a:gd name="connsiteY1" fmla="*/ 0 h 478579"/>
                  <a:gd name="connsiteX2" fmla="*/ 658424 w 658424"/>
                  <a:gd name="connsiteY2" fmla="*/ 286509 h 478579"/>
                  <a:gd name="connsiteX3" fmla="*/ 2177 w 658424"/>
                  <a:gd name="connsiteY3" fmla="*/ 474648 h 478579"/>
                  <a:gd name="connsiteX4" fmla="*/ 0 w 658424"/>
                  <a:gd name="connsiteY4" fmla="*/ 0 h 478579"/>
                  <a:gd name="connsiteX0" fmla="*/ 0 w 658424"/>
                  <a:gd name="connsiteY0" fmla="*/ 0 h 477010"/>
                  <a:gd name="connsiteX1" fmla="*/ 658424 w 658424"/>
                  <a:gd name="connsiteY1" fmla="*/ 0 h 477010"/>
                  <a:gd name="connsiteX2" fmla="*/ 658424 w 658424"/>
                  <a:gd name="connsiteY2" fmla="*/ 286509 h 477010"/>
                  <a:gd name="connsiteX3" fmla="*/ 2177 w 658424"/>
                  <a:gd name="connsiteY3" fmla="*/ 474648 h 477010"/>
                  <a:gd name="connsiteX4" fmla="*/ 0 w 658424"/>
                  <a:gd name="connsiteY4" fmla="*/ 0 h 477010"/>
                  <a:gd name="connsiteX0" fmla="*/ 0 w 658424"/>
                  <a:gd name="connsiteY0" fmla="*/ 0 h 505769"/>
                  <a:gd name="connsiteX1" fmla="*/ 658424 w 658424"/>
                  <a:gd name="connsiteY1" fmla="*/ 0 h 505769"/>
                  <a:gd name="connsiteX2" fmla="*/ 658424 w 658424"/>
                  <a:gd name="connsiteY2" fmla="*/ 286509 h 505769"/>
                  <a:gd name="connsiteX3" fmla="*/ 2177 w 658424"/>
                  <a:gd name="connsiteY3" fmla="*/ 474648 h 505769"/>
                  <a:gd name="connsiteX4" fmla="*/ 0 w 658424"/>
                  <a:gd name="connsiteY4" fmla="*/ 0 h 505769"/>
                  <a:gd name="connsiteX0" fmla="*/ 0 w 658424"/>
                  <a:gd name="connsiteY0" fmla="*/ 0 h 525981"/>
                  <a:gd name="connsiteX1" fmla="*/ 658424 w 658424"/>
                  <a:gd name="connsiteY1" fmla="*/ 0 h 525981"/>
                  <a:gd name="connsiteX2" fmla="*/ 658424 w 658424"/>
                  <a:gd name="connsiteY2" fmla="*/ 286509 h 525981"/>
                  <a:gd name="connsiteX3" fmla="*/ 2177 w 658424"/>
                  <a:gd name="connsiteY3" fmla="*/ 474648 h 525981"/>
                  <a:gd name="connsiteX4" fmla="*/ 0 w 658424"/>
                  <a:gd name="connsiteY4" fmla="*/ 0 h 525981"/>
                  <a:gd name="connsiteX0" fmla="*/ 0 w 658424"/>
                  <a:gd name="connsiteY0" fmla="*/ 0 h 436868"/>
                  <a:gd name="connsiteX1" fmla="*/ 658424 w 658424"/>
                  <a:gd name="connsiteY1" fmla="*/ 0 h 436868"/>
                  <a:gd name="connsiteX2" fmla="*/ 658424 w 658424"/>
                  <a:gd name="connsiteY2" fmla="*/ 286509 h 436868"/>
                  <a:gd name="connsiteX3" fmla="*/ 2177 w 658424"/>
                  <a:gd name="connsiteY3" fmla="*/ 251233 h 436868"/>
                  <a:gd name="connsiteX4" fmla="*/ 0 w 658424"/>
                  <a:gd name="connsiteY4" fmla="*/ 0 h 436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424" h="436868">
                    <a:moveTo>
                      <a:pt x="0" y="0"/>
                    </a:moveTo>
                    <a:lnTo>
                      <a:pt x="658424" y="0"/>
                    </a:lnTo>
                    <a:lnTo>
                      <a:pt x="658424" y="286509"/>
                    </a:lnTo>
                    <a:cubicBezTo>
                      <a:pt x="356259" y="621878"/>
                      <a:pt x="90702" y="298268"/>
                      <a:pt x="2177" y="251233"/>
                    </a:cubicBezTo>
                    <a:cubicBezTo>
                      <a:pt x="1451" y="93017"/>
                      <a:pt x="726" y="15821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8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xmlns="" id="{7B779289-34AC-4EFF-B43A-D5D228DBE217}"/>
                </a:ext>
              </a:extLst>
            </p:cNvPr>
            <p:cNvSpPr/>
            <p:nvPr/>
          </p:nvSpPr>
          <p:spPr>
            <a:xfrm>
              <a:off x="4943774" y="1868799"/>
              <a:ext cx="1817117" cy="611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项目总结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B865BCD8-BF50-4529-9261-BC7B7AE82844}"/>
              </a:ext>
            </a:extLst>
          </p:cNvPr>
          <p:cNvSpPr/>
          <p:nvPr/>
        </p:nvSpPr>
        <p:spPr>
          <a:xfrm>
            <a:off x="1403648" y="1454179"/>
            <a:ext cx="2232248" cy="223224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184704" y="1166147"/>
            <a:ext cx="923330" cy="269837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873121" y="2448279"/>
            <a:ext cx="234616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8625947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0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50"/>
                            </p:stCondLst>
                            <p:childTnLst>
                              <p:par>
                                <p:cTn id="4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211710"/>
            <a:ext cx="24995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zh-CN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B5E69D5B-232F-4882-B503-33D82D5206C7}"/>
              </a:ext>
            </a:extLst>
          </p:cNvPr>
          <p:cNvSpPr/>
          <p:nvPr/>
        </p:nvSpPr>
        <p:spPr>
          <a:xfrm>
            <a:off x="1763688" y="1454179"/>
            <a:ext cx="1872208" cy="169363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01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431617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47664" y="1203598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>
              <a:lnSpc>
                <a:spcPct val="150000"/>
              </a:lnSpc>
            </a:pPr>
            <a:r>
              <a:rPr lang="zh-CN" altLang="zh-CN" dirty="0"/>
              <a:t>现代化的医院也应该有现代化的</a:t>
            </a:r>
            <a:r>
              <a:rPr lang="zh-CN" altLang="zh-CN" dirty="0" smtClean="0"/>
              <a:t>管理系统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在</a:t>
            </a:r>
            <a:r>
              <a:rPr lang="zh-CN" altLang="zh-CN" dirty="0"/>
              <a:t>科技日益发达的今天，人们的身体健康也在不断受到重视。因此，医院进行现代化管理就变得尤为重要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432000">
              <a:lnSpc>
                <a:spcPct val="150000"/>
              </a:lnSpc>
            </a:pPr>
            <a:r>
              <a:rPr lang="zh-CN" altLang="zh-CN" dirty="0"/>
              <a:t>医疗后台管理系统主要是针对医生、管理员等人进行编写的系统，目的是为了对医院的体制管理更规范化</a:t>
            </a:r>
            <a:r>
              <a:rPr lang="en-US" altLang="zh-CN" dirty="0"/>
              <a:t>,</a:t>
            </a:r>
            <a:r>
              <a:rPr lang="zh-CN" altLang="zh-CN" dirty="0"/>
              <a:t>也方便管理人员对医院更好的管理。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2737621549"/>
      </p:ext>
    </p:extLst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644336" y="1421484"/>
            <a:ext cx="767634" cy="76914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581563" y="1557965"/>
            <a:ext cx="592940" cy="59312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111036" y="1949553"/>
            <a:ext cx="767634" cy="76787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601964" y="1934247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891421" y="2223793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819029" y="2455940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3198038" y="2256956"/>
            <a:ext cx="563611" cy="5599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Freeform 12"/>
          <p:cNvSpPr/>
          <p:nvPr/>
        </p:nvSpPr>
        <p:spPr bwMode="auto">
          <a:xfrm>
            <a:off x="3646886" y="1608986"/>
            <a:ext cx="1792845" cy="2410756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3198038" y="1689346"/>
            <a:ext cx="912999" cy="913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endParaRPr lang="en-US" altLang="zh-CN" sz="2400" b="1" dirty="0" smtClean="0">
              <a:solidFill>
                <a:prstClr val="white"/>
              </a:solidFill>
            </a:endParaRP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4100835" y="1133851"/>
            <a:ext cx="912999" cy="9132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endParaRPr lang="zh-CN" altLang="en-US" sz="1000" dirty="0">
              <a:solidFill>
                <a:prstClr val="white"/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380520" y="1733454"/>
            <a:ext cx="1843578" cy="777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 smtClean="0">
                <a:solidFill>
                  <a:prstClr val="white">
                    <a:lumMod val="50000"/>
                  </a:prstClr>
                </a:solidFill>
                <a:latin typeface="+mn-ea"/>
              </a:rPr>
              <a:t>预约</a:t>
            </a:r>
          </a:p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latin typeface="+mn-ea"/>
              </a:rPr>
              <a:t>查看预约详情，进行修改预约时间、预约医生等信息</a:t>
            </a:r>
            <a:endParaRPr lang="en-US" altLang="zh-CN" sz="1200" dirty="0" smtClean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63012" y="1618260"/>
            <a:ext cx="1843578" cy="703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 smtClean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系统权限管理</a:t>
            </a:r>
            <a:endParaRPr lang="zh-CN" altLang="en-US" sz="12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latin typeface="+mn-ea"/>
              </a:rPr>
              <a:t>包括每个角色管理、权限管理</a:t>
            </a:r>
            <a:endParaRPr lang="en-US" altLang="zh-CN" sz="1200" dirty="0" smtClean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61850" y="3362753"/>
            <a:ext cx="1843578" cy="777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>
                <a:solidFill>
                  <a:prstClr val="white">
                    <a:lumMod val="50000"/>
                  </a:prstClr>
                </a:solidFill>
                <a:latin typeface="+mn-ea"/>
              </a:rPr>
              <a:t>排班</a:t>
            </a:r>
            <a:endParaRPr lang="zh-CN" altLang="en-US" sz="1600" b="1" dirty="0" smtClean="0">
              <a:solidFill>
                <a:prstClr val="white">
                  <a:lumMod val="50000"/>
                </a:prstClr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latin typeface="+mn-ea"/>
              </a:rPr>
              <a:t>排班是对医生的工作进行安排、调整</a:t>
            </a:r>
            <a:endParaRPr lang="en-US" altLang="zh-CN" sz="1200" dirty="0" smtClean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3621519" y="4139889"/>
            <a:ext cx="1843578" cy="998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>
                <a:solidFill>
                  <a:prstClr val="white">
                    <a:lumMod val="50000"/>
                  </a:prstClr>
                </a:solidFill>
                <a:latin typeface="+mn-ea"/>
              </a:rPr>
              <a:t>信息</a:t>
            </a:r>
            <a:endParaRPr lang="zh-CN" altLang="en-US" sz="1600" b="1" dirty="0" smtClean="0">
              <a:solidFill>
                <a:prstClr val="white">
                  <a:lumMod val="50000"/>
                </a:prstClr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latin typeface="+mn-ea"/>
              </a:rPr>
              <a:t>信息包括个人信息和科室信息，主要描述的是医生的详细信息</a:t>
            </a:r>
            <a:endParaRPr lang="en-US" altLang="zh-CN" sz="1200" dirty="0" smtClean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4939383" y="1729292"/>
            <a:ext cx="912999" cy="9132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endParaRPr lang="zh-CN" altLang="en-US" sz="10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9626" y="1927431"/>
            <a:ext cx="708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增加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87769" y="1410397"/>
            <a:ext cx="708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删除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41618" y="1990576"/>
            <a:ext cx="708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修改</a:t>
            </a: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5458731" y="372290"/>
            <a:ext cx="1843578" cy="777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>
                <a:solidFill>
                  <a:prstClr val="white">
                    <a:lumMod val="50000"/>
                  </a:prstClr>
                </a:solidFill>
                <a:latin typeface="+mn-ea"/>
              </a:rPr>
              <a:t>首页</a:t>
            </a:r>
            <a:endParaRPr lang="zh-CN" altLang="en-US" sz="1600" b="1" dirty="0" smtClean="0">
              <a:solidFill>
                <a:prstClr val="white">
                  <a:lumMod val="50000"/>
                </a:prstClr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latin typeface="+mn-ea"/>
              </a:rPr>
              <a:t>首页包含预约、排班、月度统计、最新动态等信息内容</a:t>
            </a:r>
            <a:endParaRPr lang="en-US" altLang="zh-CN" sz="1200" dirty="0" smtClean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405428" y="411510"/>
            <a:ext cx="1843578" cy="777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>
                <a:solidFill>
                  <a:prstClr val="white">
                    <a:lumMod val="50000"/>
                  </a:prstClr>
                </a:solidFill>
                <a:latin typeface="+mn-ea"/>
              </a:rPr>
              <a:t>登录</a:t>
            </a:r>
            <a:endParaRPr lang="zh-CN" altLang="en-US" sz="1600" b="1" dirty="0" smtClean="0">
              <a:solidFill>
                <a:prstClr val="white">
                  <a:lumMod val="50000"/>
                </a:prstClr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latin typeface="+mn-ea"/>
              </a:rPr>
              <a:t>用户输入账号密码，登陆后进入系统首页</a:t>
            </a:r>
            <a:endParaRPr lang="en-US" altLang="zh-CN" sz="1200" dirty="0" smtClean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7020272" y="3372229"/>
            <a:ext cx="1843578" cy="777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>
                <a:solidFill>
                  <a:prstClr val="white">
                    <a:lumMod val="50000"/>
                  </a:prstClr>
                </a:solidFill>
                <a:latin typeface="+mn-ea"/>
              </a:rPr>
              <a:t>问诊</a:t>
            </a:r>
            <a:endParaRPr lang="zh-CN" altLang="en-US" sz="1600" b="1" dirty="0" smtClean="0">
              <a:solidFill>
                <a:prstClr val="white">
                  <a:lumMod val="50000"/>
                </a:prstClr>
              </a:solidFill>
              <a:latin typeface="+mn-ea"/>
            </a:endParaRPr>
          </a:p>
          <a:p>
            <a:pPr defTabSz="914400">
              <a:lnSpc>
                <a:spcPct val="120000"/>
              </a:lnSpc>
              <a:spcBef>
                <a:spcPts val="300"/>
              </a:spcBef>
              <a:defRPr/>
            </a:pPr>
            <a:r>
              <a:rPr lang="zh-CN" altLang="en-US" sz="1200" dirty="0" smtClean="0">
                <a:solidFill>
                  <a:prstClr val="white">
                    <a:lumMod val="50000"/>
                  </a:prstClr>
                </a:solidFill>
                <a:latin typeface="+mn-ea"/>
              </a:rPr>
              <a:t>显示患者问诊信息、过往病历以及其他信息</a:t>
            </a:r>
            <a:endParaRPr lang="en-US" altLang="zh-CN" sz="1200" dirty="0" smtClean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720658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4859416e6be83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427985" y="2211710"/>
            <a:ext cx="24995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页面展示</a:t>
            </a:r>
            <a:endParaRPr lang="zh-CN" altLang="zh-CN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B5E69D5B-232F-4882-B503-33D82D5206C7}"/>
              </a:ext>
            </a:extLst>
          </p:cNvPr>
          <p:cNvSpPr/>
          <p:nvPr/>
        </p:nvSpPr>
        <p:spPr>
          <a:xfrm>
            <a:off x="1763688" y="1454179"/>
            <a:ext cx="2232248" cy="22322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02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215398"/>
      </p:ext>
    </p:extLst>
  </p:cSld>
  <p:clrMapOvr>
    <a:masterClrMapping/>
  </p:clrMapOvr>
  <p:transition spd="med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672" y="148655"/>
            <a:ext cx="1882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登录界面</a:t>
            </a:r>
            <a:endParaRPr lang="zh-CN" altLang="en-US" sz="2800" dirty="0"/>
          </a:p>
        </p:txBody>
      </p:sp>
      <p:pic>
        <p:nvPicPr>
          <p:cNvPr id="5" name="Picture 3" descr="C:\Users\admin\AppData\Roaming\Tencent\Users\867022739\QQ\WinTemp\RichOle\@U$G)FDR{_4Y%Y09CAZPVC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91630"/>
            <a:ext cx="424847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AppData\Roaming\Tencent\Users\867022739\QQ\WinTemp\RichOle\]476WXA$DILZF_K8%}C`PQ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491630"/>
            <a:ext cx="399593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形标注 7"/>
          <p:cNvSpPr/>
          <p:nvPr/>
        </p:nvSpPr>
        <p:spPr>
          <a:xfrm>
            <a:off x="7236296" y="1203598"/>
            <a:ext cx="1512168" cy="576064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校验功能</a:t>
            </a:r>
            <a:endParaRPr lang="zh-CN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9526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utoShape 61"/>
          <p:cNvSpPr>
            <a:spLocks noChangeAspect="1" noChangeArrowheads="1" noTextEdit="1"/>
          </p:cNvSpPr>
          <p:nvPr/>
        </p:nvSpPr>
        <p:spPr bwMode="auto">
          <a:xfrm rot="766448">
            <a:off x="3442698" y="1690304"/>
            <a:ext cx="2020490" cy="202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8" tIns="34285" rIns="68568" bIns="34285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Freeform 67"/>
          <p:cNvSpPr>
            <a:spLocks/>
          </p:cNvSpPr>
          <p:nvPr/>
        </p:nvSpPr>
        <p:spPr bwMode="auto">
          <a:xfrm rot="766448">
            <a:off x="3983241" y="3021423"/>
            <a:ext cx="4762" cy="5953"/>
          </a:xfrm>
          <a:custGeom>
            <a:avLst/>
            <a:gdLst>
              <a:gd name="T0" fmla="*/ 2147483646 w 5"/>
              <a:gd name="T1" fmla="*/ 2147483646 h 6"/>
              <a:gd name="T2" fmla="*/ 0 w 5"/>
              <a:gd name="T3" fmla="*/ 0 h 6"/>
              <a:gd name="T4" fmla="*/ 0 w 5"/>
              <a:gd name="T5" fmla="*/ 2147483646 h 6"/>
              <a:gd name="T6" fmla="*/ 2147483646 w 5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" h="6">
                <a:moveTo>
                  <a:pt x="5" y="1"/>
                </a:move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4"/>
                  <a:pt x="0" y="6"/>
                </a:cubicBezTo>
                <a:cubicBezTo>
                  <a:pt x="2" y="4"/>
                  <a:pt x="3" y="2"/>
                  <a:pt x="5" y="1"/>
                </a:cubicBezTo>
                <a:close/>
              </a:path>
            </a:pathLst>
          </a:custGeom>
          <a:solidFill>
            <a:srgbClr val="FDB83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68" tIns="34285" rIns="68568" bIns="34285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93" y="646698"/>
            <a:ext cx="9144000" cy="451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12347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操作区：</a:t>
            </a:r>
            <a:endParaRPr lang="zh-CN" altLang="en-US" sz="2800" dirty="0"/>
          </a:p>
        </p:txBody>
      </p:sp>
      <p:sp>
        <p:nvSpPr>
          <p:cNvPr id="4" name="椭圆形标注 3"/>
          <p:cNvSpPr/>
          <p:nvPr/>
        </p:nvSpPr>
        <p:spPr>
          <a:xfrm>
            <a:off x="323528" y="1707654"/>
            <a:ext cx="1152128" cy="576064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导航区</a:t>
            </a:r>
            <a:endParaRPr lang="zh-CN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椭圆形标注 21"/>
          <p:cNvSpPr/>
          <p:nvPr/>
        </p:nvSpPr>
        <p:spPr>
          <a:xfrm>
            <a:off x="7740352" y="1567458"/>
            <a:ext cx="1152128" cy="576064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列表区</a:t>
            </a:r>
            <a:endParaRPr lang="zh-CN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6818" y="2622599"/>
            <a:ext cx="5117182" cy="2537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椭圆形标注 27"/>
          <p:cNvSpPr/>
          <p:nvPr/>
        </p:nvSpPr>
        <p:spPr>
          <a:xfrm>
            <a:off x="7020272" y="3219822"/>
            <a:ext cx="1152128" cy="576064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accent6">
                    <a:lumMod val="50000"/>
                  </a:schemeClr>
                </a:solidFill>
              </a:rPr>
              <a:t>编辑</a:t>
            </a:r>
            <a:r>
              <a:rPr lang="zh-CN" altLang="en-US" sz="1600" b="1" smtClean="0">
                <a:solidFill>
                  <a:schemeClr val="accent6">
                    <a:lumMod val="50000"/>
                  </a:schemeClr>
                </a:solidFill>
              </a:rPr>
              <a:t>区</a:t>
            </a:r>
            <a:endParaRPr lang="zh-CN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1721628"/>
      </p:ext>
    </p:extLst>
  </p:cSld>
  <p:clrMapOvr>
    <a:masterClrMapping/>
  </p:clrMapOvr>
  <p:transition spd="med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admin\AppData\Roaming\Tencent\Users\867022739\QQ\WinTemp\RichOle\45Z~F29RXH9XU2OAGY_O}W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62980"/>
            <a:ext cx="914400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3" y="531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首页界面</a:t>
            </a:r>
            <a:endParaRPr lang="zh-CN" altLang="en-US" sz="2800" dirty="0"/>
          </a:p>
        </p:txBody>
      </p:sp>
      <p:sp>
        <p:nvSpPr>
          <p:cNvPr id="5" name="椭圆形标注 4"/>
          <p:cNvSpPr/>
          <p:nvPr/>
        </p:nvSpPr>
        <p:spPr>
          <a:xfrm>
            <a:off x="4139952" y="2826110"/>
            <a:ext cx="1440160" cy="576064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accent6">
                    <a:lumMod val="50000"/>
                  </a:schemeClr>
                </a:solidFill>
              </a:rPr>
              <a:t>E-chart</a:t>
            </a:r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表</a:t>
            </a:r>
            <a:endParaRPr lang="zh-CN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65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年度工作总结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自定义 123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60B5CC"/>
      </a:accent1>
      <a:accent2>
        <a:srgbClr val="A6D3A7"/>
      </a:accent2>
      <a:accent3>
        <a:srgbClr val="60B5CC"/>
      </a:accent3>
      <a:accent4>
        <a:srgbClr val="A6D3A7"/>
      </a:accent4>
      <a:accent5>
        <a:srgbClr val="60B5CC"/>
      </a:accent5>
      <a:accent6>
        <a:srgbClr val="A6D3A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872</Words>
  <Application>Microsoft Office PowerPoint</Application>
  <PresentationFormat>全屏显示(16:9)</PresentationFormat>
  <Paragraphs>93</Paragraphs>
  <Slides>19</Slides>
  <Notes>12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Administrator</cp:lastModifiedBy>
  <cp:revision>437</cp:revision>
  <dcterms:created xsi:type="dcterms:W3CDTF">2014-11-09T01:07:25Z</dcterms:created>
  <dcterms:modified xsi:type="dcterms:W3CDTF">2017-08-10T13:51:57Z</dcterms:modified>
</cp:coreProperties>
</file>