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343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0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3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8734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558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307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DF7A30-534E-4272-AEC5-70490B15BAF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5A4D897-982E-4EA4-B288-F16AFDECD20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4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Previa 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5" y="4265372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Presentado por: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Santiago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Jhoao Alejandro Martínez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6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Graficado de los datos, agregando cada modelo de forma progresiva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455" y="3155324"/>
            <a:ext cx="8659490" cy="14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1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Entrenamiento de los modelos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dividen los modelos de forma </a:t>
            </a:r>
            <a:r>
              <a:rPr lang="es-ES" dirty="0" err="1"/>
              <a:t>aleateoria</a:t>
            </a:r>
            <a:r>
              <a:rPr lang="es-ES" dirty="0"/>
              <a:t> antes de entrenarlos, </a:t>
            </a:r>
            <a:r>
              <a:rPr lang="es-ES" dirty="0" smtClean="0"/>
              <a:t>usando la </a:t>
            </a:r>
            <a:r>
              <a:rPr lang="es-ES" dirty="0"/>
              <a:t>función </a:t>
            </a:r>
            <a:r>
              <a:rPr lang="es-ES" b="1" dirty="0" err="1"/>
              <a:t>permutation</a:t>
            </a:r>
            <a:r>
              <a:rPr lang="es-ES" dirty="0"/>
              <a:t> de </a:t>
            </a:r>
            <a:r>
              <a:rPr lang="es-ES" b="1" dirty="0" err="1" smtClean="0"/>
              <a:t>SciPy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89" y="3933555"/>
            <a:ext cx="592537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 Simplificado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Se evalúan varias funciones de recta en pos de determinar cual de ellas es la que contiene un menor margen de error con respecto a los datos reales, para esto se ha calculado una variable de error y se evalúan varios modelos, además de esto se grafican para que el usuario pueda revisar las funciones por su cuenta.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249" y="4518887"/>
            <a:ext cx="5510588" cy="13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7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SciPy.Optimize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Proporciona </a:t>
            </a:r>
            <a:r>
              <a:rPr lang="es-ES" dirty="0"/>
              <a:t>funciones para minimizar (o maximizar) funciones objetivo, posiblemente sujetas a restricciones. Incluye solucionadores de problemas no lineales (con soporte para algoritmos de optimización locales y globales), programación lineal, mínimos cuadrados restringidos y no lineales, búsqueda de raíces y ajuste de curvas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b="1" dirty="0" err="1"/>
              <a:t>f</a:t>
            </a:r>
            <a:r>
              <a:rPr lang="es-ES" b="1" dirty="0" err="1" smtClean="0"/>
              <a:t>solve</a:t>
            </a:r>
            <a:r>
              <a:rPr lang="es-ES" b="1" dirty="0"/>
              <a:t>: </a:t>
            </a:r>
            <a:r>
              <a:rPr lang="es-ES" dirty="0" smtClean="0"/>
              <a:t>Encuentra </a:t>
            </a:r>
            <a:r>
              <a:rPr lang="es-ES" dirty="0"/>
              <a:t>las raíces de una función. En matemática, se conoce como raíz de un polinomio o cero de una función (definida sobre un cierto cuerpo algebraico) f(x) a todo elemento x perteneciente al dominio de dicha función tal </a:t>
            </a:r>
            <a:r>
              <a:rPr lang="es-ES" dirty="0" smtClean="0"/>
              <a:t>que f(x) = 0</a:t>
            </a:r>
          </a:p>
        </p:txBody>
      </p:sp>
    </p:spTree>
    <p:extLst>
      <p:ext uri="{BB962C8B-B14F-4D97-AF65-F5344CB8AC3E}">
        <p14:creationId xmlns:p14="http://schemas.microsoft.com/office/powerpoint/2010/main" val="305714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Entrega de resultado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estimula el tiempo que </a:t>
            </a:r>
            <a:r>
              <a:rPr lang="es-ES" dirty="0" err="1" smtClean="0"/>
              <a:t>requie.e</a:t>
            </a:r>
            <a:r>
              <a:rPr lang="es-ES" dirty="0" smtClean="0"/>
              <a:t> </a:t>
            </a:r>
            <a:r>
              <a:rPr lang="es-ES" dirty="0"/>
              <a:t>llegar a un valor </a:t>
            </a:r>
            <a:r>
              <a:rPr lang="es-ES"/>
              <a:t>objetivo </a:t>
            </a:r>
            <a:r>
              <a:rPr lang="es-ES" smtClean="0"/>
              <a:t>arbitrario y=1000 </a:t>
            </a:r>
            <a:r>
              <a:rPr lang="es-ES" dirty="0" smtClean="0"/>
              <a:t>por </a:t>
            </a:r>
            <a:r>
              <a:rPr lang="es-ES" dirty="0"/>
              <a:t>cada </a:t>
            </a:r>
            <a:r>
              <a:rPr lang="es-ES" dirty="0" smtClean="0"/>
              <a:t>modelo.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92" y="3838927"/>
            <a:ext cx="7556508" cy="22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 empleadas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266" y="2884278"/>
            <a:ext cx="5653867" cy="16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5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NumPy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099494"/>
            <a:ext cx="9601200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err="1"/>
              <a:t>NumPy</a:t>
            </a:r>
            <a:r>
              <a:rPr lang="es-ES" dirty="0"/>
              <a:t> es un proyecto de código abierto que tiene como objetivo permitir la computación numérica con Python. Fue creado en 2005, basándose en el trabajo inicial de las bibliotecas </a:t>
            </a:r>
            <a:r>
              <a:rPr lang="es-ES" dirty="0" err="1"/>
              <a:t>Numerical</a:t>
            </a:r>
            <a:r>
              <a:rPr lang="es-ES" dirty="0"/>
              <a:t> y </a:t>
            </a:r>
            <a:r>
              <a:rPr lang="es-ES" dirty="0" err="1"/>
              <a:t>Numarray</a:t>
            </a:r>
            <a:r>
              <a:rPr lang="es-ES" dirty="0"/>
              <a:t>. </a:t>
            </a:r>
            <a:r>
              <a:rPr lang="es-ES" dirty="0" err="1"/>
              <a:t>NumPy</a:t>
            </a:r>
            <a:r>
              <a:rPr lang="es-ES" dirty="0"/>
              <a:t> </a:t>
            </a:r>
            <a:r>
              <a:rPr lang="es-ES" dirty="0" smtClean="0"/>
              <a:t>promete que siempre será </a:t>
            </a:r>
            <a:r>
              <a:rPr lang="es-ES" dirty="0"/>
              <a:t>un software 100% de código abierto, de uso gratuito para todos y publicado bajo los términos liberales de la licencia BSD modificada.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err="1"/>
              <a:t>NumPy</a:t>
            </a:r>
            <a:r>
              <a:rPr lang="es-ES" dirty="0"/>
              <a:t> se desarrolla al aire libre en GitHub, a través del consenso de </a:t>
            </a:r>
            <a:r>
              <a:rPr lang="es-ES" dirty="0" err="1"/>
              <a:t>NumPy</a:t>
            </a:r>
            <a:r>
              <a:rPr lang="es-ES" dirty="0"/>
              <a:t> y de la comunidad científica Python en general.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065" y="4854262"/>
            <a:ext cx="1817470" cy="18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Pandas </a:t>
            </a:r>
            <a:r>
              <a:rPr lang="es-ES" dirty="0"/>
              <a:t>es una biblioteca de software escrita como extensión de </a:t>
            </a:r>
            <a:r>
              <a:rPr lang="es-ES" dirty="0" err="1"/>
              <a:t>NumPy</a:t>
            </a:r>
            <a:r>
              <a:rPr lang="es-ES" dirty="0"/>
              <a:t> para manipulación y análisis de datos para el lenguaje de programación Python. En particular, ofrece estructuras de datos y operaciones para tablas numéricas manipulares y series temporales. Es un software libre distribuido bajo la licencia BSD versión tres cláusulas.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En 2008, el desarrollo de pandas comenzó en AQR Capital Management. A finales de 2009, era de código abierto y hoy en día cuenta con el apoyo activo de una comunidad de personas de ideas afines en todo el </a:t>
            </a:r>
            <a:r>
              <a:rPr lang="es-ES" dirty="0" smtClean="0"/>
              <a:t>mundo.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80" y="4533362"/>
            <a:ext cx="2466573" cy="24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6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Matplotlib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err="1"/>
              <a:t>Matplotlib</a:t>
            </a:r>
            <a:r>
              <a:rPr lang="es-ES" dirty="0"/>
              <a:t> es un proyecto patrocinado de </a:t>
            </a:r>
            <a:r>
              <a:rPr lang="es-ES" dirty="0" err="1"/>
              <a:t>NumFOCUS</a:t>
            </a:r>
            <a:r>
              <a:rPr lang="es-ES" dirty="0"/>
              <a:t>, una organización benéfica sin fines de lucro </a:t>
            </a:r>
            <a:r>
              <a:rPr lang="es-ES" dirty="0" smtClean="0"/>
              <a:t>en </a:t>
            </a:r>
            <a:r>
              <a:rPr lang="es-ES" dirty="0"/>
              <a:t>los Estados Unidos. </a:t>
            </a:r>
            <a:r>
              <a:rPr lang="es-ES" dirty="0" err="1"/>
              <a:t>NumFOCUS</a:t>
            </a:r>
            <a:r>
              <a:rPr lang="es-ES" dirty="0"/>
              <a:t> proporciona a </a:t>
            </a:r>
            <a:r>
              <a:rPr lang="es-ES" dirty="0" err="1"/>
              <a:t>Matplotlib</a:t>
            </a:r>
            <a:r>
              <a:rPr lang="es-ES" dirty="0"/>
              <a:t> apoyo fiscal, legal y administrativo para </a:t>
            </a:r>
            <a:r>
              <a:rPr lang="es-ES" dirty="0" smtClean="0"/>
              <a:t>ayudar </a:t>
            </a:r>
            <a:r>
              <a:rPr lang="es-ES" dirty="0"/>
              <a:t>a garantizar la salud y la sostenibilidad del proyecto, es una biblioteca completa para crear visualizaciones estáticas, animadas e interactivas en Python.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Proporciona </a:t>
            </a:r>
            <a:r>
              <a:rPr lang="es-ES" dirty="0"/>
              <a:t>una API, </a:t>
            </a:r>
            <a:r>
              <a:rPr lang="es-ES" dirty="0" err="1"/>
              <a:t>pylab</a:t>
            </a:r>
            <a:r>
              <a:rPr lang="es-ES" dirty="0"/>
              <a:t>, diseñada para recordar a la de MATLAB.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8" y="5643521"/>
            <a:ext cx="5029210" cy="10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2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Scipy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54558"/>
            <a:ext cx="9601200" cy="4038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err="1"/>
              <a:t>SciPy</a:t>
            </a:r>
            <a:r>
              <a:rPr lang="es-ES" dirty="0"/>
              <a:t> es una biblioteca libre y de código abierto para Python. Se compone de herramientas y algoritmos matemáticos. Se creó a partir de la colección original de </a:t>
            </a:r>
            <a:r>
              <a:rPr lang="es-ES" dirty="0" err="1"/>
              <a:t>Travis</a:t>
            </a:r>
            <a:r>
              <a:rPr lang="es-ES" dirty="0"/>
              <a:t> </a:t>
            </a:r>
            <a:r>
              <a:rPr lang="es-ES" dirty="0" err="1"/>
              <a:t>Oliphant</a:t>
            </a:r>
            <a:r>
              <a:rPr lang="es-ES" dirty="0"/>
              <a:t>, que se componía de módulos de extensión para Python y fue lanzada en 1999 bajo el nombre de </a:t>
            </a:r>
            <a:r>
              <a:rPr lang="es-ES" dirty="0" err="1"/>
              <a:t>Multipack</a:t>
            </a:r>
            <a:r>
              <a:rPr lang="es-ES" dirty="0"/>
              <a:t>, llamada así por los paquetes </a:t>
            </a:r>
            <a:r>
              <a:rPr lang="es-ES" dirty="0" err="1"/>
              <a:t>netlib</a:t>
            </a:r>
            <a:r>
              <a:rPr lang="es-ES" dirty="0"/>
              <a:t> que reunían a ODEPACK, QUADPACK, y MINPACK.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err="1"/>
              <a:t>SciPy</a:t>
            </a:r>
            <a:r>
              <a:rPr lang="es-ES" dirty="0"/>
              <a:t> contiene módulos para optimización, álgebra lineal, integración, interpolación, funciones especiales, </a:t>
            </a:r>
            <a:r>
              <a:rPr lang="es-ES" dirty="0" smtClean="0"/>
              <a:t>procesamiento </a:t>
            </a:r>
            <a:r>
              <a:rPr lang="es-ES" dirty="0"/>
              <a:t>de señales y de </a:t>
            </a:r>
            <a:r>
              <a:rPr lang="es-ES" dirty="0" smtClean="0"/>
              <a:t>imagen y </a:t>
            </a:r>
            <a:r>
              <a:rPr lang="es-ES" dirty="0"/>
              <a:t>otras tareas para la ciencia e ingeniería.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209" y="4906851"/>
            <a:ext cx="1630735" cy="16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8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 modelo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Se emplea la función </a:t>
            </a:r>
            <a:r>
              <a:rPr lang="es-ES" b="1" dirty="0" err="1" smtClean="0"/>
              <a:t>polyfit</a:t>
            </a:r>
            <a:r>
              <a:rPr lang="es-ES" b="1" dirty="0" smtClean="0"/>
              <a:t> </a:t>
            </a:r>
            <a:r>
              <a:rPr lang="es-ES" dirty="0" smtClean="0"/>
              <a:t>de </a:t>
            </a:r>
            <a:r>
              <a:rPr lang="es-ES" b="1" dirty="0" err="1" smtClean="0"/>
              <a:t>NumPy</a:t>
            </a:r>
            <a:r>
              <a:rPr lang="es-ES" b="1" dirty="0" smtClean="0"/>
              <a:t> </a:t>
            </a:r>
            <a:r>
              <a:rPr lang="es-ES" dirty="0" smtClean="0"/>
              <a:t>para obtener las variables de la función lineal a partir de los datos </a:t>
            </a:r>
            <a:r>
              <a:rPr lang="es-ES" b="1" dirty="0" smtClean="0"/>
              <a:t>x</a:t>
            </a:r>
            <a:r>
              <a:rPr lang="es-ES" dirty="0" smtClean="0"/>
              <a:t> e </a:t>
            </a:r>
            <a:r>
              <a:rPr lang="es-ES" b="1" dirty="0" smtClean="0"/>
              <a:t>y </a:t>
            </a:r>
            <a:r>
              <a:rPr lang="es-ES" dirty="0" smtClean="0"/>
              <a:t>del </a:t>
            </a:r>
            <a:r>
              <a:rPr lang="es-ES" dirty="0" err="1" smtClean="0"/>
              <a:t>dataset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83" y="4386802"/>
            <a:ext cx="8312938" cy="14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9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Regresión Lineal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054181"/>
            <a:ext cx="9601200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La regresión lineal es una técnica paramétrica de machine </a:t>
            </a:r>
            <a:r>
              <a:rPr lang="es-ES" dirty="0" err="1"/>
              <a:t>learning</a:t>
            </a:r>
            <a:r>
              <a:rPr lang="es-ES" dirty="0"/>
              <a:t>. Con «paramétrica» queremos decir que incluso antes de mirar a los datos, ya sabemos cuántos parámetros (o coeficientes) vamos a necesitar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El aprendizaje consiste en encontrar cuáles son los mejores parámetros (coeficientes) para los datos que tengamos.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114" y="4335085"/>
            <a:ext cx="3426737" cy="20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Preparación y graficado de los modelos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297" y="2142605"/>
            <a:ext cx="5516844" cy="3581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1" y="2142605"/>
            <a:ext cx="613495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3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45</TotalTime>
  <Words>684</Words>
  <Application>Microsoft Office PowerPoint</Application>
  <PresentationFormat>Panorámica</PresentationFormat>
  <Paragraphs>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Previa 1</vt:lpstr>
      <vt:lpstr>Librerías empleadas</vt:lpstr>
      <vt:lpstr>NumPy</vt:lpstr>
      <vt:lpstr>Pandas</vt:lpstr>
      <vt:lpstr>Matplotlib</vt:lpstr>
      <vt:lpstr>Scipy</vt:lpstr>
      <vt:lpstr>Creación de un modelo</vt:lpstr>
      <vt:lpstr>Regresión Lineal</vt:lpstr>
      <vt:lpstr>Preparación y graficado de los modelos</vt:lpstr>
      <vt:lpstr>Graficado de los datos, agregando cada modelo de forma progresiva</vt:lpstr>
      <vt:lpstr>Entrenamiento de los modelos</vt:lpstr>
      <vt:lpstr>Procedimiento Simplificado</vt:lpstr>
      <vt:lpstr>SciPy.Optimize</vt:lpstr>
      <vt:lpstr>Entrega de 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Previa 1</dc:title>
  <dc:creator>Jhoao Alejandro Martínez Londoño</dc:creator>
  <cp:lastModifiedBy>Jhoao Alejandro Martínez Londoño</cp:lastModifiedBy>
  <cp:revision>6</cp:revision>
  <dcterms:created xsi:type="dcterms:W3CDTF">2020-10-06T22:03:53Z</dcterms:created>
  <dcterms:modified xsi:type="dcterms:W3CDTF">2020-10-06T22:57:18Z</dcterms:modified>
</cp:coreProperties>
</file>