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1386c108_4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81386c108_4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81386c108_4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81386c108_4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81386c10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81386c10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81386c10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81386c10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81386c10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81386c10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81386c108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81386c108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81386c108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81386c108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81386c108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81386c108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81386c108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81386c108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81386c108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81386c108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81386c1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81386c1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81386c108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81386c108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81386c108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81386c108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81386c108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81386c108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81386c10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81386c10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81386c108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81386c108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81386c10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81386c10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81386c108_4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81386c108_4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81386c108_4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81386c108_4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81386c108_4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81386c108_4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1386c108_4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81386c108_4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Trabajo Final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Computación Blanda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Santiago Torres Vasquez - 1010056328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Jhoao Alejandro Martinez - 1010135931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Construcción de modelo</a:t>
            </a:r>
            <a:endParaRPr b="1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41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preparan las variables a utilizar y se organizar de manera que el programa entienda el modelo, se crea una lista de archivos usados para entrenamiento y comprobación; se abre el archivo y se extraen las características de este, asociandolos a un índice x.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801" y="62852"/>
            <a:ext cx="3593275" cy="450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Pruebas</a:t>
            </a:r>
            <a:endParaRPr b="1"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650475"/>
            <a:ext cx="42297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realizan pruebas sobre los archivos de entrada para comprobar la precisión de las predicciones; luego se escoge entre estas la que haya sido más precisa.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275" y="661263"/>
            <a:ext cx="363712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Main</a:t>
            </a:r>
            <a:endParaRPr b="1"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Construcción de modelo y llamado a funciones.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52475"/>
            <a:ext cx="37528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Procesamiento de Imágenes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Librerías Empleadas</a:t>
            </a:r>
            <a:endParaRPr b="1"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OpenCV: </a:t>
            </a:r>
            <a:r>
              <a:rPr lang="es"/>
              <a:t>U</a:t>
            </a:r>
            <a:r>
              <a:rPr lang="es"/>
              <a:t>na biblioteca de funciones dirigida principalmente a la visión por computador en tiempo real. Incluye </a:t>
            </a:r>
            <a:r>
              <a:rPr lang="es"/>
              <a:t>funcionalidad</a:t>
            </a:r>
            <a:r>
              <a:rPr lang="es"/>
              <a:t> para procesamiento de imágenes, tanto en la detección como en el aspecto de aprendizaje de máquina.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Pytesseract: </a:t>
            </a:r>
            <a:r>
              <a:rPr lang="es"/>
              <a:t>Python-tesseract es una herramienta de reconocimiento óptico de caracteres (OCR) para Python, capaz de reconocer y leer texto contenido en las imágenes. Python-tesseract es un contenedor para el motor Tesseract-OCR.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Preparación de la Imagen</a:t>
            </a:r>
            <a:endParaRPr b="1"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Usando OpenCV, la imagen se convierte a un array, y se extraen los contornos encontrados.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09550"/>
            <a:ext cx="4107900" cy="2724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Procesamiento de la Imagen</a:t>
            </a:r>
            <a:endParaRPr b="1"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calcula el área de los contornos, así como identificar sus vértices, para identificar qué tipo de figuras son.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657113"/>
            <a:ext cx="4260300" cy="1829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Procesamiento de la Imagen</a:t>
            </a:r>
            <a:endParaRPr b="1"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</a:t>
            </a:r>
            <a:r>
              <a:rPr lang="es"/>
              <a:t>efectúan</a:t>
            </a:r>
            <a:r>
              <a:rPr lang="es"/>
              <a:t> una serie de comparaciones para detectar las placas entre los contornos: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Forma: Rectangular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Tamaño: 9000 o más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Lados: Relación 2:4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500" y="1161300"/>
            <a:ext cx="3760797" cy="3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Procesamiento de la Imagen</a:t>
            </a:r>
            <a:endParaRPr b="1"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En los casos que se cumplen las condiciones, se usa Pytesseract para extraer el texto dentro de las placas identificadas, y se escribe dicho texto encima de ellas para demostrar el éxito del procedimiento.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60313"/>
            <a:ext cx="4267200" cy="262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Resultado</a:t>
            </a:r>
            <a:endParaRPr b="1"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380" y="1152475"/>
            <a:ext cx="4042924" cy="30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55" y="1152475"/>
            <a:ext cx="4042924" cy="304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Procesamiento</a:t>
            </a:r>
            <a:r>
              <a:rPr b="1" lang="es"/>
              <a:t> de audio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Ejemplo 2</a:t>
            </a:r>
            <a:endParaRPr b="1"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299" y="1152477"/>
            <a:ext cx="2562275" cy="3416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350" y="1152475"/>
            <a:ext cx="2562275" cy="341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Comparación</a:t>
            </a:r>
            <a:endParaRPr b="1"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Salida ejemplo 1:</a:t>
            </a:r>
            <a:endParaRPr b="1"/>
          </a:p>
        </p:txBody>
      </p:sp>
      <p:sp>
        <p:nvSpPr>
          <p:cNvPr id="189" name="Google Shape;189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Salida e</a:t>
            </a:r>
            <a:r>
              <a:rPr b="1" lang="es"/>
              <a:t>jemplo 2:</a:t>
            </a:r>
            <a:endParaRPr b="1"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6" y="1558981"/>
            <a:ext cx="2470150" cy="25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58975"/>
            <a:ext cx="2760025" cy="8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Comparación</a:t>
            </a:r>
            <a:endParaRPr b="1"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Salida ejemplo 1: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98" name="Google Shape;198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Salida ejemplo 2:</a:t>
            </a:r>
            <a:endParaRPr b="1"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425" y="2243125"/>
            <a:ext cx="20764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850" y="2228838"/>
            <a:ext cx="1905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Librerías empleadas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169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argparse: </a:t>
            </a:r>
            <a:r>
              <a:rPr lang="es"/>
              <a:t>El módulo facilita la escritura de interfaces de línea de comandos fáciles de usar. El programa define qué argumentos requiere, y argparse descubrirá cómo analizarlos.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os: </a:t>
            </a:r>
            <a:r>
              <a:rPr lang="es"/>
              <a:t> </a:t>
            </a:r>
            <a:r>
              <a:rPr lang="es"/>
              <a:t>Este módulo proporciona una forma portátil de utilizar la funcionalidad dependiente del sistema operativo; permitiendo cargar rutas de archivos, abrirlos o cerrarlos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</a:t>
            </a:r>
            <a:r>
              <a:rPr b="1" lang="es"/>
              <a:t>warnings:</a:t>
            </a:r>
            <a:r>
              <a:rPr lang="es"/>
              <a:t> El módulo de advertencias suprime las advertencias repetidas de la mism</a:t>
            </a:r>
            <a:r>
              <a:rPr lang="es">
                <a:solidFill>
                  <a:srgbClr val="FFFFFF"/>
                </a:solidFill>
              </a:rPr>
              <a:t>a </a:t>
            </a:r>
            <a:r>
              <a:rPr lang="es"/>
              <a:t>fuente para reducir la molestia de ver el mismo mensaje una y otra vez.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numpy</a:t>
            </a:r>
            <a:endParaRPr b="1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NumPy es un proyecto de código abierto que tiene como objetivo permitir la computación numérica con Python. Fue creado en 2005, basándose en el trabajo inicial de las bibliotecas Numerical y Numarray.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NumPy es 100% de código abierto, de uso gratuito para todos y publicado bajo los términos liberales de la licencia BSD modificada.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275" y="2921075"/>
            <a:ext cx="1427126" cy="142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</a:t>
            </a:r>
            <a:r>
              <a:rPr b="1" lang="es"/>
              <a:t>ciPy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SciPy es una biblioteca libre y de código abierto para Python. Se compone de herramientas y algoritmos matemáticos. Se creó a partir de la colección original de Travis Oliphant, que se componía de módulos de extensión para Python y fue lanzada en 1999 bajo el nombre de Multipack, llamada así por los paquetes netlib que reunían a ODEPACK, QUADPACK, y MINPACK.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</a:t>
            </a:r>
            <a:r>
              <a:rPr lang="es"/>
              <a:t>s parte del conjunto NumPy, que incluye herramientas como Matplotlib, pandas y SymPy.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450" y="3552892"/>
            <a:ext cx="978750" cy="9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hmmlearn</a:t>
            </a:r>
            <a:endParaRPr b="1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hmmlearn es un conjunto de algoritmos para el aprendizaje no supervisado y la inferencia de modelos ocultos de Markov.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875" y="1926750"/>
            <a:ext cx="28575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52250" y="19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300"/>
              <a:t>python_speech_features</a:t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Esta biblioteca proporciona características de voz comunes para ASR, incluidos MFCC y energías de banco de filtros; lo cual permite caracterizar, representar y manipular archivos de voz siguiendo los parámetros deseados por el usuario.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901" y="2437975"/>
            <a:ext cx="3103399" cy="19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Importación de archivos de audio</a:t>
            </a:r>
            <a:endParaRPr b="1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724825"/>
            <a:ext cx="3546000" cy="1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crea una función que reconoce el comando con el cual se ejecuta el código, el cual incluya la ruta a la carpeta que contiene los audios de prueba.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648" y="2072061"/>
            <a:ext cx="4699650" cy="9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Entrenamiento</a:t>
            </a:r>
            <a:endParaRPr b="1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36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crea una función para entrenar el modelo oculto de Markov usando las herramientas de la librería hmmlearn.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525" y="1152475"/>
            <a:ext cx="4840500" cy="318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