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8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6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0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C0A0-8950-4A40-8A9A-D62827B82520}" type="datetimeFigureOut">
              <a:rPr lang="ru-RU" smtClean="0"/>
              <a:t>29.04.2015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B3BF-61BB-45EA-9701-E3364BE8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9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ya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err="1" smtClean="0"/>
              <a:t>DevTools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3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DOM</a:t>
            </a:r>
          </a:p>
          <a:p>
            <a:r>
              <a:rPr lang="ru-RU" dirty="0" smtClean="0"/>
              <a:t>Информация о сетевых запросах</a:t>
            </a:r>
          </a:p>
          <a:p>
            <a:r>
              <a:rPr lang="ru-RU" dirty="0" smtClean="0"/>
              <a:t>Отладка </a:t>
            </a:r>
            <a:r>
              <a:rPr lang="en-US" dirty="0" smtClean="0"/>
              <a:t>JavaScript</a:t>
            </a:r>
          </a:p>
          <a:p>
            <a:r>
              <a:rPr lang="ru-RU" dirty="0" smtClean="0"/>
              <a:t>Профилирование</a:t>
            </a:r>
          </a:p>
          <a:p>
            <a:r>
              <a:rPr lang="ru-RU" dirty="0" smtClean="0"/>
              <a:t>Работа с локальными ресурсами браузера</a:t>
            </a:r>
          </a:p>
          <a:p>
            <a:r>
              <a:rPr lang="ru-RU" dirty="0" smtClean="0"/>
              <a:t>Аудит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Перейдите на </a:t>
            </a:r>
            <a:r>
              <a:rPr lang="en-US" dirty="0" smtClean="0">
                <a:hlinkClick r:id="rId2"/>
              </a:rPr>
              <a:t>http://ya.ru</a:t>
            </a:r>
            <a:endParaRPr lang="ru-RU" dirty="0" smtClean="0"/>
          </a:p>
          <a:p>
            <a:r>
              <a:rPr lang="ru-RU" dirty="0" smtClean="0"/>
              <a:t>Откройте </a:t>
            </a:r>
            <a:r>
              <a:rPr lang="en-US" dirty="0" err="1" smtClean="0"/>
              <a:t>DevTools</a:t>
            </a:r>
            <a:r>
              <a:rPr lang="en-US" dirty="0" smtClean="0"/>
              <a:t> (F12), </a:t>
            </a:r>
            <a:r>
              <a:rPr lang="ru-RU" dirty="0" smtClean="0"/>
              <a:t>перейдите на вкладку «</a:t>
            </a:r>
            <a:r>
              <a:rPr lang="en-US" dirty="0" smtClean="0"/>
              <a:t>Console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С помощью консоли, введите в текстовое поле любой поисковый запрос и отправьте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563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51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Chrome DevTools</vt:lpstr>
      <vt:lpstr>Итого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</dc:title>
  <dc:creator>Бухарин Вячеслав Владимирович</dc:creator>
  <cp:lastModifiedBy>Бухарин Вячеслав Владимирович</cp:lastModifiedBy>
  <cp:revision>2</cp:revision>
  <dcterms:created xsi:type="dcterms:W3CDTF">2015-04-27T04:36:00Z</dcterms:created>
  <dcterms:modified xsi:type="dcterms:W3CDTF">2015-04-29T08:35:14Z</dcterms:modified>
</cp:coreProperties>
</file>