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02" r:id="rId2"/>
    <p:sldId id="257" r:id="rId3"/>
    <p:sldId id="256" r:id="rId4"/>
    <p:sldId id="289" r:id="rId5"/>
    <p:sldId id="261" r:id="rId6"/>
    <p:sldId id="290" r:id="rId7"/>
    <p:sldId id="260" r:id="rId8"/>
    <p:sldId id="270" r:id="rId9"/>
    <p:sldId id="291" r:id="rId10"/>
    <p:sldId id="268" r:id="rId11"/>
    <p:sldId id="269" r:id="rId12"/>
    <p:sldId id="292" r:id="rId13"/>
    <p:sldId id="293" r:id="rId14"/>
    <p:sldId id="271" r:id="rId15"/>
    <p:sldId id="259" r:id="rId16"/>
    <p:sldId id="262" r:id="rId17"/>
    <p:sldId id="263" r:id="rId18"/>
    <p:sldId id="298" r:id="rId19"/>
    <p:sldId id="264" r:id="rId20"/>
    <p:sldId id="265" r:id="rId21"/>
    <p:sldId id="267" r:id="rId22"/>
    <p:sldId id="272" r:id="rId23"/>
    <p:sldId id="294" r:id="rId24"/>
    <p:sldId id="299" r:id="rId25"/>
    <p:sldId id="300" r:id="rId26"/>
    <p:sldId id="273" r:id="rId27"/>
    <p:sldId id="296" r:id="rId28"/>
    <p:sldId id="303" r:id="rId29"/>
    <p:sldId id="295" r:id="rId30"/>
    <p:sldId id="277" r:id="rId31"/>
    <p:sldId id="275" r:id="rId32"/>
    <p:sldId id="297" r:id="rId33"/>
    <p:sldId id="279" r:id="rId34"/>
    <p:sldId id="287" r:id="rId35"/>
    <p:sldId id="288" r:id="rId36"/>
    <p:sldId id="301" r:id="rId37"/>
    <p:sldId id="280" r:id="rId38"/>
    <p:sldId id="281" r:id="rId39"/>
    <p:sldId id="283" r:id="rId40"/>
    <p:sldId id="284" r:id="rId41"/>
    <p:sldId id="285" r:id="rId42"/>
    <p:sldId id="286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037" autoAdjust="0"/>
  </p:normalViewPr>
  <p:slideViewPr>
    <p:cSldViewPr snapToGrid="0">
      <p:cViewPr varScale="1">
        <p:scale>
          <a:sx n="84" d="100"/>
          <a:sy n="84" d="100"/>
        </p:scale>
        <p:origin x="23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DBD02-38A5-423C-9541-E3CADDB98CEB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882-9F74-45E9-902A-B7072A705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хотелось бы отметить: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фрон-ент</a:t>
            </a:r>
            <a:r>
              <a:rPr lang="en-US" baseline="0" dirty="0" smtClean="0"/>
              <a:t>? </a:t>
            </a:r>
            <a:r>
              <a:rPr lang="ru-RU" baseline="0" dirty="0" smtClean="0"/>
              <a:t>Чем он отличается от бек-</a:t>
            </a:r>
            <a:r>
              <a:rPr lang="ru-RU" baseline="0" dirty="0" err="1" smtClean="0"/>
              <a:t>енда</a:t>
            </a:r>
            <a:r>
              <a:rPr lang="ru-RU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Какие задачи они в целом решают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2 части единого целого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8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Анонимные</a:t>
            </a:r>
            <a:r>
              <a:rPr lang="ru-RU" baseline="0" dirty="0" smtClean="0"/>
              <a:t> функции – аналог  анонимных делегатов, или лямбда-выражений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7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отличие от </a:t>
            </a:r>
            <a:r>
              <a:rPr lang="en-US" baseline="0" dirty="0" smtClean="0"/>
              <a:t>C#</a:t>
            </a:r>
            <a:r>
              <a:rPr lang="ru-RU" baseline="0" dirty="0" smtClean="0"/>
              <a:t>, где выражение для проверки условия обязательно должно вернуть </a:t>
            </a:r>
            <a:r>
              <a:rPr lang="en-US" baseline="0" dirty="0" smtClean="0"/>
              <a:t>true </a:t>
            </a:r>
            <a:r>
              <a:rPr lang="ru-RU" baseline="0" dirty="0" smtClean="0"/>
              <a:t>или </a:t>
            </a:r>
            <a:r>
              <a:rPr lang="en-US" baseline="0" dirty="0" smtClean="0"/>
              <a:t>false. </a:t>
            </a:r>
            <a:r>
              <a:rPr lang="ru-RU" baseline="0" dirty="0" smtClean="0"/>
              <a:t>В </a:t>
            </a:r>
            <a:r>
              <a:rPr lang="en-US" baseline="0" dirty="0" smtClean="0"/>
              <a:t>JS </a:t>
            </a:r>
            <a:r>
              <a:rPr lang="ru-RU" baseline="0" dirty="0" smtClean="0"/>
              <a:t>истинность или ложность может определяться в зависимости от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4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пишутся условия в </a:t>
            </a:r>
            <a:r>
              <a:rPr lang="en-US" baseline="0" dirty="0" smtClean="0"/>
              <a:t>C# </a:t>
            </a:r>
            <a:r>
              <a:rPr lang="ru-RU" baseline="0" dirty="0" smtClean="0"/>
              <a:t>и в </a:t>
            </a:r>
            <a:r>
              <a:rPr lang="en-US" baseline="0" dirty="0" smtClean="0"/>
              <a:t>JavaScript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3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и как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Область видимости определяется не фигурными скобками а функцией.</a:t>
            </a:r>
            <a:endParaRPr lang="ru-RU" b="0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Присвоения остаются на своих местах, но объявление переменных “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вспылвает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наверх функции.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Декларируйте переменные в начале вашей функции.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62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22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4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что есть спецификации</a:t>
            </a:r>
            <a:r>
              <a:rPr lang="ru-RU" baseline="0" dirty="0" smtClean="0"/>
              <a:t> разных версий, и новая 6 версия еще пока не поддерживает, но это наше «завтра». В течении презентации я буду показывать а как это будет выглядеть «завтра»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1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7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— это «резервное хранилище свойств и методов» объекта, автоматически используемое при поиске.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примере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console.dir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([1,2,3]);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39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Различие между подходами, когда и какой нужно использовать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47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r>
              <a:rPr lang="ru-RU" baseline="0" dirty="0" smtClean="0"/>
              <a:t> объявляйте методы в прототипах, а поля – в конструкторе.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57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Задачка</a:t>
            </a:r>
            <a:r>
              <a:rPr lang="ru-RU" baseline="0" dirty="0" smtClean="0"/>
              <a:t> для закрепления материала</a:t>
            </a:r>
          </a:p>
          <a:p>
            <a:endParaRPr lang="ru-RU" baseline="0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C# </a:t>
            </a:r>
            <a:r>
              <a:rPr lang="ru-RU" baseline="0" dirty="0" smtClean="0"/>
              <a:t>у нас есть  </a:t>
            </a:r>
            <a:r>
              <a:rPr lang="en-US" baseline="0" dirty="0" smtClean="0"/>
              <a:t>LINQ </a:t>
            </a:r>
            <a:r>
              <a:rPr lang="ru-RU" baseline="0" dirty="0" smtClean="0"/>
              <a:t> Можно фильтровать набор данных разными способами.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83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массивов в </a:t>
            </a:r>
            <a:r>
              <a:rPr lang="en-US" baseline="0" dirty="0" smtClean="0"/>
              <a:t>JS </a:t>
            </a:r>
            <a:r>
              <a:rPr lang="ru-RU" baseline="0" dirty="0" smtClean="0"/>
              <a:t>есть похожие методы,</a:t>
            </a:r>
            <a:r>
              <a:rPr lang="en-US" baseline="0" dirty="0" smtClean="0"/>
              <a:t> </a:t>
            </a:r>
            <a:r>
              <a:rPr lang="ru-RU" baseline="0" dirty="0" smtClean="0"/>
              <a:t>после реализации поддержки </a:t>
            </a:r>
            <a:r>
              <a:rPr lang="en-US" baseline="0" dirty="0" smtClean="0"/>
              <a:t>ES6 - </a:t>
            </a:r>
            <a:r>
              <a:rPr lang="ru-RU" baseline="0" dirty="0" smtClean="0"/>
              <a:t>мы сможем писать на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почти также как и в </a:t>
            </a:r>
            <a:r>
              <a:rPr lang="en-US" baseline="0" dirty="0" smtClean="0"/>
              <a:t>C#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Лямбда выражения -</a:t>
            </a:r>
            <a:r>
              <a:rPr lang="en-US" baseline="0" dirty="0" smtClean="0"/>
              <a:t>&gt; arrow functions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2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Идея дать домашнее задание (или что то такое), реализовать подобным образом метод </a:t>
            </a:r>
            <a:r>
              <a:rPr lang="en-US" baseline="0" dirty="0" err="1" smtClean="0"/>
              <a:t>orderBy</a:t>
            </a:r>
            <a:r>
              <a:rPr lang="en-US" baseline="0" dirty="0" smtClean="0"/>
              <a:t> (</a:t>
            </a:r>
            <a:r>
              <a:rPr lang="ru-RU" baseline="0" dirty="0" smtClean="0"/>
              <a:t>аналог в </a:t>
            </a:r>
            <a:r>
              <a:rPr lang="en-US" baseline="0" dirty="0" smtClean="0"/>
              <a:t>C#). </a:t>
            </a:r>
            <a:r>
              <a:rPr lang="ru-RU" baseline="0" dirty="0" smtClean="0"/>
              <a:t>Задача потруднее чем в случае с </a:t>
            </a:r>
            <a:r>
              <a:rPr lang="en-US" baseline="0" dirty="0" smtClean="0"/>
              <a:t>find + </a:t>
            </a:r>
            <a:r>
              <a:rPr lang="ru-RU" baseline="0" dirty="0" smtClean="0"/>
              <a:t>на смекалку.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отметить первым</a:t>
            </a:r>
            <a:r>
              <a:rPr lang="ru-RU" baseline="0" dirty="0" smtClean="0"/>
              <a:t> делом, большое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в том, что в </a:t>
            </a:r>
            <a:r>
              <a:rPr lang="en-US" baseline="0" dirty="0" smtClean="0"/>
              <a:t>JS </a:t>
            </a:r>
            <a:r>
              <a:rPr lang="ru-RU" baseline="0" dirty="0" smtClean="0"/>
              <a:t>нет строгой типизации.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6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JS, </a:t>
            </a:r>
            <a:r>
              <a:rPr lang="ru-RU" dirty="0" smtClean="0"/>
              <a:t>динамическая</a:t>
            </a:r>
            <a:r>
              <a:rPr lang="ru-RU" baseline="0" dirty="0" smtClean="0"/>
              <a:t> типизация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8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Числа:</a:t>
            </a:r>
            <a:r>
              <a:rPr lang="ru-RU" baseline="0" dirty="0" smtClean="0"/>
              <a:t> в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нет отдельных типов для целых или дробных чисел.</a:t>
            </a:r>
          </a:p>
          <a:p>
            <a:r>
              <a:rPr lang="ru-RU" baseline="0" dirty="0" smtClean="0"/>
              <a:t>Строки: в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нет типа для одного символа </a:t>
            </a:r>
            <a:r>
              <a:rPr lang="en-US" baseline="0" dirty="0" smtClean="0"/>
              <a:t>(char). </a:t>
            </a:r>
            <a:r>
              <a:rPr lang="ru-RU" baseline="0" dirty="0" smtClean="0"/>
              <a:t>Есть только строка. Но в </a:t>
            </a:r>
            <a:r>
              <a:rPr lang="en-US" baseline="0" dirty="0" smtClean="0"/>
              <a:t>ES6 </a:t>
            </a:r>
            <a:r>
              <a:rPr lang="ru-RU" baseline="0" dirty="0" smtClean="0"/>
              <a:t>есть тип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</a:t>
            </a:r>
            <a:endParaRPr lang="ru-RU" baseline="0" dirty="0" smtClean="0"/>
          </a:p>
          <a:p>
            <a:r>
              <a:rPr lang="ru-RU" baseline="0" dirty="0" smtClean="0"/>
              <a:t>Булево: да/нет отличие нету</a:t>
            </a:r>
          </a:p>
          <a:p>
            <a:r>
              <a:rPr lang="en-US" baseline="0" dirty="0" smtClean="0"/>
              <a:t>Null: </a:t>
            </a:r>
            <a:r>
              <a:rPr lang="ru-RU" baseline="0" dirty="0" smtClean="0"/>
              <a:t>специальный тип данных, а не «нулевой указатель». Имеет смысл «значение не известно».</a:t>
            </a:r>
          </a:p>
          <a:p>
            <a:r>
              <a:rPr lang="en-US" baseline="0" dirty="0" smtClean="0"/>
              <a:t>Undefined: </a:t>
            </a:r>
            <a:r>
              <a:rPr lang="ru-RU" baseline="0" dirty="0" smtClean="0"/>
              <a:t>специальный тип, Смысл «значение не присвоено». Если вы объявили переменную но не присвоили ей значение – ее тип </a:t>
            </a:r>
            <a:r>
              <a:rPr lang="en-US" baseline="0" dirty="0" smtClean="0"/>
              <a:t>undefined.</a:t>
            </a:r>
            <a:endParaRPr lang="ru-RU" baseline="0" dirty="0" smtClean="0"/>
          </a:p>
          <a:p>
            <a:r>
              <a:rPr lang="en-US" baseline="0" dirty="0" smtClean="0"/>
              <a:t>Object</a:t>
            </a:r>
            <a:r>
              <a:rPr lang="ru-RU" baseline="0" dirty="0" smtClean="0"/>
              <a:t>: Отдельный тип</a:t>
            </a:r>
            <a:r>
              <a:rPr lang="en-US" baseline="0" dirty="0" smtClean="0"/>
              <a:t> (</a:t>
            </a:r>
            <a:r>
              <a:rPr lang="ru-RU" baseline="0" dirty="0" smtClean="0"/>
              <a:t>не примитивный). Функции, массивы – это подтипы объектов.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Оператор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 – </a:t>
            </a:r>
            <a:r>
              <a:rPr lang="ru-RU" baseline="0" dirty="0" smtClean="0"/>
              <a:t>возвращает тип данных, в виде строки: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(x) == ‘string’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1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8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Запоминать эту таблицу</a:t>
            </a:r>
            <a:r>
              <a:rPr lang="ru-RU" baseline="0" dirty="0" smtClean="0"/>
              <a:t> не имеет особо смысла.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5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Открыть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попробовать провести эти операции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Особенности:</a:t>
            </a:r>
          </a:p>
          <a:p>
            <a:endParaRPr lang="ru-RU" dirty="0" smtClean="0"/>
          </a:p>
          <a:p>
            <a:r>
              <a:rPr lang="ru-RU" dirty="0" smtClean="0"/>
              <a:t>Можно обратиться</a:t>
            </a:r>
            <a:r>
              <a:rPr lang="ru-RU" baseline="0" dirty="0" smtClean="0"/>
              <a:t> к любому свойству, даже если его нет.</a:t>
            </a:r>
          </a:p>
          <a:p>
            <a:r>
              <a:rPr lang="ru-RU" baseline="0" dirty="0" smtClean="0"/>
              <a:t>Работа со свойствами в привычном виде через </a:t>
            </a:r>
            <a:r>
              <a:rPr lang="en-US" baseline="0" dirty="0" err="1" smtClean="0"/>
              <a:t>object.property</a:t>
            </a:r>
            <a:r>
              <a:rPr lang="en-US" baseline="0" dirty="0" smtClean="0"/>
              <a:t> </a:t>
            </a:r>
            <a:r>
              <a:rPr lang="ru-RU" baseline="0" dirty="0" smtClean="0"/>
              <a:t>и через квадратные скобки </a:t>
            </a:r>
            <a:r>
              <a:rPr lang="en-US" baseline="0" dirty="0" smtClean="0"/>
              <a:t>object[‘property’]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про добавление в конец массива через</a:t>
            </a:r>
            <a:r>
              <a:rPr lang="ru-RU" baseline="0" dirty="0" smtClean="0"/>
              <a:t> </a:t>
            </a:r>
            <a:r>
              <a:rPr lang="en-US" baseline="0" dirty="0" smtClean="0"/>
              <a:t>push</a:t>
            </a:r>
          </a:p>
          <a:p>
            <a:r>
              <a:rPr lang="ru-RU" baseline="0" dirty="0" smtClean="0"/>
              <a:t>Про то, что можно обратиться и присвоить любому элементу массива</a:t>
            </a:r>
          </a:p>
          <a:p>
            <a:r>
              <a:rPr lang="ru-RU" baseline="0" dirty="0" smtClean="0"/>
              <a:t>Удаление элементов через </a:t>
            </a:r>
            <a:r>
              <a:rPr lang="en-US" baseline="0" dirty="0" smtClean="0"/>
              <a:t>delete – </a:t>
            </a:r>
            <a:r>
              <a:rPr lang="ru-RU" baseline="0" dirty="0" smtClean="0"/>
              <a:t>не то, что требуется в большинстве случаев, т.к. получается дырка</a:t>
            </a:r>
          </a:p>
          <a:p>
            <a:r>
              <a:rPr lang="ru-RU" baseline="0" dirty="0" smtClean="0"/>
              <a:t>Более правило использовать </a:t>
            </a:r>
            <a:r>
              <a:rPr lang="en-US" baseline="0" dirty="0" smtClean="0"/>
              <a:t>splice</a:t>
            </a:r>
          </a:p>
          <a:p>
            <a:r>
              <a:rPr lang="ru-RU" baseline="0" dirty="0" smtClean="0"/>
              <a:t>Сортировка через метод </a:t>
            </a:r>
            <a:r>
              <a:rPr lang="en-US" baseline="0" dirty="0" smtClean="0"/>
              <a:t>sort()</a:t>
            </a:r>
            <a:r>
              <a:rPr lang="ru-RU" baseline="0" dirty="0" smtClean="0"/>
              <a:t>, с передачей своего компаратора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7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E343-1A91-4427-8C91-25CCF560345C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ogqbaw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wsjtyavw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uhv@skbkontur.r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m1vy9h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5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yndgcrv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s://learn.javascript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buhv@skbkontur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6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76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Объект как ассоциативный </a:t>
            </a:r>
            <a:r>
              <a:rPr lang="ru-RU" sz="3600" dirty="0"/>
              <a:t>массив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45894"/>
            <a:ext cx="7886700" cy="5209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property: value, property2: value2 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obj.someProperty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или так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someProperty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удаление свойства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obj.someProperty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Проверка на существование свойства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'property'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//Перечисление всех свойств/ключей объекта: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console.log(key,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[key]);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8641"/>
          </a:xfrm>
        </p:spPr>
        <p:txBody>
          <a:bodyPr/>
          <a:lstStyle/>
          <a:p>
            <a:r>
              <a:rPr lang="ru-RU" dirty="0" smtClean="0"/>
              <a:t>Массив</a:t>
            </a:r>
            <a:r>
              <a:rPr lang="en-US" dirty="0" smtClean="0"/>
              <a:t> – </a:t>
            </a:r>
            <a:r>
              <a:rPr lang="ru-RU" dirty="0" smtClean="0"/>
              <a:t>особый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03767"/>
            <a:ext cx="8641080" cy="49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объекты */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['раз', 'два', 'три']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unshift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['раз', 'два', 'три']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splice(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deleteCount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items)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splice(2,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два', 'раз', 'три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55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будет?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[1, 2, 3].splice(1, 2))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3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Цикл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/>
              <a:t>Метод </a:t>
            </a:r>
            <a:r>
              <a:rPr lang="en-US" dirty="0" err="1" smtClean="0"/>
              <a:t>forEach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2, 3];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либо так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45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Задачка</a:t>
            </a:r>
            <a:r>
              <a:rPr lang="en-US" dirty="0" smtClean="0"/>
              <a:t> </a:t>
            </a:r>
            <a:r>
              <a:rPr lang="ru-RU" dirty="0" smtClean="0"/>
              <a:t>на объекты и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615877"/>
            <a:ext cx="7886700" cy="356108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hlinkClick r:id="rId3"/>
              </a:rPr>
              <a:t>http</a:t>
            </a:r>
            <a:r>
              <a:rPr lang="en-US" sz="4800" dirty="0">
                <a:hlinkClick r:id="rId3"/>
              </a:rPr>
              <a:t>://</a:t>
            </a:r>
            <a:r>
              <a:rPr lang="en-US" sz="4800" dirty="0" smtClean="0">
                <a:hlinkClick r:id="rId3"/>
              </a:rPr>
              <a:t>jsfiddle.net/ogqbawpg</a:t>
            </a:r>
            <a:r>
              <a:rPr lang="ru-RU" sz="4800" dirty="0" smtClean="0"/>
              <a:t>   </a:t>
            </a:r>
            <a:endParaRPr lang="en-US" sz="4800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Если справились быстро, то 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http://jsfiddle.net/tyhca1kf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Falsy</a:t>
            </a:r>
            <a:r>
              <a:rPr lang="en-US" dirty="0" smtClean="0"/>
              <a:t> </a:t>
            </a:r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false</a:t>
            </a:r>
          </a:p>
          <a:p>
            <a:pPr fontAlgn="base"/>
            <a:r>
              <a:rPr lang="en-US" dirty="0"/>
              <a:t>null</a:t>
            </a:r>
          </a:p>
          <a:p>
            <a:pPr fontAlgn="base"/>
            <a:r>
              <a:rPr lang="en-US" dirty="0"/>
              <a:t>undefined</a:t>
            </a:r>
          </a:p>
          <a:p>
            <a:pPr fontAlgn="base"/>
            <a:r>
              <a:rPr lang="en-US" dirty="0"/>
              <a:t>«»</a:t>
            </a:r>
          </a:p>
          <a:p>
            <a:pPr fontAlgn="base"/>
            <a:r>
              <a:rPr lang="en-US" dirty="0"/>
              <a:t>0</a:t>
            </a:r>
          </a:p>
          <a:p>
            <a:pPr fontAlgn="base"/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21803"/>
            <a:ext cx="7886700" cy="51044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something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JavaScript: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(path)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something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34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Трюк: значения по умолчанию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1585731"/>
            <a:ext cx="7886700" cy="474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 ?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 value"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path;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JavaScript: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 = path ||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value“</a:t>
            </a:r>
          </a:p>
        </p:txBody>
      </p:sp>
    </p:spTree>
    <p:extLst>
      <p:ext uri="{BB962C8B-B14F-4D97-AF65-F5344CB8AC3E}">
        <p14:creationId xmlns:p14="http://schemas.microsoft.com/office/powerpoint/2010/main" val="24156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приведение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приведение к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endParaRPr lang="ru-RU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otherVariable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‘home’;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console.log(location);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74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Пользовательский интерфейс (верстка, стили)</a:t>
            </a:r>
          </a:p>
          <a:p>
            <a:pPr>
              <a:buFontTx/>
              <a:buChar char="-"/>
            </a:pPr>
            <a:r>
              <a:rPr lang="ru-RU" dirty="0" smtClean="0"/>
              <a:t>Его поведение</a:t>
            </a:r>
          </a:p>
          <a:p>
            <a:pPr>
              <a:buFontTx/>
              <a:buChar char="-"/>
            </a:pPr>
            <a:r>
              <a:rPr lang="ru-RU" dirty="0" smtClean="0"/>
              <a:t>Взаимодействие с бек-</a:t>
            </a:r>
            <a:r>
              <a:rPr lang="ru-RU" dirty="0" err="1" smtClean="0"/>
              <a:t>ендом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location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‘home’;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console.log(location);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foo();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63600" y="2501900"/>
            <a:ext cx="30353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(name ||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 user'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1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59202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Классы </a:t>
            </a:r>
            <a:r>
              <a:rPr lang="ru-RU" strike="sngStrike" dirty="0" smtClean="0"/>
              <a:t>и наследование</a:t>
            </a:r>
            <a:r>
              <a:rPr lang="ru-RU" dirty="0" smtClean="0"/>
              <a:t> в </a:t>
            </a:r>
            <a:r>
              <a:rPr lang="en-US" dirty="0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7977"/>
            <a:ext cx="7886700" cy="6635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rgbClr val="0070C0"/>
                </a:solidFill>
              </a:rPr>
              <a:t>this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204436"/>
            <a:ext cx="6035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81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0020"/>
            <a:ext cx="7886700" cy="787719"/>
          </a:xfrm>
        </p:spPr>
        <p:txBody>
          <a:bodyPr/>
          <a:lstStyle/>
          <a:p>
            <a:r>
              <a:rPr lang="ru-RU" dirty="0" smtClean="0"/>
              <a:t>Вызов функций: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947739"/>
            <a:ext cx="7886700" cy="5533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могут быть вызваны напрямую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t,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внутри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явная передача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(метод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20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5117"/>
            <a:ext cx="7886700" cy="6178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05840"/>
            <a:ext cx="7886700" cy="571499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Создает новый объект: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{};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/>
              <a:t>Вызывает функцию-конструктор: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/>
              <a:t>Возвращает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 smtClean="0"/>
              <a:t>: </a:t>
            </a:r>
            <a:endParaRPr lang="ru-RU" dirty="0" smtClean="0"/>
          </a:p>
          <a:p>
            <a:endParaRPr lang="ru-RU" sz="1500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примерно так:</a:t>
            </a:r>
            <a:endParaRPr lang="ru-RU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{}; *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(instance, arguments);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- не совсем так</a:t>
            </a:r>
            <a:endParaRPr lang="ru-RU" sz="1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Объявление класса</a:t>
            </a:r>
            <a:r>
              <a:rPr lang="en-US" sz="3600" dirty="0" smtClean="0"/>
              <a:t> – </a:t>
            </a:r>
            <a:r>
              <a:rPr lang="ru-RU" sz="3600" dirty="0" err="1" smtClean="0"/>
              <a:t>фукнциональный</a:t>
            </a:r>
            <a:r>
              <a:rPr lang="ru-RU" sz="3600" dirty="0" smtClean="0"/>
              <a:t> стиль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38491"/>
            <a:ext cx="7886700" cy="493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Animal(name)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методы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(speed)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зверек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animal.run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7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89220" cy="5721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Свойство</a:t>
            </a:r>
            <a:r>
              <a:rPr lang="ru-RU" dirty="0" smtClean="0"/>
              <a:t> </a:t>
            </a:r>
            <a:r>
              <a:rPr lang="en-US" dirty="0" smtClean="0"/>
              <a:t>__proto__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060" y="1154431"/>
            <a:ext cx="8663940" cy="5239702"/>
          </a:xfrm>
        </p:spPr>
        <p:txBody>
          <a:bodyPr>
            <a:normAutofit/>
          </a:bodyPr>
          <a:lstStyle/>
          <a:p>
            <a:r>
              <a:rPr lang="ru-RU" dirty="0"/>
              <a:t>У</a:t>
            </a:r>
            <a:r>
              <a:rPr lang="ru-RU" dirty="0" smtClean="0"/>
              <a:t> каждого объекта есть свойство </a:t>
            </a:r>
            <a:r>
              <a:rPr lang="en-US" dirty="0" smtClean="0"/>
              <a:t>__proto__</a:t>
            </a:r>
            <a:endParaRPr lang="ru-RU" dirty="0" smtClean="0"/>
          </a:p>
          <a:p>
            <a:r>
              <a:rPr lang="ru-RU" dirty="0" smtClean="0"/>
              <a:t>Поиск свойства: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.__proto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-&gt;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proto__.__proto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/>
              <a:t>И так </a:t>
            </a:r>
            <a:r>
              <a:rPr lang="ru-RU" dirty="0" smtClean="0"/>
              <a:t>далее…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909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89220" cy="5721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Свойство</a:t>
            </a:r>
            <a:r>
              <a:rPr lang="ru-RU" dirty="0" smtClean="0"/>
              <a:t> </a:t>
            </a:r>
            <a:r>
              <a:rPr lang="en-US" dirty="0" smtClean="0"/>
              <a:t>prototype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060" y="1154431"/>
            <a:ext cx="8663940" cy="5239702"/>
          </a:xfrm>
        </p:spPr>
        <p:txBody>
          <a:bodyPr>
            <a:normAutofit/>
          </a:bodyPr>
          <a:lstStyle/>
          <a:p>
            <a:r>
              <a:rPr lang="ru-RU" dirty="0" smtClean="0"/>
              <a:t>Есть у каждой </a:t>
            </a:r>
            <a:r>
              <a:rPr lang="ru-RU" b="1" dirty="0" smtClean="0"/>
              <a:t>функции</a:t>
            </a:r>
          </a:p>
          <a:p>
            <a:r>
              <a:rPr lang="ru-RU" dirty="0" smtClean="0"/>
              <a:t>По умолчанию: пустой объект со свойством </a:t>
            </a:r>
            <a:r>
              <a:rPr lang="en-US" dirty="0" err="1" smtClean="0"/>
              <a:t>contructor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Используется оператором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habrastorage.org/getpro/habr/post_images/78f/247/0c9/78f2470c9a8f0a3aac9a8fa18e260e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16956"/>
            <a:ext cx="4456004" cy="25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294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примерно так: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.__proto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(instance, arguments);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2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C# </a:t>
            </a:r>
            <a:r>
              <a:rPr lang="ru-RU" dirty="0" smtClean="0"/>
              <a:t>разработчика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3316" y="5349875"/>
            <a:ext cx="207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Вячеслав Бухарин</a:t>
            </a:r>
          </a:p>
          <a:p>
            <a:r>
              <a:rPr lang="en-US" dirty="0" smtClean="0">
                <a:hlinkClick r:id="rId2"/>
              </a:rPr>
              <a:t>buhv@skbkontur.ru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790"/>
          </a:xfrm>
        </p:spPr>
        <p:txBody>
          <a:bodyPr/>
          <a:lstStyle/>
          <a:p>
            <a:r>
              <a:rPr lang="ru-RU" dirty="0" smtClean="0"/>
              <a:t>Прототип объекта</a:t>
            </a:r>
            <a:endParaRPr lang="ru-RU" dirty="0"/>
          </a:p>
        </p:txBody>
      </p:sp>
      <p:pic>
        <p:nvPicPr>
          <p:cNvPr id="2050" name="Picture 2" descr="native-prototypes-class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5223"/>
            <a:ext cx="7886700" cy="47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Объявление класса через прототип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Animal.prototype.run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(speed)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= new Animal();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animal.run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16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79676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Перерыв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в прототипах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https://</a:t>
            </a:r>
            <a:r>
              <a:rPr lang="en-US" sz="4800" dirty="0" smtClean="0">
                <a:hlinkClick r:id="rId3"/>
              </a:rPr>
              <a:t>jsfiddle.net/bm1vy9h3</a:t>
            </a:r>
            <a:r>
              <a:rPr lang="ru-RU" sz="4800" dirty="0" smtClean="0"/>
              <a:t>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95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73215"/>
            <a:ext cx="7886700" cy="490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eat(item)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.food.push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47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/>
          <a:lstStyle/>
          <a:p>
            <a:r>
              <a:rPr lang="ru-RU" dirty="0" smtClean="0"/>
              <a:t>Наследование в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73215"/>
            <a:ext cx="7886700" cy="490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Rabbit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eat(item)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(food);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00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3395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469"/>
          </a:xfrm>
        </p:spPr>
        <p:txBody>
          <a:bodyPr/>
          <a:lstStyle/>
          <a:p>
            <a:r>
              <a:rPr lang="en-US" dirty="0" err="1" smtClean="0"/>
              <a:t>Linq</a:t>
            </a:r>
            <a:r>
              <a:rPr lang="ru-RU" dirty="0" smtClean="0"/>
              <a:t>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987" y="1388961"/>
            <a:ext cx="8599990" cy="444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лямбда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people.FirstOrDefault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так: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people.FirstOrDefault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90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7986"/>
            <a:ext cx="7886700" cy="734469"/>
          </a:xfrm>
        </p:spPr>
        <p:txBody>
          <a:bodyPr/>
          <a:lstStyle/>
          <a:p>
            <a:r>
              <a:rPr lang="en-US" dirty="0" err="1" smtClean="0"/>
              <a:t>Linq</a:t>
            </a:r>
            <a:r>
              <a:rPr lang="ru-RU" dirty="0" smtClean="0"/>
              <a:t>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2987" y="4595396"/>
            <a:ext cx="649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другие методы: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Array.prototype.filter</a:t>
            </a:r>
            <a:r>
              <a:rPr lang="ru-RU" dirty="0" smtClean="0"/>
              <a:t> (</a:t>
            </a:r>
            <a:r>
              <a:rPr lang="en-US" dirty="0" smtClean="0"/>
              <a:t>Where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Array.prototype.find</a:t>
            </a:r>
            <a:r>
              <a:rPr lang="en-US" dirty="0" smtClean="0"/>
              <a:t>  (ES 6) (</a:t>
            </a:r>
            <a:r>
              <a:rPr lang="en-US" dirty="0" err="1" smtClean="0"/>
              <a:t>FirstOrDefault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Array.prototype.map</a:t>
            </a:r>
            <a:r>
              <a:rPr lang="en-US" dirty="0" smtClean="0"/>
              <a:t> (Select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Array.prototype.some</a:t>
            </a:r>
            <a:r>
              <a:rPr lang="en-US" dirty="0" smtClean="0"/>
              <a:t> (Any </a:t>
            </a:r>
            <a:r>
              <a:rPr lang="ru-RU" dirty="0"/>
              <a:t>в </a:t>
            </a:r>
            <a:r>
              <a:rPr lang="en-US" dirty="0"/>
              <a:t>C</a:t>
            </a:r>
            <a:r>
              <a:rPr lang="en-US" dirty="0" smtClean="0"/>
              <a:t>#)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 т д</a:t>
            </a:r>
            <a:r>
              <a:rPr lang="en-US" dirty="0" smtClean="0"/>
              <a:t> (</a:t>
            </a:r>
            <a:r>
              <a:rPr lang="ru-RU" dirty="0" smtClean="0"/>
              <a:t>см. </a:t>
            </a:r>
            <a:r>
              <a:rPr lang="en-US" dirty="0" err="1" smtClean="0">
                <a:hlinkClick r:id="rId3"/>
              </a:rPr>
              <a:t>Array.prototype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2987" y="1434681"/>
            <a:ext cx="8356921" cy="31607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arrow function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 6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50);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(ES 5)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11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365"/>
          </a:xfrm>
        </p:spPr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find </a:t>
            </a:r>
            <a:r>
              <a:rPr lang="ru-RU" dirty="0" smtClean="0"/>
              <a:t>в </a:t>
            </a:r>
            <a:r>
              <a:rPr lang="en-US" dirty="0" smtClean="0"/>
              <a:t>ES5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743198"/>
            <a:ext cx="8087087" cy="3896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hlinkClick r:id="rId2"/>
              </a:rPr>
              <a:t>http://</a:t>
            </a:r>
            <a:r>
              <a:rPr lang="en-US" sz="5400" dirty="0" smtClean="0">
                <a:hlinkClick r:id="rId2"/>
              </a:rPr>
              <a:t>jsfiddle.net/yndgcrvs</a:t>
            </a:r>
            <a:r>
              <a:rPr lang="en-US" sz="5400" dirty="0" smtClean="0"/>
              <a:t> </a:t>
            </a:r>
            <a:r>
              <a:rPr lang="ru-RU" sz="5400" dirty="0" smtClean="0"/>
              <a:t>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732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67547"/>
            <a:ext cx="7886700" cy="1695167"/>
          </a:xfrm>
        </p:spPr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 – </a:t>
            </a:r>
            <a:r>
              <a:rPr lang="ru-RU" dirty="0" smtClean="0"/>
              <a:t>сегодня</a:t>
            </a:r>
            <a:br>
              <a:rPr lang="ru-RU" dirty="0" smtClean="0"/>
            </a:b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ru-R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>
                <a:hlinkClick r:id="rId3"/>
              </a:rPr>
              <a:t>завтра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76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r>
              <a:rPr lang="en-US" dirty="0" smtClean="0"/>
              <a:t> (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31089"/>
            <a:ext cx="7886700" cy="4845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sortedPeople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people.orderBy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ES5)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people.orderBy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23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https://learn.javascript.ru</a:t>
            </a:r>
            <a:r>
              <a:rPr lang="en-US" u="sng" dirty="0" smtClean="0">
                <a:hlinkClick r:id="rId2"/>
              </a:rPr>
              <a:t>/</a:t>
            </a:r>
            <a:endParaRPr lang="ru-RU" u="sng" dirty="0" smtClean="0"/>
          </a:p>
          <a:p>
            <a:r>
              <a:rPr lang="en-US" u="sng" dirty="0">
                <a:hlinkClick r:id="rId3"/>
              </a:rPr>
              <a:t>http://caniuse.com/</a:t>
            </a:r>
            <a:endParaRPr lang="en-US" dirty="0"/>
          </a:p>
          <a:p>
            <a:r>
              <a:rPr lang="en-US" dirty="0">
                <a:hlinkClick r:id="rId4"/>
              </a:rPr>
              <a:t>https://developer.mozilla.org/ru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Гугл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529592"/>
            <a:ext cx="7886700" cy="919664"/>
          </a:xfrm>
        </p:spPr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13316" y="5349875"/>
            <a:ext cx="207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Вячеслав Бухарин</a:t>
            </a:r>
          </a:p>
          <a:p>
            <a:r>
              <a:rPr lang="en-US" dirty="0" smtClean="0">
                <a:hlinkClick r:id="rId2"/>
              </a:rPr>
              <a:t>buhv@skbkontur.ru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0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1329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Динамическая типизация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0287"/>
          </a:xfrm>
        </p:spPr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1055"/>
            <a:ext cx="7886700" cy="478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 ++;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вызов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47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Числа</a:t>
            </a:r>
            <a:r>
              <a:rPr lang="en-US" dirty="0" smtClean="0"/>
              <a:t> (number)</a:t>
            </a:r>
            <a:r>
              <a:rPr lang="ru-RU" dirty="0" smtClean="0"/>
              <a:t> </a:t>
            </a:r>
            <a:r>
              <a:rPr lang="en-US" dirty="0" smtClean="0"/>
              <a:t>– 0, 1, </a:t>
            </a:r>
            <a:r>
              <a:rPr lang="en-US" dirty="0" err="1" smtClean="0"/>
              <a:t>NaN</a:t>
            </a:r>
            <a:r>
              <a:rPr lang="en-US" dirty="0" smtClean="0"/>
              <a:t>, Infinity </a:t>
            </a:r>
            <a:r>
              <a:rPr lang="ru-RU" dirty="0" smtClean="0"/>
              <a:t>(Дробные и целые числа)</a:t>
            </a:r>
          </a:p>
          <a:p>
            <a:r>
              <a:rPr lang="ru-RU" dirty="0" smtClean="0"/>
              <a:t>Строки (</a:t>
            </a:r>
            <a:r>
              <a:rPr lang="en-US" dirty="0" smtClean="0"/>
              <a:t>string) – </a:t>
            </a:r>
            <a:r>
              <a:rPr lang="ru-RU" dirty="0" smtClean="0"/>
              <a:t>нет символов</a:t>
            </a:r>
            <a:endParaRPr lang="en-US" dirty="0" smtClean="0"/>
          </a:p>
          <a:p>
            <a:r>
              <a:rPr lang="ru-RU" dirty="0" smtClean="0"/>
              <a:t>Булево (</a:t>
            </a:r>
            <a:r>
              <a:rPr lang="en-US" dirty="0" err="1" smtClean="0"/>
              <a:t>boolean</a:t>
            </a:r>
            <a:r>
              <a:rPr lang="en-US" dirty="0" smtClean="0"/>
              <a:t>) – </a:t>
            </a:r>
            <a:r>
              <a:rPr lang="ru-RU" dirty="0" smtClean="0"/>
              <a:t>да/нет</a:t>
            </a:r>
            <a:endParaRPr lang="en-US" dirty="0" smtClean="0"/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Объекты (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en-US" dirty="0" err="1" smtClean="0">
                <a:solidFill>
                  <a:srgbClr val="FF0000"/>
                </a:solidFill>
              </a:rPr>
              <a:t>typeof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5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Оператор ‘==’ в </a:t>
            </a:r>
            <a:r>
              <a:rPr lang="ru-RU" sz="2400" dirty="0" err="1"/>
              <a:t>javascript</a:t>
            </a:r>
            <a:r>
              <a:rPr lang="ru-RU" sz="2400" dirty="0"/>
              <a:t> сначала пытается привести типы к одному, а потом делает сравнение.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 (???)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sz="2400" u="sng" dirty="0" smtClean="0"/>
              <a:t>Рекомендация</a:t>
            </a:r>
            <a:r>
              <a:rPr lang="ru-RU" sz="2400" dirty="0" smtClean="0"/>
              <a:t>: </a:t>
            </a:r>
            <a:r>
              <a:rPr lang="ru-RU" sz="2400" dirty="0"/>
              <a:t>использовать операторы ‘===’ и ‘!==’ т.к. они также делают проверку на тип </a:t>
            </a:r>
            <a:r>
              <a:rPr lang="ru-RU" sz="2400" dirty="0" smtClean="0"/>
              <a:t>данных.</a:t>
            </a:r>
            <a:endParaRPr lang="ru-RU" sz="24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6527"/>
            <a:ext cx="7886700" cy="60642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Таблица сравнений ==</a:t>
            </a:r>
            <a:endParaRPr lang="ru-RU" sz="3200" dirty="0"/>
          </a:p>
        </p:txBody>
      </p:sp>
      <p:pic>
        <p:nvPicPr>
          <p:cNvPr id="1026" name="Picture 2" descr="http://habrastorage.org/getpro/habr/post_images/ed3/2cc/00c/ed32cc00c004f76320a321dc8f5d0f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14" y="742951"/>
            <a:ext cx="5953125" cy="59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9664</TotalTime>
  <Words>1624</Words>
  <Application>Microsoft Office PowerPoint</Application>
  <PresentationFormat>Экран (4:3)</PresentationFormat>
  <Paragraphs>387</Paragraphs>
  <Slides>42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Тема Office</vt:lpstr>
      <vt:lpstr>Front-end</vt:lpstr>
      <vt:lpstr>FrontEnd</vt:lpstr>
      <vt:lpstr>JavaScript</vt:lpstr>
      <vt:lpstr>EcmaScript 5 – сегодня EcmaScript 6 – завтра</vt:lpstr>
      <vt:lpstr>Динамическая типизация</vt:lpstr>
      <vt:lpstr>Пример кода на JS</vt:lpstr>
      <vt:lpstr>Типы в JavaScript</vt:lpstr>
      <vt:lpstr>Сравнение</vt:lpstr>
      <vt:lpstr>Таблица сравнений ==</vt:lpstr>
      <vt:lpstr>Объект как ассоциативный массив </vt:lpstr>
      <vt:lpstr>Массив – особый объект</vt:lpstr>
      <vt:lpstr>Что будет? </vt:lpstr>
      <vt:lpstr>Перечисление массивов</vt:lpstr>
      <vt:lpstr>Задачка на объекты и массивы</vt:lpstr>
      <vt:lpstr>Falsy значения</vt:lpstr>
      <vt:lpstr>Презентация PowerPoint</vt:lpstr>
      <vt:lpstr>Трюк: значения по умолчанию</vt:lpstr>
      <vt:lpstr>Трюки</vt:lpstr>
      <vt:lpstr>Область видимости</vt:lpstr>
      <vt:lpstr>Область видимости</vt:lpstr>
      <vt:lpstr>Что будет?</vt:lpstr>
      <vt:lpstr>Классы и наследование в JS</vt:lpstr>
      <vt:lpstr>Ключевое слово this</vt:lpstr>
      <vt:lpstr>Вызов функций:</vt:lpstr>
      <vt:lpstr>Оператор new</vt:lpstr>
      <vt:lpstr>Объявление класса – фукнциональный стиль</vt:lpstr>
      <vt:lpstr>Свойство __proto__</vt:lpstr>
      <vt:lpstr>Свойство prototype</vt:lpstr>
      <vt:lpstr>Оператор new</vt:lpstr>
      <vt:lpstr>Прототип объекта</vt:lpstr>
      <vt:lpstr>Объявление класса через прототип</vt:lpstr>
      <vt:lpstr>Перерыв</vt:lpstr>
      <vt:lpstr>Поля в прототипах</vt:lpstr>
      <vt:lpstr>Классы в EcmaScript 6</vt:lpstr>
      <vt:lpstr>Наследование в EcmaScript 6</vt:lpstr>
      <vt:lpstr>LINQ</vt:lpstr>
      <vt:lpstr>Linq в C#</vt:lpstr>
      <vt:lpstr>Linq в JavaScript</vt:lpstr>
      <vt:lpstr>Метод find в ES5</vt:lpstr>
      <vt:lpstr>Домашнее задание (orderBy)</vt:lpstr>
      <vt:lpstr>Полезные ссылки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Бухарин Вячеслав Владимирович</dc:creator>
  <cp:lastModifiedBy>Бухарин Вячеслав Владимирович</cp:lastModifiedBy>
  <cp:revision>81</cp:revision>
  <dcterms:created xsi:type="dcterms:W3CDTF">2015-04-21T04:42:26Z</dcterms:created>
  <dcterms:modified xsi:type="dcterms:W3CDTF">2015-05-01T06:20:45Z</dcterms:modified>
</cp:coreProperties>
</file>