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28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8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16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7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4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0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9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7D82-82E1-4ABD-AEF5-5DB15B5A1492}" type="datetimeFigureOut">
              <a:rPr lang="ru-RU" smtClean="0"/>
              <a:t>02.05.2015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69C6-90CE-46B7-AC1E-839F80683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18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asmine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9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Jasmine</a:t>
            </a:r>
            <a:r>
              <a:rPr lang="en-US" dirty="0" smtClean="0"/>
              <a:t> – BDD-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Ключевые слова:</a:t>
            </a:r>
          </a:p>
          <a:p>
            <a:pPr fontAlgn="base"/>
            <a:r>
              <a:rPr lang="ru-RU" b="1" dirty="0" err="1"/>
              <a:t>describe</a:t>
            </a:r>
            <a:r>
              <a:rPr lang="ru-RU" dirty="0"/>
              <a:t> — определение набора тестов, наборы могут быть вложенными</a:t>
            </a:r>
          </a:p>
          <a:p>
            <a:pPr fontAlgn="base"/>
            <a:r>
              <a:rPr lang="ru-RU" b="1" dirty="0" err="1"/>
              <a:t>it</a:t>
            </a:r>
            <a:r>
              <a:rPr lang="ru-RU" dirty="0"/>
              <a:t> — определение теста внутри любого набора тестов</a:t>
            </a:r>
          </a:p>
          <a:p>
            <a:pPr fontAlgn="base"/>
            <a:r>
              <a:rPr lang="ru-RU" b="1" dirty="0" err="1"/>
              <a:t>expect</a:t>
            </a:r>
            <a:r>
              <a:rPr lang="ru-RU" dirty="0"/>
              <a:t> — определяет ожидания, которые проверяются в </a:t>
            </a:r>
            <a:r>
              <a:rPr lang="ru-RU" dirty="0" smtClean="0"/>
              <a:t>тесте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48977"/>
            <a:ext cx="78867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matcher"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"should work for objects"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a: 12,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b: 34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a: 12,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b: 34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expect(foo).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(bar);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2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ожиданий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91049"/>
            <a:ext cx="7886700" cy="46859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 + 2).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cравнение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 использованием ===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(a).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cравнение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включая содержимое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expect(a).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not.toBe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отрицание -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является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 &gt; 0).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toBeTruthy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значение должно быть верно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 &lt; 0).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toBeFalsy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значение должно быть не верно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1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значение должно быть определено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window.document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ru-R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toBeDefined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значение должно быть не определено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window.notExists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toBeUndefined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789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runner</a:t>
            </a:r>
            <a:endParaRPr lang="ru-RU" dirty="0"/>
          </a:p>
        </p:txBody>
      </p:sp>
      <p:pic>
        <p:nvPicPr>
          <p:cNvPr id="1026" name="Picture 2" descr="Karma - Spectacular Test Runner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55308"/>
            <a:ext cx="2743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Запускает тесты в различных браузерах (</a:t>
            </a:r>
            <a:r>
              <a:rPr lang="en-US" dirty="0" smtClean="0"/>
              <a:t>IE, FF, Chrome, Opera, </a:t>
            </a:r>
            <a:r>
              <a:rPr lang="en-US" dirty="0" err="1" smtClean="0"/>
              <a:t>PhantomJS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Может работать с различными </a:t>
            </a:r>
            <a:r>
              <a:rPr lang="ru-RU" dirty="0" err="1" smtClean="0"/>
              <a:t>фреймворками</a:t>
            </a:r>
            <a:r>
              <a:rPr lang="ru-RU" dirty="0" smtClean="0"/>
              <a:t> (</a:t>
            </a:r>
            <a:r>
              <a:rPr lang="en-US" dirty="0" smtClean="0"/>
              <a:t>Jasmine, Mocha </a:t>
            </a:r>
            <a:r>
              <a:rPr lang="ru-RU" dirty="0" smtClean="0"/>
              <a:t>и т.д.)</a:t>
            </a:r>
          </a:p>
          <a:p>
            <a:r>
              <a:rPr lang="ru-RU" dirty="0" smtClean="0"/>
              <a:t>Предоставляет отчет о выполнении тестов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0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amodeorubio.github.io/bdd-with-js/img/karma-brow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29" y="967645"/>
            <a:ext cx="762000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181</Words>
  <Application>Microsoft Office PowerPoint</Application>
  <PresentationFormat>Экран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Тема Office</vt:lpstr>
      <vt:lpstr>Тестирование</vt:lpstr>
      <vt:lpstr>Jasmine – BDD-фреймворк</vt:lpstr>
      <vt:lpstr>Презентация PowerPoint</vt:lpstr>
      <vt:lpstr>Набор ожиданий</vt:lpstr>
      <vt:lpstr>Test runner</vt:lpstr>
      <vt:lpstr>Karma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Бухарин Вячеслав Владимирович</dc:creator>
  <cp:lastModifiedBy>Бухарин Вячеслав Владимирович</cp:lastModifiedBy>
  <cp:revision>3</cp:revision>
  <dcterms:created xsi:type="dcterms:W3CDTF">2015-05-02T11:56:01Z</dcterms:created>
  <dcterms:modified xsi:type="dcterms:W3CDTF">2015-05-02T12:28:47Z</dcterms:modified>
</cp:coreProperties>
</file>