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3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5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5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6024" y="963831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36948" y="963831"/>
            <a:ext cx="181232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loadData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36948" y="2627874"/>
            <a:ext cx="181232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</a:t>
            </a:r>
          </a:p>
          <a:p>
            <a:pPr algn="ctr"/>
            <a:r>
              <a:rPr lang="en-US" dirty="0" smtClean="0"/>
              <a:t>c</a:t>
            </a:r>
            <a:r>
              <a:rPr lang="ru-RU" dirty="0" err="1" smtClean="0"/>
              <a:t>остояния</a:t>
            </a:r>
            <a:r>
              <a:rPr lang="ru-RU" dirty="0" smtClean="0"/>
              <a:t> </a:t>
            </a:r>
            <a:r>
              <a:rPr lang="en-US" dirty="0" smtClean="0"/>
              <a:t>VM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743199" y="856739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697" y="123568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0548" y="115330"/>
            <a:ext cx="137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ViewModel</a:t>
            </a:r>
            <a:endParaRPr lang="en-US" sz="2000" dirty="0" smtClean="0"/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025311" y="1313939"/>
            <a:ext cx="151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6" idx="0"/>
          </p:cNvCxnSpPr>
          <p:nvPr/>
        </p:nvCxnSpPr>
        <p:spPr>
          <a:xfrm>
            <a:off x="4443112" y="1664047"/>
            <a:ext cx="0" cy="96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025311" y="2854414"/>
            <a:ext cx="1511638" cy="4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26024" y="2636112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Атрибут </a:t>
            </a:r>
            <a:endParaRPr lang="en-US" dirty="0"/>
          </a:p>
          <a:p>
            <a:pPr algn="ctr"/>
            <a:r>
              <a:rPr lang="en-US" dirty="0"/>
              <a:t>ng-show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6024" y="4308393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DOM</a:t>
            </a:r>
            <a:r>
              <a:rPr lang="ru-RU" dirty="0"/>
              <a:t>-узла</a:t>
            </a:r>
          </a:p>
        </p:txBody>
      </p:sp>
      <p:cxnSp>
        <p:nvCxnSpPr>
          <p:cNvPr id="26" name="Прямая со стрелкой 25"/>
          <p:cNvCxnSpPr>
            <a:stCxn id="20" idx="2"/>
            <a:endCxn id="24" idx="0"/>
          </p:cNvCxnSpPr>
          <p:nvPr/>
        </p:nvCxnSpPr>
        <p:spPr>
          <a:xfrm>
            <a:off x="1275668" y="3336328"/>
            <a:ext cx="0" cy="97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8648" y="11533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Model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067163" y="856738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" idx="3"/>
            <a:endCxn id="34" idx="1"/>
          </p:cNvCxnSpPr>
          <p:nvPr/>
        </p:nvCxnSpPr>
        <p:spPr>
          <a:xfrm>
            <a:off x="5349275" y="1313939"/>
            <a:ext cx="16293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025311" y="3035647"/>
            <a:ext cx="151163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978648" y="963831"/>
            <a:ext cx="986141" cy="7002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4" idx="3"/>
          </p:cNvCxnSpPr>
          <p:nvPr/>
        </p:nvCxnSpPr>
        <p:spPr>
          <a:xfrm flipV="1">
            <a:off x="7964789" y="1309820"/>
            <a:ext cx="1063883" cy="4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52674" y="93636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905671" y="459835"/>
            <a:ext cx="94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TodoList.js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29357" y="459835"/>
            <a:ext cx="108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TodoStore.js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7586" y="459834"/>
            <a:ext cx="117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todo-list.html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551" y="123568"/>
            <a:ext cx="4530811" cy="644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09256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Компоненты!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" y="186295"/>
            <a:ext cx="8779951" cy="6219950"/>
          </a:xfrm>
        </p:spPr>
      </p:pic>
      <p:sp>
        <p:nvSpPr>
          <p:cNvPr id="5" name="Прямоугольник 4"/>
          <p:cNvSpPr/>
          <p:nvPr/>
        </p:nvSpPr>
        <p:spPr>
          <a:xfrm>
            <a:off x="1385501" y="422019"/>
            <a:ext cx="2468949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816600" y="422019"/>
            <a:ext cx="1314450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93451" y="1164968"/>
            <a:ext cx="7494030" cy="533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4000" y="847469"/>
            <a:ext cx="1131501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4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142399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690690"/>
            <a:ext cx="78867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OnRowUpdated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myGrid_OnRowUpdated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="False"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="Title"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9" y="1825628"/>
            <a:ext cx="8402595" cy="2754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photo-size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="small"&gt;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="photos/img1.jpg"&gt;&lt;/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="photos/img2.jpg"&gt;&lt;/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275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229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="controls"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="video/duel.jpg"&gt;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duel.ogv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="video/duel.mp4"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="video/mp4"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duel.webm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="video/duel.mp4"&gt;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Скачайте видео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15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свою разметку</a:t>
            </a:r>
          </a:p>
          <a:p>
            <a:r>
              <a:rPr lang="ru-RU" dirty="0" smtClean="0"/>
              <a:t>Имеет свою логику</a:t>
            </a:r>
          </a:p>
          <a:p>
            <a:r>
              <a:rPr lang="ru-RU" dirty="0" smtClean="0"/>
              <a:t>Имеет свое стилевое оформление</a:t>
            </a:r>
          </a:p>
          <a:p>
            <a:r>
              <a:rPr lang="ru-RU" dirty="0" smtClean="0"/>
              <a:t>Может иметь публичный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Легко </a:t>
            </a:r>
            <a:r>
              <a:rPr lang="ru-RU" dirty="0" err="1" smtClean="0"/>
              <a:t>переиспользуется</a:t>
            </a:r>
            <a:endParaRPr lang="ru-RU" dirty="0" smtClean="0"/>
          </a:p>
          <a:p>
            <a:r>
              <a:rPr lang="ru-RU" dirty="0" smtClean="0"/>
              <a:t>Не зависит от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12024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jQuery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49" y="1690689"/>
            <a:ext cx="621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="paragraph"&gt;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1549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3484605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648" y="4199404"/>
            <a:ext cx="621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).hide();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button.submit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056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3629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Callback()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79805" y="667265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509" y="115330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29070" y="11533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JS</a:t>
            </a:r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361343" y="1116227"/>
            <a:ext cx="1782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62055" y="2529015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 </a:t>
            </a:r>
            <a:r>
              <a:rPr lang="en-US" dirty="0" smtClean="0"/>
              <a:t>DOM</a:t>
            </a:r>
            <a:r>
              <a:rPr lang="ru-RU" dirty="0" smtClean="0"/>
              <a:t>-узла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5" idx="2"/>
            <a:endCxn id="24" idx="0"/>
          </p:cNvCxnSpPr>
          <p:nvPr/>
        </p:nvCxnSpPr>
        <p:spPr>
          <a:xfrm flipH="1">
            <a:off x="1611699" y="1466335"/>
            <a:ext cx="3281574" cy="10626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98196" y="203383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$(‘p’).show()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Жесткая связь с представлением</a:t>
            </a:r>
          </a:p>
          <a:p>
            <a:r>
              <a:rPr lang="ru-RU" dirty="0" smtClean="0"/>
              <a:t>Спагетти-код из-за </a:t>
            </a:r>
            <a:r>
              <a:rPr lang="ru-RU" dirty="0" err="1" smtClean="0"/>
              <a:t>колбеков</a:t>
            </a:r>
            <a:endParaRPr lang="ru-RU" dirty="0" smtClean="0"/>
          </a:p>
          <a:p>
            <a:r>
              <a:rPr lang="ru-RU" dirty="0" smtClean="0"/>
              <a:t>Императивное описание представления</a:t>
            </a:r>
            <a:endParaRPr lang="en-US" dirty="0" smtClean="0"/>
          </a:p>
          <a:p>
            <a:r>
              <a:rPr lang="ru-RU" dirty="0" smtClean="0"/>
              <a:t>Неудобно тестировать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Биндинг</a:t>
            </a:r>
            <a:r>
              <a:rPr lang="en-US" dirty="0" smtClean="0"/>
              <a:t> (</a:t>
            </a:r>
            <a:r>
              <a:rPr lang="ru-RU" dirty="0" smtClean="0"/>
              <a:t>директивы…)</a:t>
            </a:r>
          </a:p>
          <a:p>
            <a:r>
              <a:rPr lang="ru-RU" dirty="0" smtClean="0"/>
              <a:t>Сервисы (</a:t>
            </a:r>
            <a:r>
              <a:rPr lang="en-US" dirty="0" smtClean="0"/>
              <a:t>$injector, $location, $http, $animate…)</a:t>
            </a:r>
          </a:p>
          <a:p>
            <a:r>
              <a:rPr lang="ru-RU" dirty="0" err="1" smtClean="0"/>
              <a:t>Доп</a:t>
            </a:r>
            <a:r>
              <a:rPr lang="ru-RU" dirty="0" smtClean="0"/>
              <a:t> модули: </a:t>
            </a:r>
            <a:r>
              <a:rPr lang="en-US" dirty="0" err="1" smtClean="0"/>
              <a:t>ngRoute</a:t>
            </a:r>
            <a:r>
              <a:rPr lang="en-US" dirty="0" smtClean="0"/>
              <a:t>, </a:t>
            </a:r>
            <a:r>
              <a:rPr lang="en-US" dirty="0" err="1" smtClean="0"/>
              <a:t>ngSanitize</a:t>
            </a:r>
            <a:r>
              <a:rPr lang="en-US" dirty="0" smtClean="0"/>
              <a:t>, </a:t>
            </a:r>
            <a:r>
              <a:rPr lang="en-US" dirty="0" err="1" smtClean="0"/>
              <a:t>ngAnimate</a:t>
            </a:r>
            <a:r>
              <a:rPr lang="ru-RU" dirty="0" smtClean="0"/>
              <a:t> и многое другое.</a:t>
            </a:r>
          </a:p>
          <a:p>
            <a:r>
              <a:rPr lang="ru-RU" dirty="0" smtClean="0"/>
              <a:t>Компонентный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5314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Model-View-</a:t>
            </a:r>
            <a:r>
              <a:rPr lang="en-US" sz="4000" dirty="0" err="1" smtClean="0"/>
              <a:t>ViewModel</a:t>
            </a:r>
            <a:r>
              <a:rPr lang="en-US" sz="4000" dirty="0"/>
              <a:t> </a:t>
            </a:r>
            <a:r>
              <a:rPr lang="en-US" sz="4000" dirty="0" smtClean="0"/>
              <a:t>(MVVM)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9" y="1565318"/>
            <a:ext cx="4057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jQuery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49" y="1690689"/>
            <a:ext cx="621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="paragraph"&gt;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1549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3484605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648" y="4199404"/>
            <a:ext cx="621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).hide();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button.submit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338" y="254969"/>
            <a:ext cx="80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0338" y="1055361"/>
            <a:ext cx="7001917" cy="18979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ng-show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dataLoaded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()”&gt;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90338" y="3292044"/>
            <a:ext cx="4090703" cy="2859742"/>
            <a:chOff x="590338" y="3292044"/>
            <a:chExt cx="4090703" cy="285974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28650" y="4212794"/>
              <a:ext cx="4052391" cy="1938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dataLoaded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loadData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{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.dataLoaded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 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0338" y="3292044"/>
              <a:ext cx="1613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ViewModel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8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056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3629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Callback()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79805" y="667265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509" y="115330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29070" y="11533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JS</a:t>
            </a:r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361343" y="1116227"/>
            <a:ext cx="1782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62055" y="2529015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 </a:t>
            </a:r>
            <a:r>
              <a:rPr lang="en-US" dirty="0" smtClean="0"/>
              <a:t>DOM</a:t>
            </a:r>
            <a:r>
              <a:rPr lang="ru-RU" dirty="0" smtClean="0"/>
              <a:t>-узла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5" idx="2"/>
            <a:endCxn id="24" idx="0"/>
          </p:cNvCxnSpPr>
          <p:nvPr/>
        </p:nvCxnSpPr>
        <p:spPr>
          <a:xfrm flipH="1">
            <a:off x="1611699" y="1466335"/>
            <a:ext cx="3281574" cy="10626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378</Words>
  <Application>Microsoft Office PowerPoint</Application>
  <PresentationFormat>Экран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Components</vt:lpstr>
      <vt:lpstr>jQuery</vt:lpstr>
      <vt:lpstr>Презентация PowerPoint</vt:lpstr>
      <vt:lpstr>Недостатки подхода</vt:lpstr>
      <vt:lpstr>AngularJS</vt:lpstr>
      <vt:lpstr>Model-View-ViewModel (MVVM)</vt:lpstr>
      <vt:lpstr>jQuery</vt:lpstr>
      <vt:lpstr>Презентация PowerPoint</vt:lpstr>
      <vt:lpstr>Презентация PowerPoint</vt:lpstr>
      <vt:lpstr>Презентация PowerPoint</vt:lpstr>
      <vt:lpstr>Компоненты!</vt:lpstr>
      <vt:lpstr>Презентация PowerPoint</vt:lpstr>
      <vt:lpstr>ASP.NET WebControl</vt:lpstr>
      <vt:lpstr>Компонент</vt:lpstr>
      <vt:lpstr>HTML компонент</vt:lpstr>
      <vt:lpstr>Компонент: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Бухарин Вячеслав Владимирович</dc:creator>
  <cp:lastModifiedBy>Бухарин Вячеслав Владимирович</cp:lastModifiedBy>
  <cp:revision>8</cp:revision>
  <dcterms:created xsi:type="dcterms:W3CDTF">2015-04-30T04:08:30Z</dcterms:created>
  <dcterms:modified xsi:type="dcterms:W3CDTF">2015-05-01T10:31:43Z</dcterms:modified>
</cp:coreProperties>
</file>