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ухарин Вячеслав Владимирович" initials="БВВ" lastIdx="2" clrIdx="0">
    <p:extLst>
      <p:ext uri="{19B8F6BF-5375-455C-9EA6-DF929625EA0E}">
        <p15:presenceInfo xmlns:p15="http://schemas.microsoft.com/office/powerpoint/2012/main" userId="S-1-5-21-1231152155-1323711836-1525454979-38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14" autoAdjust="0"/>
  </p:normalViewPr>
  <p:slideViewPr>
    <p:cSldViewPr snapToGrid="0">
      <p:cViewPr varScale="1">
        <p:scale>
          <a:sx n="97" d="100"/>
          <a:sy n="97" d="100"/>
        </p:scale>
        <p:origin x="19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B4B93-32E8-4A8C-888C-3CAEA6AA7EEA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C5C1-C430-4678-92A8-914C13C90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7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0%B8%D0%B1%D0%BB%D0%B8%D0%BE%D1%82%D0%B5%D0%BA%D0%B0_JavaScrip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Document_Object_Model" TargetMode="External"/><Relationship Id="rId5" Type="http://schemas.openxmlformats.org/officeDocument/2006/relationships/hyperlink" Target="https://ru.wikipedia.org/wiki/HTML" TargetMode="External"/><Relationship Id="rId4" Type="http://schemas.openxmlformats.org/officeDocument/2006/relationships/hyperlink" Target="https://ru.wikipedia.org/wiki/JavaScrip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avaScrip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izr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Библиотека JavaScript"/>
              </a:rPr>
              <a:t>библиотека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Библиотека JavaScript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фокусирующаяся на взаимодействии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avaScript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ML"/>
              </a:rPr>
              <a:t>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помогает легко получать доступ к любому элементу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ocument Object Model"/>
              </a:rPr>
              <a:t>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 к атрибутам и содержимому элементов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ocument Object Model"/>
              </a:rPr>
              <a:t>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манипулировать ими.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кросс-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теряет свою 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FC5C1-C430-4678-92A8-914C13C902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7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JavaScript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реализующая дополнительную функциональность для работы с массивами, объектами и функциями, изначально отсутствующую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имеющую аналоги в других языках. Библиотека умеет делегировать вызовы, если какая-то функциональность реализована разработчиками браузеров.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FC5C1-C430-4678-92A8-914C13C902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9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Modernizr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-библиотека, которая узнаёт, что из HTML5 и CSS3 умеет браузер пользователя. Определяя возможности браузера, разработчик может сделать откат некоторых функций для старых версий браузеров. Создатели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Modernizr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 такую проверку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это гораздо эффективнее, чем просто определить браузер, его версию и ОС.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FC5C1-C430-4678-92A8-914C13C902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2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8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2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04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4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2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591-303E-437D-8542-239F467B0C26}" type="datetimeFigureOut">
              <a:rPr lang="ru-RU" smtClean="0"/>
              <a:t>01.05.2015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C806-D6AC-4CAB-A5D7-FABBC9A49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dash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iz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/AjaxMin/" TargetMode="External"/><Relationship Id="rId2" Type="http://schemas.openxmlformats.org/officeDocument/2006/relationships/hyperlink" Target="https://github.com/mishoo/Uglify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IndexedDB" TargetMode="External"/><Relationship Id="rId2" Type="http://schemas.openxmlformats.org/officeDocument/2006/relationships/hyperlink" Target="http://www.w3.org/D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Detecting_device_orientation" TargetMode="External"/><Relationship Id="rId5" Type="http://schemas.openxmlformats.org/officeDocument/2006/relationships/hyperlink" Target="https://developer.mozilla.org/ru/docs/Web/API/notification" TargetMode="External"/><Relationship Id="rId4" Type="http://schemas.openxmlformats.org/officeDocument/2006/relationships/hyperlink" Target="https://ru.wikipedia.org/wiki/WebSock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Вокруг</a:t>
            </a:r>
            <a:r>
              <a:rPr lang="ru-RU" dirty="0" smtClean="0"/>
              <a:t> </a:t>
            </a:r>
            <a:r>
              <a:rPr lang="en-US" dirty="0" smtClean="0"/>
              <a:t>JavaScript’</a:t>
            </a:r>
            <a:r>
              <a:rPr lang="ru-RU" dirty="0"/>
              <a:t>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4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99240"/>
          </a:xfrm>
        </p:spPr>
        <p:txBody>
          <a:bodyPr/>
          <a:lstStyle/>
          <a:p>
            <a:r>
              <a:rPr lang="ru-RU" dirty="0" smtClean="0"/>
              <a:t>Взаимодействие </a:t>
            </a:r>
            <a:r>
              <a:rPr lang="en-US" dirty="0" smtClean="0"/>
              <a:t>JavaScript </a:t>
            </a:r>
            <a:r>
              <a:rPr lang="ru-RU" dirty="0" smtClean="0"/>
              <a:t>и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Удобный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Кросс-</a:t>
            </a:r>
            <a:r>
              <a:rPr lang="ru-RU" dirty="0" err="1" smtClean="0"/>
              <a:t>браузерность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someid:first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'some-class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4459801"/>
            <a:ext cx="803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чистом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сегодня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document.querySelector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‘.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someid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classList.add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'some-class'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3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LoDash</a:t>
            </a:r>
            <a:r>
              <a:rPr lang="en-US" dirty="0" smtClean="0"/>
              <a:t> (Underscore.js)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22143"/>
          </a:xfrm>
        </p:spPr>
        <p:txBody>
          <a:bodyPr/>
          <a:lstStyle/>
          <a:p>
            <a:r>
              <a:rPr lang="ru-RU" dirty="0" smtClean="0"/>
              <a:t>Дополнительная функциональность в </a:t>
            </a:r>
            <a:r>
              <a:rPr lang="en-US" dirty="0" smtClean="0"/>
              <a:t>JS</a:t>
            </a:r>
          </a:p>
          <a:p>
            <a:pPr lvl="1"/>
            <a:r>
              <a:rPr lang="ru-RU" dirty="0" smtClean="0"/>
              <a:t>Утилиты</a:t>
            </a:r>
          </a:p>
          <a:p>
            <a:pPr lvl="1"/>
            <a:r>
              <a:rPr lang="ru-RU" dirty="0" smtClean="0"/>
              <a:t>Массивы и коллекции</a:t>
            </a:r>
          </a:p>
          <a:p>
            <a:pPr lvl="1"/>
            <a:r>
              <a:rPr lang="ru-RU" dirty="0" smtClean="0"/>
              <a:t>Объекты</a:t>
            </a:r>
            <a:endParaRPr lang="ru-RU" dirty="0"/>
          </a:p>
          <a:p>
            <a:pPr marL="457200" lvl="1" indent="0">
              <a:buNone/>
            </a:pP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8650" y="4139380"/>
            <a:ext cx="6136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_.max([4, 2, 8, 6]); </a:t>
            </a: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→ 8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_.last([1, 2, 3]);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→ 3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_.union([1, 2], [4, 2], [2, 1]);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→ [1, 2, 4]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M</a:t>
            </a:r>
            <a:r>
              <a:rPr lang="en-US" dirty="0" err="1" smtClean="0">
                <a:hlinkClick r:id="rId3"/>
              </a:rPr>
              <a:t>odernizr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328537" cy="3936078"/>
          </a:xfrm>
        </p:spPr>
        <p:txBody>
          <a:bodyPr>
            <a:normAutofit/>
          </a:bodyPr>
          <a:lstStyle/>
          <a:p>
            <a:r>
              <a:rPr lang="ru-RU" dirty="0" smtClean="0"/>
              <a:t>Позволяет узнать что из </a:t>
            </a:r>
            <a:r>
              <a:rPr lang="en-US" dirty="0" smtClean="0"/>
              <a:t>HTML5 </a:t>
            </a:r>
            <a:r>
              <a:rPr lang="ru-RU" dirty="0" smtClean="0"/>
              <a:t>и </a:t>
            </a:r>
            <a:r>
              <a:rPr lang="en-US" dirty="0" smtClean="0"/>
              <a:t>CSS3 </a:t>
            </a:r>
            <a:r>
              <a:rPr lang="ru-RU" dirty="0" smtClean="0"/>
              <a:t>умеет </a:t>
            </a:r>
            <a:r>
              <a:rPr lang="ru-RU" dirty="0" smtClean="0"/>
              <a:t>браузер</a:t>
            </a:r>
            <a:endParaRPr lang="en-US" dirty="0" smtClean="0"/>
          </a:p>
          <a:p>
            <a:pPr lvl="1"/>
            <a:r>
              <a:rPr lang="ru-RU" dirty="0" smtClean="0"/>
              <a:t>Можно узнать через </a:t>
            </a:r>
            <a:r>
              <a:rPr lang="en-US" dirty="0" smtClean="0"/>
              <a:t>API: 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Modernizr.touch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'Touch Screen'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 Touch Screen'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500" dirty="0" smtClean="0"/>
          </a:p>
          <a:p>
            <a:pPr lvl="1"/>
            <a:r>
              <a:rPr lang="ru-RU" dirty="0" smtClean="0"/>
              <a:t>Добавляет </a:t>
            </a:r>
            <a:r>
              <a:rPr lang="en-US" dirty="0" smtClean="0"/>
              <a:t>CSS </a:t>
            </a:r>
            <a:r>
              <a:rPr lang="ru-RU" dirty="0" smtClean="0"/>
              <a:t>классы</a:t>
            </a:r>
            <a:endParaRPr lang="ru-RU" dirty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flexbox flexbox-legacy canvas ...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81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Минификаторы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Уменьшает размер </a:t>
            </a:r>
            <a:r>
              <a:rPr lang="en-US" dirty="0" smtClean="0"/>
              <a:t>JS </a:t>
            </a:r>
            <a:r>
              <a:rPr lang="ru-RU" dirty="0" smtClean="0"/>
              <a:t>кода, при этом делая его мало-читаемым</a:t>
            </a:r>
          </a:p>
          <a:p>
            <a:r>
              <a:rPr lang="en-US" dirty="0" err="1" smtClean="0">
                <a:hlinkClick r:id="rId2"/>
              </a:rPr>
              <a:t>UglifyJS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AjaxMin</a:t>
            </a:r>
            <a:r>
              <a:rPr lang="en-US" dirty="0" smtClean="0"/>
              <a:t> (Microsoft)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4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TypeScript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 </a:t>
            </a:r>
            <a:r>
              <a:rPr lang="ru-RU" dirty="0" smtClean="0"/>
              <a:t>и наследование (как в </a:t>
            </a:r>
            <a:r>
              <a:rPr lang="en-US" dirty="0" smtClean="0"/>
              <a:t>ES</a:t>
            </a:r>
            <a:r>
              <a:rPr lang="ru-RU" dirty="0" smtClean="0"/>
              <a:t> </a:t>
            </a:r>
            <a:r>
              <a:rPr lang="en-US" dirty="0" smtClean="0"/>
              <a:t>6)</a:t>
            </a:r>
            <a:endParaRPr lang="ru-RU" dirty="0" smtClean="0"/>
          </a:p>
          <a:p>
            <a:r>
              <a:rPr lang="ru-RU" dirty="0" smtClean="0"/>
              <a:t>Строгая типизация</a:t>
            </a:r>
          </a:p>
          <a:p>
            <a:r>
              <a:rPr lang="ru-RU" dirty="0" smtClean="0"/>
              <a:t>Интерфейсы</a:t>
            </a:r>
          </a:p>
          <a:p>
            <a:r>
              <a:rPr lang="ru-RU" dirty="0" err="1" smtClean="0"/>
              <a:t>Дженерики</a:t>
            </a:r>
            <a:endParaRPr lang="ru-RU" dirty="0" smtClean="0"/>
          </a:p>
          <a:p>
            <a:r>
              <a:rPr lang="ru-RU" dirty="0" smtClean="0"/>
              <a:t>Модули</a:t>
            </a:r>
          </a:p>
          <a:p>
            <a:r>
              <a:rPr lang="ru-RU" dirty="0" smtClean="0"/>
              <a:t>Лямбды (</a:t>
            </a:r>
            <a:r>
              <a:rPr lang="en-US" dirty="0" smtClean="0"/>
              <a:t>Arrow Functions)</a:t>
            </a:r>
            <a:endParaRPr lang="ru-RU" dirty="0" smtClean="0"/>
          </a:p>
          <a:p>
            <a:r>
              <a:rPr lang="ru-RU" dirty="0" err="1" smtClean="0"/>
              <a:t>Рефакторинг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4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370907"/>
            <a:ext cx="7886700" cy="1325563"/>
          </a:xfrm>
        </p:spPr>
        <p:txBody>
          <a:bodyPr/>
          <a:lstStyle/>
          <a:p>
            <a:pPr algn="ctr"/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3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браузера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DOM API</a:t>
            </a:r>
          </a:p>
          <a:p>
            <a:r>
              <a:rPr lang="en-US" dirty="0" err="1" smtClean="0">
                <a:hlinkClick r:id="rId2"/>
              </a:rPr>
              <a:t>WebStorage</a:t>
            </a:r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3"/>
              </a:rPr>
              <a:t>IndexedDB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Geolocation API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WebSocket</a:t>
            </a:r>
            <a:endParaRPr lang="en-US" dirty="0" smtClean="0"/>
          </a:p>
          <a:p>
            <a:r>
              <a:rPr lang="en-US" dirty="0">
                <a:hlinkClick r:id="rId5"/>
              </a:rPr>
              <a:t>Notification </a:t>
            </a:r>
            <a:r>
              <a:rPr lang="en-US" dirty="0" smtClean="0">
                <a:hlinkClick r:id="rId5"/>
              </a:rPr>
              <a:t>API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Motion API</a:t>
            </a:r>
            <a:endParaRPr lang="en-US" dirty="0" smtClean="0"/>
          </a:p>
          <a:p>
            <a:r>
              <a:rPr lang="ru-RU" dirty="0" smtClean="0"/>
              <a:t>И многое другое…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197</Words>
  <Application>Microsoft Office PowerPoint</Application>
  <PresentationFormat>Экран (4:3)</PresentationFormat>
  <Paragraphs>59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Вокруг JavaScript’а</vt:lpstr>
      <vt:lpstr>jQuery</vt:lpstr>
      <vt:lpstr>LoDash (Underscore.js)</vt:lpstr>
      <vt:lpstr>Modernizr</vt:lpstr>
      <vt:lpstr>Минификаторы</vt:lpstr>
      <vt:lpstr>TypeScript</vt:lpstr>
      <vt:lpstr>Демо</vt:lpstr>
      <vt:lpstr>API браузера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Вокруг JavaScript</dc:title>
  <dc:creator>Бухарин Вячеслав Владимирович</dc:creator>
  <cp:lastModifiedBy>Бухарин Вячеслав Владимирович</cp:lastModifiedBy>
  <cp:revision>9</cp:revision>
  <dcterms:created xsi:type="dcterms:W3CDTF">2015-04-27T04:47:02Z</dcterms:created>
  <dcterms:modified xsi:type="dcterms:W3CDTF">2015-05-01T10:56:48Z</dcterms:modified>
</cp:coreProperties>
</file>