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4" r:id="rId16"/>
    <p:sldId id="273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1EB-E7FE-4B6A-B036-10ABF38D4663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F4AF-B756-4896-B3E5-739C3AAEB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01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1EB-E7FE-4B6A-B036-10ABF38D4663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F4AF-B756-4896-B3E5-739C3AAEB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53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1EB-E7FE-4B6A-B036-10ABF38D4663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F4AF-B756-4896-B3E5-739C3AAEB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41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1EB-E7FE-4B6A-B036-10ABF38D4663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F4AF-B756-4896-B3E5-739C3AAEB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25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1EB-E7FE-4B6A-B036-10ABF38D4663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F4AF-B756-4896-B3E5-739C3AAEB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09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1EB-E7FE-4B6A-B036-10ABF38D4663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F4AF-B756-4896-B3E5-739C3AAEB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1EB-E7FE-4B6A-B036-10ABF38D4663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F4AF-B756-4896-B3E5-739C3AAEB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0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1EB-E7FE-4B6A-B036-10ABF38D4663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F4AF-B756-4896-B3E5-739C3AAEB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9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1EB-E7FE-4B6A-B036-10ABF38D4663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F4AF-B756-4896-B3E5-739C3AAEB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8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1EB-E7FE-4B6A-B036-10ABF38D4663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F4AF-B756-4896-B3E5-739C3AAEB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0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1EB-E7FE-4B6A-B036-10ABF38D4663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F4AF-B756-4896-B3E5-739C3AAEB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23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EA1EB-E7FE-4B6A-B036-10ABF38D4663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BF4AF-B756-4896-B3E5-739C3AAEB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65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AngularJS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270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26024" y="963831"/>
            <a:ext cx="1499287" cy="7002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event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536948" y="963831"/>
            <a:ext cx="1812327" cy="700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loadData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536948" y="2627874"/>
            <a:ext cx="1812327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Изменение</a:t>
            </a:r>
          </a:p>
          <a:p>
            <a:pPr algn="ctr"/>
            <a:r>
              <a:rPr lang="en-US" dirty="0" smtClean="0"/>
              <a:t>c</a:t>
            </a:r>
            <a:r>
              <a:rPr lang="ru-RU" dirty="0" err="1" smtClean="0"/>
              <a:t>остояния</a:t>
            </a:r>
            <a:r>
              <a:rPr lang="ru-RU" dirty="0" smtClean="0"/>
              <a:t> </a:t>
            </a:r>
            <a:r>
              <a:rPr lang="en-US" dirty="0" smtClean="0"/>
              <a:t>VM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743199" y="856739"/>
            <a:ext cx="0" cy="512393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70697" y="123568"/>
            <a:ext cx="699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View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690548" y="115330"/>
            <a:ext cx="1376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ViewModel</a:t>
            </a:r>
            <a:endParaRPr lang="en-US" sz="2000" dirty="0" smtClean="0"/>
          </a:p>
        </p:txBody>
      </p:sp>
      <p:cxnSp>
        <p:nvCxnSpPr>
          <p:cNvPr id="12" name="Прямая со стрелкой 11"/>
          <p:cNvCxnSpPr>
            <a:stCxn id="4" idx="3"/>
            <a:endCxn id="5" idx="1"/>
          </p:cNvCxnSpPr>
          <p:nvPr/>
        </p:nvCxnSpPr>
        <p:spPr>
          <a:xfrm>
            <a:off x="2025311" y="1313939"/>
            <a:ext cx="15116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5" idx="2"/>
            <a:endCxn id="6" idx="0"/>
          </p:cNvCxnSpPr>
          <p:nvPr/>
        </p:nvCxnSpPr>
        <p:spPr>
          <a:xfrm>
            <a:off x="4443112" y="1664047"/>
            <a:ext cx="0" cy="9638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2025311" y="2854414"/>
            <a:ext cx="1511638" cy="41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526024" y="2636112"/>
            <a:ext cx="1499287" cy="7002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Атрибут </a:t>
            </a:r>
            <a:endParaRPr lang="en-US" dirty="0"/>
          </a:p>
          <a:p>
            <a:pPr algn="ctr"/>
            <a:r>
              <a:rPr lang="en-US" dirty="0"/>
              <a:t>ng-show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526024" y="4308393"/>
            <a:ext cx="1499287" cy="7002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Изменение </a:t>
            </a:r>
            <a:r>
              <a:rPr lang="en-US" dirty="0"/>
              <a:t>DOM</a:t>
            </a:r>
            <a:r>
              <a:rPr lang="ru-RU" dirty="0"/>
              <a:t>-узла</a:t>
            </a:r>
          </a:p>
        </p:txBody>
      </p:sp>
      <p:cxnSp>
        <p:nvCxnSpPr>
          <p:cNvPr id="26" name="Прямая со стрелкой 25"/>
          <p:cNvCxnSpPr>
            <a:stCxn id="20" idx="2"/>
            <a:endCxn id="24" idx="0"/>
          </p:cNvCxnSpPr>
          <p:nvPr/>
        </p:nvCxnSpPr>
        <p:spPr>
          <a:xfrm>
            <a:off x="1275668" y="3336328"/>
            <a:ext cx="0" cy="972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78648" y="115330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Model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6067163" y="856738"/>
            <a:ext cx="0" cy="512393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5" idx="3"/>
            <a:endCxn id="34" idx="1"/>
          </p:cNvCxnSpPr>
          <p:nvPr/>
        </p:nvCxnSpPr>
        <p:spPr>
          <a:xfrm>
            <a:off x="5349275" y="1313939"/>
            <a:ext cx="16293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2025311" y="3035647"/>
            <a:ext cx="151163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978648" y="963831"/>
            <a:ext cx="986141" cy="7002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cxnSp>
        <p:nvCxnSpPr>
          <p:cNvPr id="35" name="Прямая со стрелкой 34"/>
          <p:cNvCxnSpPr>
            <a:stCxn id="34" idx="3"/>
          </p:cNvCxnSpPr>
          <p:nvPr/>
        </p:nvCxnSpPr>
        <p:spPr>
          <a:xfrm flipV="1">
            <a:off x="7964789" y="1309820"/>
            <a:ext cx="1063883" cy="41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052674" y="936369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3905671" y="459835"/>
            <a:ext cx="94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TodoList.js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6929357" y="459835"/>
            <a:ext cx="108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TodoStore.js</a:t>
            </a:r>
            <a:endParaRPr lang="ru-RU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7586" y="459834"/>
            <a:ext cx="1177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todo-list.html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42551" y="123568"/>
            <a:ext cx="4530811" cy="644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24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309256"/>
            <a:ext cx="7886700" cy="1325563"/>
          </a:xfrm>
        </p:spPr>
        <p:txBody>
          <a:bodyPr/>
          <a:lstStyle/>
          <a:p>
            <a:pPr algn="ctr"/>
            <a:r>
              <a:rPr lang="ru-RU" dirty="0" smtClean="0"/>
              <a:t>Компоненты!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9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30" y="186295"/>
            <a:ext cx="8779951" cy="6219950"/>
          </a:xfrm>
        </p:spPr>
      </p:pic>
      <p:sp>
        <p:nvSpPr>
          <p:cNvPr id="5" name="Прямоугольник 4"/>
          <p:cNvSpPr/>
          <p:nvPr/>
        </p:nvSpPr>
        <p:spPr>
          <a:xfrm>
            <a:off x="1385501" y="422019"/>
            <a:ext cx="2468949" cy="276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816600" y="422019"/>
            <a:ext cx="1314450" cy="276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493451" y="1164968"/>
            <a:ext cx="7494030" cy="5331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54000" y="847469"/>
            <a:ext cx="1131501" cy="276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42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142399"/>
          </a:xfrm>
        </p:spPr>
        <p:txBody>
          <a:bodyPr/>
          <a:lstStyle/>
          <a:p>
            <a:r>
              <a:rPr lang="en-US" dirty="0" smtClean="0"/>
              <a:t>ASP.NET </a:t>
            </a:r>
            <a:r>
              <a:rPr lang="en-US" dirty="0" err="1" smtClean="0"/>
              <a:t>WebControl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1" y="1690690"/>
            <a:ext cx="78867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GridView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myGrid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 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OnRowUpdated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myGrid_OnRowUpdated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AutoGenerateColumns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="False"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="server"&gt;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BoundField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DataField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="Title"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BoundField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DataField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="Date"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GridView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3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0749" y="1825628"/>
            <a:ext cx="8402595" cy="2754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my-gallery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photo-size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="small"&gt;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my-gallery-photo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="photos/img1.jpg"&gt;&lt;/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my-gallery-photo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my-gallery-photo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="photos/img2.jpg"&gt;&lt;/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my-gallery-photo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my-gallery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22750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ru-RU" dirty="0" smtClean="0"/>
              <a:t>компонент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229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video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="400"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="300"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controls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="controls"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poster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="video/duel.jpg"&gt;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="video/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duel.ogv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="video/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ogg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="video/duel.mp4"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="video/mp4"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="video/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duel.webm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="video/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webm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="video/duel.mp4"&gt;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Скачайте видео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video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715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Имеет свою разметку</a:t>
            </a:r>
          </a:p>
          <a:p>
            <a:r>
              <a:rPr lang="ru-RU" dirty="0" smtClean="0"/>
              <a:t>Имеет свою логику</a:t>
            </a:r>
          </a:p>
          <a:p>
            <a:r>
              <a:rPr lang="ru-RU" dirty="0" smtClean="0"/>
              <a:t>Имеет свое стилевое оформление</a:t>
            </a:r>
          </a:p>
          <a:p>
            <a:r>
              <a:rPr lang="ru-RU" dirty="0" smtClean="0"/>
              <a:t>Может иметь публичный </a:t>
            </a:r>
            <a:r>
              <a:rPr lang="en-US" dirty="0" smtClean="0"/>
              <a:t>API</a:t>
            </a:r>
          </a:p>
          <a:p>
            <a:r>
              <a:rPr lang="ru-RU" dirty="0" smtClean="0"/>
              <a:t>Легко </a:t>
            </a:r>
            <a:r>
              <a:rPr lang="ru-RU" dirty="0" err="1" smtClean="0"/>
              <a:t>переиспользуется</a:t>
            </a:r>
            <a:endParaRPr lang="ru-RU" dirty="0" smtClean="0"/>
          </a:p>
          <a:p>
            <a:r>
              <a:rPr lang="ru-RU" dirty="0" smtClean="0"/>
              <a:t>Не зависит от окружения</a:t>
            </a:r>
          </a:p>
        </p:txBody>
      </p:sp>
    </p:spTree>
    <p:extLst>
      <p:ext uri="{BB962C8B-B14F-4D97-AF65-F5344CB8AC3E}">
        <p14:creationId xmlns:p14="http://schemas.microsoft.com/office/powerpoint/2010/main" val="120240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34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jQuery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49" y="1690689"/>
            <a:ext cx="62169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="paragraph"&gt;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Данные загружены!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="submit"&gt;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Загрузить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28649" y="1154949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HTML: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28649" y="3484605"/>
            <a:ext cx="117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JavaScript: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28648" y="4199404"/>
            <a:ext cx="62169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‘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p.paragraph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).hide();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‘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button.submit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).on(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'click'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‘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p.paragraph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).show();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2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62056" y="766119"/>
            <a:ext cx="1499287" cy="700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event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143629" y="766119"/>
            <a:ext cx="1499287" cy="700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Callback()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179805" y="667265"/>
            <a:ext cx="0" cy="512393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87509" y="115330"/>
            <a:ext cx="731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DOM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529070" y="115330"/>
            <a:ext cx="385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JS</a:t>
            </a:r>
          </a:p>
        </p:txBody>
      </p:sp>
      <p:cxnSp>
        <p:nvCxnSpPr>
          <p:cNvPr id="12" name="Прямая со стрелкой 11"/>
          <p:cNvCxnSpPr>
            <a:stCxn id="4" idx="3"/>
            <a:endCxn id="5" idx="1"/>
          </p:cNvCxnSpPr>
          <p:nvPr/>
        </p:nvCxnSpPr>
        <p:spPr>
          <a:xfrm>
            <a:off x="2361343" y="1116227"/>
            <a:ext cx="17822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862055" y="2529015"/>
            <a:ext cx="1499287" cy="700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Изменение </a:t>
            </a:r>
            <a:r>
              <a:rPr lang="en-US" dirty="0" smtClean="0"/>
              <a:t>DOM</a:t>
            </a:r>
            <a:r>
              <a:rPr lang="ru-RU" dirty="0" smtClean="0"/>
              <a:t>-узла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5" idx="2"/>
            <a:endCxn id="24" idx="0"/>
          </p:cNvCxnSpPr>
          <p:nvPr/>
        </p:nvCxnSpPr>
        <p:spPr>
          <a:xfrm flipH="1">
            <a:off x="1611699" y="1466335"/>
            <a:ext cx="3281574" cy="106268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98196" y="2033832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$(‘p’).show()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90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подхода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Жесткая связь с представлением</a:t>
            </a:r>
          </a:p>
          <a:p>
            <a:r>
              <a:rPr lang="ru-RU" dirty="0" smtClean="0"/>
              <a:t>Спагетти-код из-за </a:t>
            </a:r>
            <a:r>
              <a:rPr lang="ru-RU" dirty="0" err="1" smtClean="0"/>
              <a:t>колбеков</a:t>
            </a:r>
            <a:endParaRPr lang="ru-RU" dirty="0" smtClean="0"/>
          </a:p>
          <a:p>
            <a:r>
              <a:rPr lang="ru-RU" dirty="0" smtClean="0"/>
              <a:t>Императивное описание представления</a:t>
            </a:r>
            <a:endParaRPr lang="en-US" dirty="0" smtClean="0"/>
          </a:p>
          <a:p>
            <a:r>
              <a:rPr lang="ru-RU" dirty="0" smtClean="0"/>
              <a:t>Неудобно тестировать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012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Биндинг</a:t>
            </a:r>
            <a:r>
              <a:rPr lang="en-US" dirty="0" smtClean="0"/>
              <a:t> (</a:t>
            </a:r>
            <a:r>
              <a:rPr lang="ru-RU" dirty="0" smtClean="0"/>
              <a:t>директивы…)</a:t>
            </a:r>
          </a:p>
          <a:p>
            <a:r>
              <a:rPr lang="ru-RU" dirty="0" smtClean="0"/>
              <a:t>Сервисы (</a:t>
            </a:r>
            <a:r>
              <a:rPr lang="en-US" dirty="0" smtClean="0"/>
              <a:t>$injector, $location, $http, $animate…)</a:t>
            </a:r>
          </a:p>
          <a:p>
            <a:r>
              <a:rPr lang="ru-RU" dirty="0" err="1" smtClean="0"/>
              <a:t>Доп</a:t>
            </a:r>
            <a:r>
              <a:rPr lang="ru-RU" dirty="0" smtClean="0"/>
              <a:t> модули: </a:t>
            </a:r>
            <a:r>
              <a:rPr lang="en-US" dirty="0" err="1" smtClean="0"/>
              <a:t>ngRoute</a:t>
            </a:r>
            <a:r>
              <a:rPr lang="en-US" dirty="0" smtClean="0"/>
              <a:t>, </a:t>
            </a:r>
            <a:r>
              <a:rPr lang="en-US" dirty="0" err="1" smtClean="0"/>
              <a:t>ngSanitize</a:t>
            </a:r>
            <a:r>
              <a:rPr lang="en-US" dirty="0" smtClean="0"/>
              <a:t>, </a:t>
            </a:r>
            <a:r>
              <a:rPr lang="en-US" dirty="0" err="1" smtClean="0"/>
              <a:t>ngAnimate</a:t>
            </a:r>
            <a:r>
              <a:rPr lang="ru-RU" dirty="0" smtClean="0"/>
              <a:t> и многое другое.</a:t>
            </a:r>
          </a:p>
          <a:p>
            <a:r>
              <a:rPr lang="ru-RU" dirty="0" smtClean="0"/>
              <a:t>Компонентный подход</a:t>
            </a:r>
          </a:p>
        </p:txBody>
      </p:sp>
    </p:spTree>
    <p:extLst>
      <p:ext uri="{BB962C8B-B14F-4D97-AF65-F5344CB8AC3E}">
        <p14:creationId xmlns:p14="http://schemas.microsoft.com/office/powerpoint/2010/main" val="153148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Model-View-</a:t>
            </a:r>
            <a:r>
              <a:rPr lang="en-US" sz="4000" dirty="0" err="1" smtClean="0"/>
              <a:t>ViewModel</a:t>
            </a:r>
            <a:r>
              <a:rPr lang="en-US" sz="4000" dirty="0"/>
              <a:t> </a:t>
            </a:r>
            <a:r>
              <a:rPr lang="en-US" sz="4000" dirty="0" smtClean="0"/>
              <a:t>(MVVM)</a:t>
            </a:r>
            <a:endParaRPr lang="ru-RU" sz="4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689" y="1565318"/>
            <a:ext cx="40576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0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34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jQuery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49" y="1690689"/>
            <a:ext cx="62169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="paragraph"&gt;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Данные загружены!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="submit"&gt;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Загрузить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28649" y="1154949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HTML: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28649" y="3484605"/>
            <a:ext cx="117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JavaScript: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28648" y="4199404"/>
            <a:ext cx="62169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‘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p.paragraph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).hide();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‘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button.submit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).on(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'click'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‘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p.paragraph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).show();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052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0338" y="254969"/>
            <a:ext cx="801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View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90338" y="1055361"/>
            <a:ext cx="7001917" cy="18979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ng-show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=”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dataLoaded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”&gt;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Данные загружены!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ng-click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=”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loadData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()”&gt;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Загрузить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590338" y="3292044"/>
            <a:ext cx="4090703" cy="2859742"/>
            <a:chOff x="590338" y="3292044"/>
            <a:chExt cx="4090703" cy="2859742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628650" y="4212794"/>
              <a:ext cx="4052391" cy="19389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ru-RU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 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dataLoaded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false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</a:t>
              </a:r>
            </a:p>
            <a:p>
              <a:r>
                <a:rPr lang="ru-RU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loadData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function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 { 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this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.dataLoaded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true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 </a:t>
              </a:r>
            </a:p>
            <a:p>
              <a:r>
                <a:rPr lang="ru-RU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} </a:t>
              </a:r>
            </a:p>
            <a:p>
              <a:r>
                <a:rPr lang="ru-RU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 </a:t>
              </a:r>
              <a:endPara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0338" y="3292044"/>
              <a:ext cx="16130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ViewModel</a:t>
              </a:r>
              <a:endParaRPr lang="ru-RU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888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62056" y="766119"/>
            <a:ext cx="1499287" cy="700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event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143629" y="766119"/>
            <a:ext cx="1499287" cy="700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Callback()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179805" y="667265"/>
            <a:ext cx="0" cy="512393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87509" y="115330"/>
            <a:ext cx="731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DOM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529070" y="115330"/>
            <a:ext cx="385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JS</a:t>
            </a:r>
          </a:p>
        </p:txBody>
      </p:sp>
      <p:cxnSp>
        <p:nvCxnSpPr>
          <p:cNvPr id="12" name="Прямая со стрелкой 11"/>
          <p:cNvCxnSpPr>
            <a:stCxn id="4" idx="3"/>
            <a:endCxn id="5" idx="1"/>
          </p:cNvCxnSpPr>
          <p:nvPr/>
        </p:nvCxnSpPr>
        <p:spPr>
          <a:xfrm>
            <a:off x="2361343" y="1116227"/>
            <a:ext cx="17822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862055" y="2529015"/>
            <a:ext cx="1499287" cy="700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Изменение </a:t>
            </a:r>
            <a:r>
              <a:rPr lang="en-US" dirty="0" smtClean="0"/>
              <a:t>DOM</a:t>
            </a:r>
            <a:r>
              <a:rPr lang="ru-RU" dirty="0" smtClean="0"/>
              <a:t>-узла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5" idx="2"/>
            <a:endCxn id="24" idx="0"/>
          </p:cNvCxnSpPr>
          <p:nvPr/>
        </p:nvCxnSpPr>
        <p:spPr>
          <a:xfrm flipH="1">
            <a:off x="1611699" y="1466335"/>
            <a:ext cx="3281574" cy="106268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77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378</Words>
  <Application>Microsoft Office PowerPoint</Application>
  <PresentationFormat>Экран (4:3)</PresentationFormat>
  <Paragraphs>115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Тема Office</vt:lpstr>
      <vt:lpstr>AngularJS</vt:lpstr>
      <vt:lpstr>jQuery</vt:lpstr>
      <vt:lpstr>Презентация PowerPoint</vt:lpstr>
      <vt:lpstr>Недостатки подхода</vt:lpstr>
      <vt:lpstr>AngularJS</vt:lpstr>
      <vt:lpstr>Model-View-ViewModel (MVVM)</vt:lpstr>
      <vt:lpstr>jQuery</vt:lpstr>
      <vt:lpstr>Презентация PowerPoint</vt:lpstr>
      <vt:lpstr>Презентация PowerPoint</vt:lpstr>
      <vt:lpstr>Презентация PowerPoint</vt:lpstr>
      <vt:lpstr>Компоненты!</vt:lpstr>
      <vt:lpstr>Презентация PowerPoint</vt:lpstr>
      <vt:lpstr>ASP.NET WebControl</vt:lpstr>
      <vt:lpstr>Компонент</vt:lpstr>
      <vt:lpstr>HTML компонент</vt:lpstr>
      <vt:lpstr>Компонент: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Бухарин Вячеслав Владимирович</dc:creator>
  <cp:lastModifiedBy>Бухарин Вячеслав Владимирович</cp:lastModifiedBy>
  <cp:revision>7</cp:revision>
  <dcterms:created xsi:type="dcterms:W3CDTF">2015-04-30T04:08:30Z</dcterms:created>
  <dcterms:modified xsi:type="dcterms:W3CDTF">2015-05-01T06:47:08Z</dcterms:modified>
</cp:coreProperties>
</file>