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20104100" cy="11309350"/>
  <p:notesSz cx="20104100" cy="113093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F63BB2-CB5E-4BB4-B908-E93774E72388}" v="742" dt="2024-01-26T12:31:02.495"/>
    <p1510:client id="{906F34A0-9E8F-4C07-A869-2EF131659A35}" v="95" dt="2024-01-26T13:38:05.670"/>
    <p1510:client id="{CB1CEE2C-2AF9-44A6-9FE5-29B3E8E573CF}" v="1740" dt="2024-01-26T13:09:00.455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8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8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3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8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8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-1308" y="-1308"/>
            <a:ext cx="20107275" cy="11311255"/>
          </a:xfrm>
          <a:custGeom>
            <a:avLst/>
            <a:gdLst/>
            <a:ahLst/>
            <a:cxnLst/>
            <a:rect l="l" t="t" r="r" b="b"/>
            <a:pathLst>
              <a:path w="20107275" h="11311255">
                <a:moveTo>
                  <a:pt x="0" y="11311173"/>
                </a:moveTo>
                <a:lnTo>
                  <a:pt x="20106717" y="11311173"/>
                </a:lnTo>
                <a:lnTo>
                  <a:pt x="20106717" y="0"/>
                </a:lnTo>
                <a:lnTo>
                  <a:pt x="0" y="0"/>
                </a:lnTo>
                <a:lnTo>
                  <a:pt x="0" y="1131117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099" cy="1130855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-1308" y="-1308"/>
            <a:ext cx="20107275" cy="11311255"/>
          </a:xfrm>
          <a:custGeom>
            <a:avLst/>
            <a:gdLst/>
            <a:ahLst/>
            <a:cxnLst/>
            <a:rect l="l" t="t" r="r" b="b"/>
            <a:pathLst>
              <a:path w="20107275" h="11311255">
                <a:moveTo>
                  <a:pt x="0" y="11311173"/>
                </a:moveTo>
                <a:lnTo>
                  <a:pt x="20106717" y="11311173"/>
                </a:lnTo>
                <a:lnTo>
                  <a:pt x="20106717" y="0"/>
                </a:lnTo>
                <a:lnTo>
                  <a:pt x="0" y="0"/>
                </a:lnTo>
                <a:lnTo>
                  <a:pt x="0" y="1131117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45531" y="349364"/>
            <a:ext cx="9151620" cy="22494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8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23917" y="3461995"/>
            <a:ext cx="17578070" cy="66014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9">
            <a:extLst>
              <a:ext uri="{FF2B5EF4-FFF2-40B4-BE49-F238E27FC236}">
                <a16:creationId xmlns:a16="http://schemas.microsoft.com/office/drawing/2014/main" id="{D7A453D2-15D8-4403-815F-291FA1634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26" y="0"/>
            <a:ext cx="20099074" cy="113093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11">
            <a:extLst>
              <a:ext uri="{FF2B5EF4-FFF2-40B4-BE49-F238E27FC236}">
                <a16:creationId xmlns:a16="http://schemas.microsoft.com/office/drawing/2014/main" id="{8161EA6B-09CA-445B-AB0D-8DF76FA92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099073" cy="1130935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13">
            <a:extLst>
              <a:ext uri="{FF2B5EF4-FFF2-40B4-BE49-F238E27FC236}">
                <a16:creationId xmlns:a16="http://schemas.microsoft.com/office/drawing/2014/main" id="{AF19A774-30A5-488B-9BAF-629C64402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880823" y="1034368"/>
            <a:ext cx="304800" cy="708670"/>
            <a:chOff x="215328" y="-46937"/>
            <a:chExt cx="304800" cy="2773841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91EBF88-5B98-4258-A542-14C3AF2E52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15">
              <a:extLst>
                <a:ext uri="{FF2B5EF4-FFF2-40B4-BE49-F238E27FC236}">
                  <a16:creationId xmlns:a16="http://schemas.microsoft.com/office/drawing/2014/main" id="{8FBC2D58-9E3C-490D-BD7A-61EF07EA79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6CF1BB4-1C1D-4EDE-BA26-0243FCF83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0C83729-E02F-4512-AFE7-F4792228BD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BE0D975-7725-493F-8862-ED40C46BE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3422521"/>
            <a:ext cx="19867853" cy="6750165"/>
            <a:chOff x="1" y="2075420"/>
            <a:chExt cx="12048729" cy="4093306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83F0D96-8CD4-4CDE-B0CC-6577972606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924C51D7-954A-4143-B39C-4752FA3B6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B491EF17-1635-4AEB-AC11-07BA2A119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32F202BA-4686-4BC5-8CA5-60010A0FC9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53C14B0-1161-49D1-9AAC-B4BAD7436F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8E96422-DF7F-4DB7-9786-EABEBF8BC6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Рисунок 4" descr="Изображение выглядит как снимок экрана, Программное обеспечение для видеоигр, Цифровая сборка, 3D-моделирование&#10;&#10;Автоматически созданное описание">
            <a:extLst>
              <a:ext uri="{FF2B5EF4-FFF2-40B4-BE49-F238E27FC236}">
                <a16:creationId xmlns:a16="http://schemas.microsoft.com/office/drawing/2014/main" id="{BA41234D-406A-8DDF-145B-CADCD65466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7062" y="1497711"/>
            <a:ext cx="8075787" cy="8076072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B8114C98-A349-4111-A123-E8EAB86AB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7211906" y="1719374"/>
            <a:ext cx="4611571" cy="1172825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70FB431-AE18-414D-92F4-1D12D199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8566510" y="-1757607"/>
            <a:ext cx="904685" cy="549007"/>
            <a:chOff x="7029447" y="3514725"/>
            <a:chExt cx="1285875" cy="549007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24467063-D74E-4D42-8790-B9F6D6958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A1D19BAC-1681-47BC-AAF5-92FAFFF6F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4347C2B-E846-452C-97AA-7E254FC1C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0EA2B35-7959-4C2A-84AA-FF5D94FED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E2D3D3F2-ABBB-4453-B1C5-1BEBF7E4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10126609"/>
            <a:ext cx="10052044" cy="1172907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214E4A5-A0D2-42C4-8D14-D2A7E495F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3475304" y="9974596"/>
            <a:ext cx="2120503" cy="549007"/>
            <a:chOff x="7029447" y="3514725"/>
            <a:chExt cx="1285875" cy="549007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494D7A0-6B21-41E8-A7D3-0033BBB7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E141D7D-32B0-448E-A666-EA8703AFC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D87E268-6345-420F-8B97-B37ED0410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35E1622E-7FA6-4760-A2BF-A8105EBF7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347998" y="4111723"/>
            <a:ext cx="5843145" cy="1429728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 fontScale="90000"/>
          </a:bodyPr>
          <a:lstStyle/>
          <a:p>
            <a:pPr marL="12700" algn="l" rtl="0">
              <a:lnSpc>
                <a:spcPct val="90000"/>
              </a:lnSpc>
              <a:spcBef>
                <a:spcPct val="0"/>
              </a:spcBef>
            </a:pPr>
            <a:r>
              <a:rPr lang="en-US" sz="9600" b="1" kern="1200" spc="-135">
                <a:latin typeface="+mj-lt"/>
                <a:ea typeface="Calibri"/>
                <a:cs typeface="Calibri"/>
              </a:rPr>
              <a:t>Coin</a:t>
            </a:r>
            <a:r>
              <a:rPr lang="en-US" sz="9600" b="1" kern="1200" spc="275">
                <a:latin typeface="+mj-lt"/>
                <a:ea typeface="Calibri"/>
                <a:cs typeface="Calibri"/>
              </a:rPr>
              <a:t>-</a:t>
            </a:r>
            <a:r>
              <a:rPr lang="en-US" sz="9600" b="1" kern="1200" spc="195" err="1">
                <a:latin typeface="+mj-lt"/>
                <a:ea typeface="Calibri"/>
                <a:cs typeface="Calibri"/>
              </a:rPr>
              <a:t>rpg</a:t>
            </a:r>
            <a:br>
              <a:rPr lang="en-US" sz="7900" kern="1200" spc="195">
                <a:latin typeface="+mj-lt"/>
                <a:cs typeface="+mj-cs"/>
              </a:rPr>
            </a:br>
            <a:br>
              <a:rPr lang="en-US" sz="7900" kern="1200" spc="195">
                <a:latin typeface="+mj-lt"/>
                <a:cs typeface="+mj-cs"/>
              </a:rPr>
            </a:br>
            <a:endParaRPr lang="en-US" sz="7900" kern="1200" spc="195">
              <a:latin typeface="+mj-lt"/>
              <a:cs typeface="+mj-c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048000" y="10122145"/>
            <a:ext cx="8852789" cy="3511866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/>
          <a:p>
            <a:pPr marL="12700" indent="-228600" algn="l" rtl="0">
              <a:lnSpc>
                <a:spcPct val="90000"/>
              </a:lnSpc>
              <a:spcBef>
                <a:spcPts val="775"/>
              </a:spcBef>
              <a:buFont typeface="Arial" panose="020B0604020202020204" pitchFamily="34" charset="0"/>
              <a:buChar char="•"/>
            </a:pPr>
            <a:r>
              <a:rPr lang="en-US" sz="3000" kern="120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Над</a:t>
            </a:r>
            <a:r>
              <a:rPr lang="en-US" sz="3000" kern="1200" spc="-225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3000" kern="1200" spc="-1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проектом</a:t>
            </a:r>
            <a:r>
              <a:rPr lang="en-US" sz="3000" kern="1200" spc="-225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3000" kern="1200" spc="-1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работали</a:t>
            </a:r>
            <a:r>
              <a:rPr lang="en-US" sz="3000" kern="1200" spc="-10">
                <a:solidFill>
                  <a:schemeClr val="bg1"/>
                </a:solidFill>
                <a:latin typeface="+mn-lt"/>
                <a:ea typeface="+mn-ea"/>
                <a:cs typeface="+mn-cs"/>
              </a:rPr>
              <a:t>:</a:t>
            </a:r>
            <a:r>
              <a:rPr lang="en-US" sz="3000" kern="1200" spc="-85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3000" kern="120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Захаров</a:t>
            </a:r>
            <a:r>
              <a:rPr lang="en-US" sz="3000" kern="1200" spc="-22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3000" kern="1200" spc="-1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Борис</a:t>
            </a:r>
            <a:endParaRPr lang="en-US" sz="3000" kern="1200" err="1">
              <a:solidFill>
                <a:schemeClr val="bg1"/>
              </a:solidFill>
              <a:latin typeface="+mn-lt"/>
              <a:ea typeface="Calibri"/>
              <a:cs typeface="Calibri"/>
            </a:endParaRPr>
          </a:p>
          <a:p>
            <a:pPr marL="5798820" algn="l" rtl="0">
              <a:lnSpc>
                <a:spcPct val="90000"/>
              </a:lnSpc>
              <a:spcBef>
                <a:spcPts val="685"/>
              </a:spcBef>
            </a:pPr>
            <a:r>
              <a:rPr lang="en-US" sz="3000" kern="120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Валиев</a:t>
            </a:r>
            <a:r>
              <a:rPr lang="en-US" sz="3000" kern="1200" spc="-12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3000" kern="1200" spc="-1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Максим</a:t>
            </a:r>
            <a:endParaRPr lang="en-US" sz="3000" kern="1200" err="1">
              <a:solidFill>
                <a:schemeClr val="bg1"/>
              </a:solidFill>
              <a:latin typeface="+mn-lt"/>
              <a:ea typeface="Calibri"/>
              <a:cs typeface="Calibri"/>
            </a:endParaRPr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5EA705D2-14A1-F6D0-995C-A2C5F06AAF6E}"/>
              </a:ext>
            </a:extLst>
          </p:cNvPr>
          <p:cNvSpPr txBox="1">
            <a:spLocks/>
          </p:cNvSpPr>
          <p:nvPr/>
        </p:nvSpPr>
        <p:spPr>
          <a:xfrm>
            <a:off x="2350744" y="6031181"/>
            <a:ext cx="5843145" cy="1429728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normAutofit fontScale="45000" lnSpcReduction="20000"/>
          </a:bodyPr>
          <a:lstStyle>
            <a:lvl1pPr>
              <a:defRPr sz="7800" b="0" i="0">
                <a:solidFill>
                  <a:schemeClr val="bg1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marL="12700" algn="l">
              <a:lnSpc>
                <a:spcPct val="90000"/>
              </a:lnSpc>
              <a:spcBef>
                <a:spcPct val="0"/>
              </a:spcBef>
            </a:pPr>
            <a:r>
              <a:rPr lang="en-US" sz="8900" kern="1200" spc="-135" err="1">
                <a:latin typeface="+mj-lt"/>
                <a:ea typeface="Calibri"/>
                <a:cs typeface="Calibri"/>
              </a:rPr>
              <a:t>Это</a:t>
            </a:r>
            <a:r>
              <a:rPr lang="en-US" sz="8900" kern="1200" spc="-135">
                <a:latin typeface="+mj-lt"/>
                <a:ea typeface="Calibri"/>
                <a:cs typeface="Calibri"/>
              </a:rPr>
              <a:t> 2D </a:t>
            </a:r>
            <a:r>
              <a:rPr lang="en-US" sz="8900" kern="1200" spc="-135" err="1">
                <a:latin typeface="+mj-lt"/>
                <a:ea typeface="Calibri"/>
                <a:cs typeface="Calibri"/>
              </a:rPr>
              <a:t>игра</a:t>
            </a:r>
            <a:r>
              <a:rPr lang="en-US" sz="8900" kern="1200" spc="-135">
                <a:latin typeface="+mj-lt"/>
                <a:ea typeface="Calibri"/>
                <a:cs typeface="Calibri"/>
              </a:rPr>
              <a:t> </a:t>
            </a:r>
            <a:r>
              <a:rPr lang="en-US" sz="8900" kern="1200" spc="-135" err="1">
                <a:latin typeface="+mj-lt"/>
                <a:ea typeface="Calibri"/>
                <a:cs typeface="Calibri"/>
              </a:rPr>
              <a:t>на</a:t>
            </a:r>
            <a:r>
              <a:rPr lang="en-US" sz="8900" kern="1200" spc="-135">
                <a:latin typeface="+mj-lt"/>
                <a:ea typeface="Calibri"/>
                <a:cs typeface="Calibri"/>
              </a:rPr>
              <a:t> </a:t>
            </a:r>
            <a:r>
              <a:rPr lang="en-US" sz="8900" kern="1200" spc="-135" err="1">
                <a:latin typeface="+mj-lt"/>
                <a:ea typeface="Calibri"/>
                <a:cs typeface="Calibri"/>
              </a:rPr>
              <a:t>pygame</a:t>
            </a:r>
            <a:r>
              <a:rPr lang="en-US" sz="8900" kern="1200" spc="-135">
                <a:latin typeface="+mj-lt"/>
                <a:ea typeface="Calibri"/>
                <a:cs typeface="Calibri"/>
              </a:rPr>
              <a:t>.</a:t>
            </a:r>
            <a:br>
              <a:rPr lang="en-US" sz="7900" kern="1200" spc="195">
                <a:latin typeface="+mj-lt"/>
                <a:cs typeface="+mj-cs"/>
              </a:rPr>
            </a:br>
            <a:br>
              <a:rPr lang="en-US" sz="7900" kern="1200" spc="195">
                <a:latin typeface="+mj-lt"/>
                <a:cs typeface="+mj-cs"/>
              </a:rPr>
            </a:br>
            <a:endParaRPr lang="en-US" sz="7900" kern="1200" spc="195">
              <a:latin typeface="+mj-lt"/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Slide Background Fill">
            <a:extLst>
              <a:ext uri="{FF2B5EF4-FFF2-40B4-BE49-F238E27FC236}">
                <a16:creationId xmlns:a16="http://schemas.microsoft.com/office/drawing/2014/main" id="{03AF1C04-3FEF-41BD-BB84-2F263765BE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30" y="0"/>
            <a:ext cx="20099070" cy="113093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94DE5E8-C080-45A4-B2F4-8FE7D8F8E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696" y="0"/>
            <a:ext cx="20099068" cy="11309350"/>
            <a:chOff x="-2848" y="0"/>
            <a:chExt cx="12188949" cy="6858000"/>
          </a:xfrm>
        </p:grpSpPr>
        <p:sp>
          <p:nvSpPr>
            <p:cNvPr id="15" name="Color Cover">
              <a:extLst>
                <a:ext uri="{FF2B5EF4-FFF2-40B4-BE49-F238E27FC236}">
                  <a16:creationId xmlns:a16="http://schemas.microsoft.com/office/drawing/2014/main" id="{1FAC8321-8295-4F58-80B8-C1A774606B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848" y="0"/>
              <a:ext cx="12188949" cy="6858000"/>
            </a:xfrm>
            <a:prstGeom prst="rect">
              <a:avLst/>
            </a:prstGeom>
            <a:solidFill>
              <a:schemeClr val="accent5"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Color Cover">
              <a:extLst>
                <a:ext uri="{FF2B5EF4-FFF2-40B4-BE49-F238E27FC236}">
                  <a16:creationId xmlns:a16="http://schemas.microsoft.com/office/drawing/2014/main" id="{2BE89D78-556E-4C9E-A234-78B085023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848" y="0"/>
              <a:ext cx="12188949" cy="6858000"/>
            </a:xfrm>
            <a:prstGeom prst="rect">
              <a:avLst/>
            </a:prstGeom>
            <a:solidFill>
              <a:schemeClr val="accent6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A28EBCD-582B-4E3B-AB95-15EA16034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3931" y="986573"/>
            <a:ext cx="17956237" cy="9367964"/>
            <a:chOff x="651279" y="598259"/>
            <a:chExt cx="10889442" cy="5680742"/>
          </a:xfrm>
        </p:grpSpPr>
        <p:sp>
          <p:nvSpPr>
            <p:cNvPr id="19" name="Color">
              <a:extLst>
                <a:ext uri="{FF2B5EF4-FFF2-40B4-BE49-F238E27FC236}">
                  <a16:creationId xmlns:a16="http://schemas.microsoft.com/office/drawing/2014/main" id="{49E29E18-2832-4FBD-901C-97986DBD0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Color">
              <a:extLst>
                <a:ext uri="{FF2B5EF4-FFF2-40B4-BE49-F238E27FC236}">
                  <a16:creationId xmlns:a16="http://schemas.microsoft.com/office/drawing/2014/main" id="{7327E470-287A-4E1E-8A04-A3596DBD97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27AF472-EAE3-4572-AB69-B92BD10DBC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696" y="0"/>
            <a:ext cx="20099075" cy="11309351"/>
            <a:chOff x="0" y="0"/>
            <a:chExt cx="12188952" cy="6858000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BF4DB9D2-6215-420C-874C-82EADF8C6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F003139-C97C-44FA-B139-32E4DFDCE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CE4DD6E-8CEA-45EE-B630-DBC22144D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4372F7F-AA3C-470B-AA61-7C35B7722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4B605BF-D199-43DD-9328-E99F2ADFC6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E5D42A77-7336-4A35-8922-8098A16AA2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401EE7D-B85D-4C10-AB8C-71884EFB1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73667" y="1350616"/>
            <a:ext cx="8891932" cy="454234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186690" algn="l" rtl="0">
              <a:lnSpc>
                <a:spcPct val="90000"/>
              </a:lnSpc>
              <a:spcBef>
                <a:spcPct val="0"/>
              </a:spcBef>
            </a:pPr>
            <a:r>
              <a:rPr lang="en-US" sz="7900" kern="1200" spc="-105">
                <a:latin typeface="+mj-lt"/>
                <a:cs typeface="+mj-cs"/>
              </a:rPr>
              <a:t>Мини описание</a:t>
            </a:r>
            <a:br>
              <a:rPr lang="en-US" sz="7900" kern="1200" spc="-105">
                <a:latin typeface="+mj-lt"/>
                <a:cs typeface="+mj-cs"/>
              </a:rPr>
            </a:br>
            <a:endParaRPr lang="en-US" sz="7900" kern="1200" spc="-105">
              <a:latin typeface="+mj-lt"/>
              <a:cs typeface="+mj-c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73667" y="5981552"/>
            <a:ext cx="8891932" cy="397717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12065" marR="5080" indent="-228600" algn="l" rtl="0">
              <a:lnSpc>
                <a:spcPct val="90000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389255" algn="l"/>
              </a:tabLst>
            </a:pPr>
            <a:r>
              <a:rPr lang="en-US" sz="3600" b="1" kern="1200" spc="-5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Coin-</a:t>
            </a:r>
            <a:r>
              <a:rPr lang="en-US" sz="3600" b="1" kern="1200" spc="-5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rpg</a:t>
            </a:r>
            <a:r>
              <a:rPr lang="en-US" sz="3600" kern="1200" spc="-5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– 2d </a:t>
            </a:r>
            <a:r>
              <a:rPr lang="en-US" sz="3600" kern="1200" spc="-5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игра</a:t>
            </a:r>
            <a:r>
              <a:rPr lang="en-US" sz="3600" kern="1200" spc="-5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c </a:t>
            </a:r>
            <a:r>
              <a:rPr lang="en-US" sz="3600" kern="1200" spc="-5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кучей</a:t>
            </a:r>
            <a:r>
              <a:rPr lang="en-US" sz="3600" kern="1200" spc="-5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3600" kern="1200" spc="-5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механик</a:t>
            </a:r>
            <a:r>
              <a:rPr lang="en-US" sz="3600" kern="1200" spc="-5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, </a:t>
            </a:r>
            <a:r>
              <a:rPr lang="en-US" sz="3600" kern="1200" spc="-5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захватывающим</a:t>
            </a:r>
            <a:r>
              <a:rPr lang="en-US" sz="3600" kern="1200" spc="-5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3600" kern="1200" spc="-5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сюжетом</a:t>
            </a:r>
            <a:r>
              <a:rPr lang="en-US" sz="3600" kern="1200" spc="-5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и </a:t>
            </a:r>
            <a:r>
              <a:rPr lang="en-US" sz="3600" kern="1200" spc="-5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интересной</a:t>
            </a:r>
            <a:r>
              <a:rPr lang="en-US" sz="3600" kern="1200" spc="-5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3600" kern="1200" spc="-5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системой</a:t>
            </a:r>
            <a:r>
              <a:rPr lang="en-US" sz="3600" kern="1200" spc="-5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3600" kern="1200" spc="-5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боя</a:t>
            </a:r>
            <a:r>
              <a:rPr lang="en-US" sz="3600" kern="1200" spc="-5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. В </a:t>
            </a:r>
            <a:r>
              <a:rPr lang="en-US" sz="3600" kern="1200" spc="-5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игре</a:t>
            </a:r>
            <a:r>
              <a:rPr lang="en-US" sz="3600" kern="1200" spc="-5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3600" kern="1200" spc="-5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вам</a:t>
            </a:r>
            <a:r>
              <a:rPr lang="en-US" sz="3600" kern="1200" spc="-5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3600" kern="1200" spc="-5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встретится</a:t>
            </a:r>
            <a:r>
              <a:rPr lang="en-US" sz="3600" kern="1200" spc="-5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3600" kern="1200" spc="-5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огромное</a:t>
            </a:r>
            <a:r>
              <a:rPr lang="en-US" sz="3600" kern="1200" spc="-5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3600" kern="1200" spc="-5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количество</a:t>
            </a:r>
            <a:r>
              <a:rPr lang="en-US" sz="3600" kern="1200" spc="-5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3600" kern="1200" spc="-5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испытаний</a:t>
            </a:r>
            <a:r>
              <a:rPr lang="en-US" sz="3600" kern="1200" spc="-5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3600" kern="1200" spc="-5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ловушек</a:t>
            </a:r>
            <a:r>
              <a:rPr lang="en-US" sz="3600" kern="1200" spc="-5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и </a:t>
            </a:r>
            <a:r>
              <a:rPr lang="en-US" sz="3600" kern="1200" spc="-5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запутанных</a:t>
            </a:r>
            <a:r>
              <a:rPr lang="en-US" sz="3600" kern="1200" spc="-5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3600" kern="1200" spc="-5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уровней</a:t>
            </a:r>
            <a:r>
              <a:rPr lang="en-US" sz="3600" kern="1200" spc="-5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3600" kern="1200" spc="-5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из</a:t>
            </a:r>
            <a:r>
              <a:rPr lang="en-US" sz="3600" kern="1200" spc="-5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3600" kern="1200" spc="-5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которых</a:t>
            </a:r>
            <a:r>
              <a:rPr lang="en-US" sz="3600" kern="1200" spc="-5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3600" kern="1200" spc="-5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вам</a:t>
            </a:r>
            <a:r>
              <a:rPr lang="en-US" sz="3600" kern="1200" spc="-5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3600" kern="1200" spc="-5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надо</a:t>
            </a:r>
            <a:r>
              <a:rPr lang="en-US" sz="3600" kern="1200" spc="-5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3600" kern="1200" spc="-5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выбраться</a:t>
            </a:r>
            <a:r>
              <a:rPr lang="en-US" sz="3600" kern="1200" spc="-5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.</a:t>
            </a:r>
            <a:endParaRPr lang="en-US" sz="3600" kern="1200" spc="-50">
              <a:solidFill>
                <a:schemeClr val="bg1"/>
              </a:solidFill>
              <a:latin typeface="+mn-lt"/>
              <a:ea typeface="Calibri"/>
              <a:cs typeface="Calibri"/>
            </a:endParaRPr>
          </a:p>
          <a:p>
            <a:pPr marL="12065" marR="5080" indent="-228600" algn="l" rtl="0">
              <a:lnSpc>
                <a:spcPct val="90000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389255" algn="l"/>
              </a:tabLst>
            </a:pPr>
            <a:endParaRPr lang="en-US" sz="3000" kern="1200" spc="-5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8" name="Рисунок 7" descr="Изображение выглядит как снимок экрана, пиксель, прямоугольный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3A8D6E8D-66FD-28A1-BAB7-E58AB05E99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3078" y="3018931"/>
            <a:ext cx="5895561" cy="52959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Slide Background Fill">
            <a:extLst>
              <a:ext uri="{FF2B5EF4-FFF2-40B4-BE49-F238E27FC236}">
                <a16:creationId xmlns:a16="http://schemas.microsoft.com/office/drawing/2014/main" id="{C3420C89-0B09-4632-A4AF-3971D08BF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099069" cy="113093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olor Cover">
            <a:extLst>
              <a:ext uri="{FF2B5EF4-FFF2-40B4-BE49-F238E27FC236}">
                <a16:creationId xmlns:a16="http://schemas.microsoft.com/office/drawing/2014/main" id="{4E5CBA61-BF74-40B4-A3A8-366BBA626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099069" cy="113093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C27E70C-5470-4262-B9CE-AE52C51CF4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1320"/>
            <a:ext cx="20099073" cy="5756845"/>
            <a:chOff x="651279" y="598259"/>
            <a:chExt cx="10889442" cy="5680742"/>
          </a:xfrm>
        </p:grpSpPr>
        <p:sp>
          <p:nvSpPr>
            <p:cNvPr id="24" name="Color">
              <a:extLst>
                <a:ext uri="{FF2B5EF4-FFF2-40B4-BE49-F238E27FC236}">
                  <a16:creationId xmlns:a16="http://schemas.microsoft.com/office/drawing/2014/main" id="{B5C7D35F-738C-47DF-AD6E-859806E460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Color">
              <a:extLst>
                <a:ext uri="{FF2B5EF4-FFF2-40B4-BE49-F238E27FC236}">
                  <a16:creationId xmlns:a16="http://schemas.microsoft.com/office/drawing/2014/main" id="{740F8C8B-E52F-46CF-89C7-51C6A037CF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Рисунок 4" descr="Изображение выглядит как снимок экрана, текст, прямоугольный, Мультимедийное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4B372D06-7CC1-A779-F9DC-F12C1AF74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8930" y="3070949"/>
            <a:ext cx="7799926" cy="5167450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E27AF472-EAE3-4572-AB69-B92BD10DBC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13" y="0"/>
            <a:ext cx="20099075" cy="11309351"/>
            <a:chOff x="0" y="0"/>
            <a:chExt cx="12188952" cy="6858000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BF4DB9D2-6215-420C-874C-82EADF8C6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F003139-C97C-44FA-B139-32E4DFDCE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CE4DD6E-8CEA-45EE-B630-DBC22144D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4372F7F-AA3C-470B-AA61-7C35B7722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34B605BF-D199-43DD-9328-E99F2ADFC6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E5D42A77-7336-4A35-8922-8098A16AA2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7401EE7D-B85D-4C10-AB8C-71884EFB1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96714" y="1387281"/>
            <a:ext cx="9387442" cy="4266371"/>
          </a:xfrm>
          <a:prstGeom prst="rect">
            <a:avLst/>
          </a:prstGeom>
        </p:spPr>
        <p:txBody>
          <a:bodyPr vert="horz" lIns="0" tIns="16510" rIns="0" bIns="0" rtlCol="0" anchor="b">
            <a:normAutofit/>
          </a:bodyPr>
          <a:lstStyle/>
          <a:p>
            <a:pPr marL="12700" algn="l">
              <a:spcBef>
                <a:spcPts val="130"/>
              </a:spcBef>
            </a:pPr>
            <a:r>
              <a:rPr lang="ru-RU" sz="7900" spc="-60"/>
              <a:t>Cюжет игры</a:t>
            </a:r>
            <a:br>
              <a:rPr lang="en-US" sz="7900"/>
            </a:br>
            <a:endParaRPr lang="ru-RU" sz="7900" spc="-6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1296712" y="5881933"/>
            <a:ext cx="9387443" cy="4371877"/>
          </a:xfrm>
          <a:prstGeom prst="rect">
            <a:avLst/>
          </a:prstGeom>
        </p:spPr>
        <p:txBody>
          <a:bodyPr vert="horz" lIns="0" tIns="12700" rIns="0" bIns="0" rtlCol="0" anchor="ctr">
            <a:normAutofit/>
          </a:bodyPr>
          <a:lstStyle/>
          <a:p>
            <a:pPr marL="389255" marR="828040" indent="-377190" algn="l">
              <a:spcBef>
                <a:spcPts val="100"/>
              </a:spcBef>
              <a:buFont typeface="Lucida Sans Unicode"/>
              <a:buChar char="•"/>
              <a:tabLst>
                <a:tab pos="389255" algn="l"/>
              </a:tabLst>
            </a:pPr>
            <a:r>
              <a:rPr lang="en-US" sz="2800" spc="-10">
                <a:solidFill>
                  <a:schemeClr val="tx2"/>
                </a:solidFill>
              </a:rPr>
              <a:t>Ваш покойный </a:t>
            </a:r>
            <a:r>
              <a:rPr lang="en-US" sz="2800" spc="-10">
                <a:solidFill>
                  <a:schemeClr val="tx2"/>
                </a:solidFill>
                <a:cs typeface="Lucida Sans Unicode"/>
              </a:rPr>
              <a:t>дедушка,</a:t>
            </a:r>
            <a:r>
              <a:rPr lang="en-US" sz="2800" spc="-10">
                <a:solidFill>
                  <a:schemeClr val="tx2"/>
                </a:solidFill>
              </a:rPr>
              <a:t> который был рыцарем</a:t>
            </a:r>
            <a:r>
              <a:rPr lang="en-US" sz="2800" spc="-10">
                <a:solidFill>
                  <a:schemeClr val="tx2"/>
                </a:solidFill>
                <a:cs typeface="Lucida Sans Unicode"/>
              </a:rPr>
              <a:t>, оставляет вам </a:t>
            </a:r>
            <a:r>
              <a:rPr lang="en-US" sz="2800" spc="-10">
                <a:solidFill>
                  <a:schemeClr val="tx2"/>
                </a:solidFill>
              </a:rPr>
              <a:t>в наследство загадочное письмо</a:t>
            </a:r>
            <a:r>
              <a:rPr lang="en-US" sz="2800" spc="-10">
                <a:solidFill>
                  <a:schemeClr val="tx2"/>
                </a:solidFill>
                <a:cs typeface="Lucida Sans Unicode"/>
              </a:rPr>
              <a:t>. </a:t>
            </a:r>
            <a:r>
              <a:rPr lang="en-US" sz="2800" spc="-10">
                <a:solidFill>
                  <a:schemeClr val="tx2"/>
                </a:solidFill>
              </a:rPr>
              <a:t>В нем говорится о невероятном богатстве, спрятанном в недрах подземелья</a:t>
            </a:r>
            <a:r>
              <a:rPr lang="en-US" sz="2800" spc="-10">
                <a:solidFill>
                  <a:schemeClr val="tx2"/>
                </a:solidFill>
                <a:cs typeface="Lucida Sans Unicode"/>
              </a:rPr>
              <a:t>, </a:t>
            </a:r>
            <a:r>
              <a:rPr lang="en-US" sz="2800" spc="-10">
                <a:solidFill>
                  <a:schemeClr val="tx2"/>
                </a:solidFill>
              </a:rPr>
              <a:t>находящемся на </a:t>
            </a:r>
            <a:r>
              <a:rPr lang="en-US" sz="2800" spc="-10">
                <a:solidFill>
                  <a:schemeClr val="tx2"/>
                </a:solidFill>
                <a:cs typeface="Lucida Sans Unicode"/>
              </a:rPr>
              <a:t>другом конце света</a:t>
            </a:r>
            <a:r>
              <a:rPr lang="en-US" sz="2800" spc="-10">
                <a:solidFill>
                  <a:schemeClr val="tx2"/>
                </a:solidFill>
              </a:rPr>
              <a:t>. Маня вас мечтой о легких деньгах и славе</a:t>
            </a:r>
            <a:r>
              <a:rPr lang="en-US" sz="2800" spc="-10">
                <a:solidFill>
                  <a:schemeClr val="tx2"/>
                </a:solidFill>
                <a:cs typeface="Lucida Sans Unicode"/>
              </a:rPr>
              <a:t>, </a:t>
            </a:r>
            <a:r>
              <a:rPr lang="en-US" sz="2800" spc="-10">
                <a:solidFill>
                  <a:schemeClr val="tx2"/>
                </a:solidFill>
              </a:rPr>
              <a:t>письмо не раскрывает всей правды: подземелье охраняется темными силами</a:t>
            </a:r>
            <a:r>
              <a:rPr lang="en-US" sz="2800" spc="-10">
                <a:solidFill>
                  <a:schemeClr val="tx2"/>
                </a:solidFill>
                <a:cs typeface="Lucida Sans Unicode"/>
              </a:rPr>
              <a:t>, </a:t>
            </a:r>
            <a:r>
              <a:rPr lang="en-US" sz="2800" spc="-10">
                <a:solidFill>
                  <a:schemeClr val="tx2"/>
                </a:solidFill>
              </a:rPr>
              <a:t>заключающими в себе куда более значительные тайны, чем можно было представить.</a:t>
            </a:r>
            <a:endParaRPr lang="ru-RU" sz="28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Slide Background Fill">
            <a:extLst>
              <a:ext uri="{FF2B5EF4-FFF2-40B4-BE49-F238E27FC236}">
                <a16:creationId xmlns:a16="http://schemas.microsoft.com/office/drawing/2014/main" id="{C3420C89-0B09-4632-A4AF-3971D08BF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099069" cy="113093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lor Cover">
            <a:extLst>
              <a:ext uri="{FF2B5EF4-FFF2-40B4-BE49-F238E27FC236}">
                <a16:creationId xmlns:a16="http://schemas.microsoft.com/office/drawing/2014/main" id="{4E5CBA61-BF74-40B4-A3A8-366BBA626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099069" cy="113093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C27E70C-5470-4262-B9CE-AE52C51CF4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1320"/>
            <a:ext cx="20099073" cy="5756845"/>
            <a:chOff x="651279" y="598259"/>
            <a:chExt cx="10889442" cy="5680742"/>
          </a:xfrm>
        </p:grpSpPr>
        <p:sp>
          <p:nvSpPr>
            <p:cNvPr id="16" name="Color">
              <a:extLst>
                <a:ext uri="{FF2B5EF4-FFF2-40B4-BE49-F238E27FC236}">
                  <a16:creationId xmlns:a16="http://schemas.microsoft.com/office/drawing/2014/main" id="{B5C7D35F-738C-47DF-AD6E-859806E460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Color">
              <a:extLst>
                <a:ext uri="{FF2B5EF4-FFF2-40B4-BE49-F238E27FC236}">
                  <a16:creationId xmlns:a16="http://schemas.microsoft.com/office/drawing/2014/main" id="{740F8C8B-E52F-46CF-89C7-51C6A037CF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Graphic 7" descr="Game controller">
            <a:extLst>
              <a:ext uri="{FF2B5EF4-FFF2-40B4-BE49-F238E27FC236}">
                <a16:creationId xmlns:a16="http://schemas.microsoft.com/office/drawing/2014/main" id="{A70E36B4-CEE6-AFEC-4264-21EE95536D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6618" y="1687750"/>
            <a:ext cx="7795911" cy="7795911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E27AF472-EAE3-4572-AB69-B92BD10DBC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13" y="0"/>
            <a:ext cx="20099075" cy="11309351"/>
            <a:chOff x="0" y="0"/>
            <a:chExt cx="12188952" cy="68580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F4DB9D2-6215-420C-874C-82EADF8C6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F003139-C97C-44FA-B139-32E4DFDCE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CE4DD6E-8CEA-45EE-B630-DBC22144D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A4372F7F-AA3C-470B-AA61-7C35B7722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4B605BF-D199-43DD-9328-E99F2ADFC6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5D42A77-7336-4A35-8922-8098A16AA2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7401EE7D-B85D-4C10-AB8C-71884EFB1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6130FF0-442C-03A4-9661-3BDBC9B70573}"/>
              </a:ext>
            </a:extLst>
          </p:cNvPr>
          <p:cNvSpPr txBox="1"/>
          <p:nvPr/>
        </p:nvSpPr>
        <p:spPr>
          <a:xfrm>
            <a:off x="8965561" y="518268"/>
            <a:ext cx="9387442" cy="426637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algn="l" rtl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900" kern="120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Основной</a:t>
            </a:r>
            <a:r>
              <a:rPr lang="en-US" sz="79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7900" kern="120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геймплей</a:t>
            </a:r>
            <a:endParaRPr lang="en-US" sz="7900" kern="1200" err="1">
              <a:solidFill>
                <a:schemeClr val="bg1"/>
              </a:solidFill>
              <a:latin typeface="+mj-lt"/>
              <a:ea typeface="Calibri"/>
              <a:cs typeface="Calibri"/>
            </a:endParaRPr>
          </a:p>
          <a:p>
            <a:pPr algn="l" rtl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79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D9C41C-68BF-724E-91EE-D1B551F2853D}"/>
              </a:ext>
            </a:extLst>
          </p:cNvPr>
          <p:cNvSpPr txBox="1"/>
          <p:nvPr/>
        </p:nvSpPr>
        <p:spPr>
          <a:xfrm>
            <a:off x="8965559" y="5537087"/>
            <a:ext cx="9387443" cy="437187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indent="-228600" algn="l" rtl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000" kern="120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Игра</a:t>
            </a:r>
            <a:r>
              <a:rPr lang="en-US" sz="3000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3000" kern="120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разработана</a:t>
            </a:r>
            <a:r>
              <a:rPr lang="en-US" sz="3000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3000" kern="120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так</a:t>
            </a:r>
            <a:r>
              <a:rPr lang="en-US" sz="3000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3000" kern="120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что</a:t>
            </a:r>
            <a:r>
              <a:rPr lang="en-US" sz="3000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3000" kern="120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вы</a:t>
            </a:r>
            <a:r>
              <a:rPr lang="en-US" sz="3000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3000" kern="120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постоянно</a:t>
            </a:r>
            <a:r>
              <a:rPr lang="en-US" sz="3000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3000" kern="120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будете</a:t>
            </a:r>
            <a:r>
              <a:rPr lang="en-US" sz="3000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3000" kern="120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сражаться</a:t>
            </a:r>
            <a:r>
              <a:rPr lang="en-US" sz="3000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с </a:t>
            </a:r>
            <a:r>
              <a:rPr lang="en-US" sz="3000" kern="120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монстрами</a:t>
            </a:r>
            <a:r>
              <a:rPr lang="en-US" sz="3000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3000" kern="120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искать</a:t>
            </a:r>
            <a:r>
              <a:rPr lang="en-US" sz="3000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3000" kern="120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спрятанное</a:t>
            </a:r>
            <a:r>
              <a:rPr lang="en-US" sz="3000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3000" kern="120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золото</a:t>
            </a:r>
            <a:r>
              <a:rPr lang="en-US" sz="3000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и </a:t>
            </a:r>
            <a:r>
              <a:rPr lang="en-US" sz="3000" kern="120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аптечки</a:t>
            </a:r>
            <a:r>
              <a:rPr lang="en-US" sz="3000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3000" kern="120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уклоняться</a:t>
            </a:r>
            <a:r>
              <a:rPr lang="en-US" sz="3000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3000" kern="120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от</a:t>
            </a:r>
            <a:r>
              <a:rPr lang="en-US" sz="3000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3000" kern="120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ловушек</a:t>
            </a:r>
            <a:r>
              <a:rPr lang="en-US" sz="3000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и </a:t>
            </a:r>
            <a:r>
              <a:rPr lang="en-US" sz="3000" kern="120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ориентироваться</a:t>
            </a:r>
            <a:r>
              <a:rPr lang="en-US" sz="3000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в </a:t>
            </a:r>
            <a:r>
              <a:rPr lang="en-US" sz="3000" kern="120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пространстве</a:t>
            </a:r>
            <a:r>
              <a:rPr lang="en-US" sz="3000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3000" kern="120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без</a:t>
            </a:r>
            <a:r>
              <a:rPr lang="en-US" sz="3000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3000" kern="120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карты</a:t>
            </a:r>
            <a:r>
              <a:rPr lang="en-US" sz="3000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3000" kern="120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поэтому</a:t>
            </a:r>
            <a:r>
              <a:rPr lang="en-US" sz="3000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3000" kern="120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вам</a:t>
            </a:r>
            <a:r>
              <a:rPr lang="en-US" sz="3000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3000" kern="120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будет</a:t>
            </a:r>
            <a:r>
              <a:rPr lang="en-US" sz="3000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3000" kern="120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необходимо</a:t>
            </a:r>
            <a:r>
              <a:rPr lang="en-US" sz="3000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3000" kern="120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ее</a:t>
            </a:r>
            <a:r>
              <a:rPr lang="en-US" sz="3000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3000" kern="120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запоминать</a:t>
            </a:r>
            <a:r>
              <a:rPr lang="en-US" sz="3000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и </a:t>
            </a:r>
            <a:r>
              <a:rPr lang="en-US" sz="3000" kern="120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часто</a:t>
            </a:r>
            <a:r>
              <a:rPr lang="en-US" sz="3000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3000" kern="120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возращаться</a:t>
            </a:r>
            <a:r>
              <a:rPr lang="en-US" sz="3000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3000" kern="120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обратно</a:t>
            </a:r>
            <a:r>
              <a:rPr lang="en-US" sz="3000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3000" kern="120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чтобы</a:t>
            </a:r>
            <a:r>
              <a:rPr lang="en-US" sz="3000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3000" kern="120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открыть</a:t>
            </a:r>
            <a:r>
              <a:rPr lang="en-US" sz="3000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3000" kern="120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закрытые</a:t>
            </a:r>
            <a:r>
              <a:rPr lang="en-US" sz="3000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3000" kern="120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помещения</a:t>
            </a:r>
            <a:r>
              <a:rPr lang="en-US" sz="3000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. </a:t>
            </a:r>
            <a:r>
              <a:rPr lang="en-US" sz="3000" kern="120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Запутаться</a:t>
            </a:r>
            <a:r>
              <a:rPr lang="en-US" sz="3000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3000" kern="120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поверьте</a:t>
            </a:r>
            <a:r>
              <a:rPr lang="en-US" sz="3000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3000" kern="120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вам</a:t>
            </a:r>
            <a:r>
              <a:rPr lang="en-US" sz="3000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3000" kern="120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будет</a:t>
            </a:r>
            <a:r>
              <a:rPr lang="en-US" sz="3000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3000" kern="120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очень</a:t>
            </a:r>
            <a:r>
              <a:rPr lang="en-US" sz="3000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3000" kern="120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просто</a:t>
            </a:r>
            <a:endParaRPr lang="en-US" sz="3000" kern="1200" err="1">
              <a:solidFill>
                <a:schemeClr val="tx2"/>
              </a:solidFill>
              <a:latin typeface="+mn-lt"/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04100" cy="1130935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844A1B-54E3-4B31-69AB-6E9641996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1534" y="470942"/>
            <a:ext cx="7429468" cy="27635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rtl="0">
              <a:lnSpc>
                <a:spcPct val="90000"/>
              </a:lnSpc>
              <a:spcBef>
                <a:spcPct val="0"/>
              </a:spcBef>
            </a:pPr>
            <a:r>
              <a:rPr lang="en-US" sz="8200" kern="1200">
                <a:latin typeface="+mj-lt"/>
                <a:cs typeface="+mj-cs"/>
              </a:rPr>
              <a:t>Реализация игры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BFEAE27-43A6-BC15-E74D-6B6322D9FBCB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1201534" y="4102206"/>
            <a:ext cx="7429468" cy="5657923"/>
          </a:xfrm>
        </p:spPr>
        <p:txBody>
          <a:bodyPr vert="horz" wrap="square" lIns="91440" tIns="45720" rIns="91440" bIns="45720" rtlCol="0" anchor="t">
            <a:normAutofit/>
          </a:bodyPr>
          <a:lstStyle/>
          <a:p>
            <a:pPr algn="l" rtl="0">
              <a:lnSpc>
                <a:spcPct val="90000"/>
              </a:lnSpc>
              <a:spcBef>
                <a:spcPts val="1000"/>
              </a:spcBef>
            </a:pPr>
            <a:r>
              <a:rPr lang="en-US" sz="3100" kern="1200" dirty="0" err="1">
                <a:latin typeface="+mn-lt"/>
                <a:cs typeface="+mn-cs"/>
              </a:rPr>
              <a:t>Для</a:t>
            </a:r>
            <a:r>
              <a:rPr lang="en-US" sz="3100" kern="1200" dirty="0">
                <a:latin typeface="+mn-lt"/>
                <a:cs typeface="+mn-cs"/>
              </a:rPr>
              <a:t> </a:t>
            </a:r>
            <a:r>
              <a:rPr lang="en-US" sz="3100" kern="1200" dirty="0" err="1">
                <a:latin typeface="+mn-lt"/>
                <a:cs typeface="+mn-cs"/>
              </a:rPr>
              <a:t>создания</a:t>
            </a:r>
            <a:r>
              <a:rPr lang="en-US" sz="3100" kern="1200" dirty="0">
                <a:latin typeface="+mn-lt"/>
                <a:cs typeface="+mn-cs"/>
              </a:rPr>
              <a:t> </a:t>
            </a:r>
            <a:r>
              <a:rPr lang="en-US" sz="3100" kern="1200" dirty="0" err="1">
                <a:latin typeface="+mn-lt"/>
                <a:cs typeface="+mn-cs"/>
              </a:rPr>
              <a:t>игры</a:t>
            </a:r>
            <a:r>
              <a:rPr lang="en-US" sz="3100" kern="1200" dirty="0">
                <a:latin typeface="+mn-lt"/>
                <a:cs typeface="+mn-cs"/>
              </a:rPr>
              <a:t> </a:t>
            </a:r>
            <a:r>
              <a:rPr lang="en-US" sz="3100" kern="1200" dirty="0" err="1">
                <a:latin typeface="+mn-lt"/>
                <a:cs typeface="+mn-cs"/>
              </a:rPr>
              <a:t>мы</a:t>
            </a:r>
            <a:r>
              <a:rPr lang="en-US" sz="3100" kern="1200" dirty="0">
                <a:latin typeface="+mn-lt"/>
                <a:cs typeface="+mn-cs"/>
              </a:rPr>
              <a:t> </a:t>
            </a:r>
            <a:r>
              <a:rPr lang="en-US" sz="3100" kern="1200" dirty="0" err="1">
                <a:latin typeface="+mn-lt"/>
                <a:cs typeface="+mn-cs"/>
              </a:rPr>
              <a:t>использовали</a:t>
            </a:r>
            <a:r>
              <a:rPr lang="en-US" sz="3100" kern="1200" dirty="0">
                <a:latin typeface="+mn-lt"/>
                <a:cs typeface="+mn-cs"/>
              </a:rPr>
              <a:t> </a:t>
            </a:r>
            <a:r>
              <a:rPr lang="en-US" sz="3100" kern="1200" dirty="0" err="1">
                <a:latin typeface="+mn-lt"/>
                <a:cs typeface="+mn-cs"/>
              </a:rPr>
              <a:t>систему</a:t>
            </a:r>
            <a:r>
              <a:rPr lang="en-US" sz="3100" kern="1200" dirty="0">
                <a:latin typeface="+mn-lt"/>
                <a:cs typeface="+mn-cs"/>
              </a:rPr>
              <a:t> </a:t>
            </a:r>
            <a:r>
              <a:rPr lang="en-US" sz="3100" kern="1200" dirty="0" err="1">
                <a:latin typeface="+mn-lt"/>
                <a:cs typeface="+mn-cs"/>
              </a:rPr>
              <a:t>тайлов</a:t>
            </a:r>
            <a:r>
              <a:rPr lang="en-US" sz="3100" kern="1200" dirty="0">
                <a:latin typeface="+mn-lt"/>
                <a:cs typeface="+mn-cs"/>
              </a:rPr>
              <a:t> - </a:t>
            </a:r>
            <a:r>
              <a:rPr lang="en-US" sz="3100" kern="1200" dirty="0" err="1">
                <a:latin typeface="+mn-lt"/>
                <a:cs typeface="+mn-cs"/>
              </a:rPr>
              <a:t>одинаковых</a:t>
            </a:r>
            <a:r>
              <a:rPr lang="en-US" sz="3100" kern="1200" dirty="0">
                <a:latin typeface="+mn-lt"/>
                <a:cs typeface="+mn-cs"/>
              </a:rPr>
              <a:t> </a:t>
            </a:r>
            <a:r>
              <a:rPr lang="en-US" sz="3100" kern="1200" dirty="0" err="1">
                <a:latin typeface="+mn-lt"/>
                <a:cs typeface="+mn-cs"/>
              </a:rPr>
              <a:t>по</a:t>
            </a:r>
            <a:r>
              <a:rPr lang="en-US" sz="3100" kern="1200" dirty="0">
                <a:latin typeface="+mn-lt"/>
                <a:cs typeface="+mn-cs"/>
              </a:rPr>
              <a:t> </a:t>
            </a:r>
            <a:r>
              <a:rPr lang="en-US" sz="3100" kern="1200" dirty="0" err="1">
                <a:latin typeface="+mn-lt"/>
                <a:cs typeface="+mn-cs"/>
              </a:rPr>
              <a:t>размеру</a:t>
            </a:r>
            <a:r>
              <a:rPr lang="en-US" sz="3100" kern="1200" dirty="0">
                <a:latin typeface="+mn-lt"/>
                <a:cs typeface="+mn-cs"/>
              </a:rPr>
              <a:t> </a:t>
            </a:r>
            <a:r>
              <a:rPr lang="en-US" sz="3100" kern="1200" dirty="0" err="1">
                <a:latin typeface="+mn-lt"/>
                <a:cs typeface="+mn-cs"/>
              </a:rPr>
              <a:t>блоков</a:t>
            </a:r>
            <a:r>
              <a:rPr lang="en-US" sz="3100" kern="1200" dirty="0">
                <a:latin typeface="+mn-lt"/>
                <a:cs typeface="+mn-cs"/>
              </a:rPr>
              <a:t> с </a:t>
            </a:r>
            <a:r>
              <a:rPr lang="en-US" sz="3100" kern="1200" dirty="0" err="1">
                <a:latin typeface="+mn-lt"/>
                <a:cs typeface="+mn-cs"/>
              </a:rPr>
              <a:t>разными</a:t>
            </a:r>
            <a:r>
              <a:rPr lang="en-US" sz="3100" kern="1200" dirty="0">
                <a:latin typeface="+mn-lt"/>
                <a:cs typeface="+mn-cs"/>
              </a:rPr>
              <a:t> </a:t>
            </a:r>
            <a:r>
              <a:rPr lang="en-US" sz="3100" kern="1200" dirty="0" err="1">
                <a:latin typeface="+mn-lt"/>
                <a:cs typeface="+mn-cs"/>
              </a:rPr>
              <a:t>изображениями</a:t>
            </a:r>
            <a:r>
              <a:rPr lang="en-US" sz="3100" kern="1200" dirty="0">
                <a:latin typeface="+mn-lt"/>
                <a:cs typeface="+mn-cs"/>
              </a:rPr>
              <a:t>. </a:t>
            </a:r>
          </a:p>
          <a:p>
            <a:pPr algn="l">
              <a:lnSpc>
                <a:spcPct val="90000"/>
              </a:lnSpc>
              <a:spcBef>
                <a:spcPts val="1000"/>
              </a:spcBef>
            </a:pPr>
            <a:r>
              <a:rPr lang="en-US" sz="3100" kern="1200" dirty="0" err="1">
                <a:latin typeface="Calibri"/>
                <a:ea typeface="Calibri"/>
                <a:cs typeface="Calibri"/>
              </a:rPr>
              <a:t>Мы</a:t>
            </a:r>
            <a:r>
              <a:rPr lang="en-US" sz="3100" kern="1200" dirty="0">
                <a:latin typeface="Calibri"/>
                <a:ea typeface="Calibri"/>
                <a:cs typeface="Calibri"/>
              </a:rPr>
              <a:t> </a:t>
            </a:r>
            <a:r>
              <a:rPr lang="en-US" sz="3100" kern="1200" dirty="0" err="1">
                <a:latin typeface="Calibri"/>
                <a:ea typeface="Calibri"/>
                <a:cs typeface="Calibri"/>
              </a:rPr>
              <a:t>старались</a:t>
            </a:r>
            <a:r>
              <a:rPr lang="en-US" sz="3100" kern="1200" dirty="0">
                <a:latin typeface="Calibri"/>
                <a:ea typeface="Calibri"/>
                <a:cs typeface="Calibri"/>
              </a:rPr>
              <a:t> </a:t>
            </a:r>
            <a:r>
              <a:rPr lang="en-US" sz="3100" kern="1200" dirty="0" err="1">
                <a:latin typeface="Calibri"/>
                <a:ea typeface="Calibri"/>
                <a:cs typeface="Calibri"/>
              </a:rPr>
              <a:t>делать</a:t>
            </a:r>
            <a:r>
              <a:rPr lang="en-US" sz="3100" kern="1200" dirty="0">
                <a:latin typeface="Calibri"/>
                <a:ea typeface="Calibri"/>
                <a:cs typeface="Calibri"/>
              </a:rPr>
              <a:t> </a:t>
            </a:r>
            <a:r>
              <a:rPr lang="en-US" sz="3100" kern="1200" dirty="0" err="1">
                <a:latin typeface="Calibri"/>
                <a:ea typeface="Calibri"/>
                <a:cs typeface="Calibri"/>
              </a:rPr>
              <a:t>игру</a:t>
            </a:r>
            <a:r>
              <a:rPr lang="en-US" sz="3100" kern="1200" dirty="0">
                <a:latin typeface="Calibri"/>
                <a:ea typeface="Calibri"/>
                <a:cs typeface="Calibri"/>
              </a:rPr>
              <a:t> </a:t>
            </a:r>
            <a:r>
              <a:rPr lang="en-US" sz="3100" kern="1200" dirty="0" err="1">
                <a:latin typeface="Calibri"/>
                <a:ea typeface="Calibri"/>
                <a:cs typeface="Calibri"/>
              </a:rPr>
              <a:t>так</a:t>
            </a:r>
            <a:r>
              <a:rPr lang="en-US" sz="3100" kern="1200" dirty="0">
                <a:latin typeface="Calibri"/>
                <a:ea typeface="Calibri"/>
                <a:cs typeface="Calibri"/>
              </a:rPr>
              <a:t>, </a:t>
            </a:r>
            <a:r>
              <a:rPr lang="en-US" sz="3100" kern="1200" dirty="0" err="1">
                <a:latin typeface="Calibri"/>
                <a:ea typeface="Calibri"/>
                <a:cs typeface="Calibri"/>
              </a:rPr>
              <a:t>чтобы</a:t>
            </a:r>
            <a:r>
              <a:rPr lang="en-US" sz="3100" kern="1200" dirty="0">
                <a:latin typeface="Calibri"/>
                <a:ea typeface="Calibri"/>
                <a:cs typeface="Calibri"/>
              </a:rPr>
              <a:t> </a:t>
            </a:r>
            <a:r>
              <a:rPr lang="en-US" sz="3100" kern="1200" dirty="0" err="1">
                <a:latin typeface="Calibri"/>
                <a:ea typeface="Calibri"/>
                <a:cs typeface="Calibri"/>
              </a:rPr>
              <a:t>ее</a:t>
            </a:r>
            <a:r>
              <a:rPr lang="en-US" sz="3100" kern="1200" dirty="0">
                <a:latin typeface="Calibri"/>
                <a:ea typeface="Calibri"/>
                <a:cs typeface="Calibri"/>
              </a:rPr>
              <a:t> </a:t>
            </a:r>
            <a:r>
              <a:rPr lang="en-US" sz="3100" kern="1200" dirty="0" err="1">
                <a:latin typeface="Calibri"/>
                <a:ea typeface="Calibri"/>
                <a:cs typeface="Calibri"/>
              </a:rPr>
              <a:t>можно</a:t>
            </a:r>
            <a:r>
              <a:rPr lang="en-US" sz="3100" kern="1200" dirty="0">
                <a:latin typeface="Calibri"/>
                <a:ea typeface="Calibri"/>
                <a:cs typeface="Calibri"/>
              </a:rPr>
              <a:t> </a:t>
            </a:r>
            <a:r>
              <a:rPr lang="en-US" sz="3100" kern="1200" dirty="0" err="1">
                <a:latin typeface="Calibri"/>
                <a:ea typeface="Calibri"/>
                <a:cs typeface="Calibri"/>
              </a:rPr>
              <a:t>было</a:t>
            </a:r>
            <a:r>
              <a:rPr lang="en-US" sz="3100" kern="1200" dirty="0">
                <a:latin typeface="Calibri"/>
                <a:ea typeface="Calibri"/>
                <a:cs typeface="Calibri"/>
              </a:rPr>
              <a:t> </a:t>
            </a:r>
            <a:r>
              <a:rPr lang="en-US" sz="3100" kern="1200" dirty="0" err="1">
                <a:latin typeface="Calibri"/>
                <a:ea typeface="Calibri"/>
                <a:cs typeface="Calibri"/>
              </a:rPr>
              <a:t>расширять</a:t>
            </a:r>
            <a:r>
              <a:rPr lang="en-US" sz="3100" kern="1200" dirty="0">
                <a:latin typeface="Calibri"/>
                <a:ea typeface="Calibri"/>
                <a:cs typeface="Calibri"/>
              </a:rPr>
              <a:t> </a:t>
            </a:r>
            <a:r>
              <a:rPr lang="en-US" sz="3100" kern="1200" dirty="0" err="1">
                <a:latin typeface="Calibri"/>
                <a:ea typeface="Calibri"/>
                <a:cs typeface="Calibri"/>
              </a:rPr>
              <a:t>как</a:t>
            </a:r>
            <a:r>
              <a:rPr lang="en-US" sz="3100" kern="1200" dirty="0">
                <a:latin typeface="Calibri"/>
                <a:ea typeface="Calibri"/>
                <a:cs typeface="Calibri"/>
              </a:rPr>
              <a:t> </a:t>
            </a:r>
            <a:r>
              <a:rPr lang="en-US" sz="3100" kern="1200" dirty="0" err="1">
                <a:latin typeface="Calibri"/>
                <a:ea typeface="Calibri"/>
                <a:cs typeface="Calibri"/>
              </a:rPr>
              <a:t>угодно</a:t>
            </a:r>
            <a:r>
              <a:rPr lang="en-US" sz="3100" kern="1200" dirty="0">
                <a:latin typeface="Calibri"/>
                <a:ea typeface="Calibri"/>
                <a:cs typeface="Calibri"/>
              </a:rPr>
              <a:t>. </a:t>
            </a:r>
            <a:r>
              <a:rPr lang="en-US" sz="3100" kern="1200" dirty="0" err="1">
                <a:latin typeface="Calibri"/>
                <a:ea typeface="Calibri"/>
                <a:cs typeface="Calibri"/>
              </a:rPr>
              <a:t>Создание</a:t>
            </a:r>
            <a:r>
              <a:rPr lang="en-US" sz="3100" kern="1200" dirty="0">
                <a:latin typeface="Calibri"/>
                <a:ea typeface="Calibri"/>
                <a:cs typeface="Calibri"/>
              </a:rPr>
              <a:t> </a:t>
            </a:r>
            <a:r>
              <a:rPr lang="en-US" sz="3100" kern="1200" dirty="0" err="1">
                <a:latin typeface="Calibri"/>
                <a:ea typeface="Calibri"/>
                <a:cs typeface="Calibri"/>
              </a:rPr>
              <a:t>движка</a:t>
            </a:r>
            <a:r>
              <a:rPr lang="en-US" sz="3100" kern="1200" dirty="0">
                <a:latin typeface="Calibri"/>
                <a:ea typeface="Calibri"/>
                <a:cs typeface="Calibri"/>
              </a:rPr>
              <a:t> </a:t>
            </a:r>
            <a:r>
              <a:rPr lang="en-US" sz="3100" kern="1200" dirty="0" err="1">
                <a:latin typeface="Calibri"/>
                <a:ea typeface="Calibri"/>
                <a:cs typeface="Calibri"/>
              </a:rPr>
              <a:t>для</a:t>
            </a:r>
            <a:r>
              <a:rPr lang="en-US" sz="3100" kern="1200" dirty="0">
                <a:latin typeface="Calibri"/>
                <a:ea typeface="Calibri"/>
                <a:cs typeface="Calibri"/>
              </a:rPr>
              <a:t> </a:t>
            </a:r>
            <a:r>
              <a:rPr lang="en-US" sz="3100" kern="1200" dirty="0" err="1">
                <a:latin typeface="Calibri"/>
                <a:ea typeface="Calibri"/>
                <a:cs typeface="Calibri"/>
              </a:rPr>
              <a:t>игры</a:t>
            </a:r>
            <a:r>
              <a:rPr lang="en-US" sz="3100" kern="1200" dirty="0">
                <a:latin typeface="Calibri"/>
                <a:ea typeface="Calibri"/>
                <a:cs typeface="Calibri"/>
              </a:rPr>
              <a:t> </a:t>
            </a:r>
            <a:r>
              <a:rPr lang="en-US" sz="3100" kern="1200" dirty="0" err="1">
                <a:latin typeface="Calibri"/>
                <a:ea typeface="Calibri"/>
                <a:cs typeface="Calibri"/>
              </a:rPr>
              <a:t>было</a:t>
            </a:r>
            <a:r>
              <a:rPr lang="en-US" sz="3100" kern="1200" dirty="0">
                <a:latin typeface="Calibri"/>
                <a:ea typeface="Calibri"/>
                <a:cs typeface="Calibri"/>
              </a:rPr>
              <a:t> </a:t>
            </a:r>
            <a:r>
              <a:rPr lang="en-US" sz="3100" kern="1200" dirty="0" err="1">
                <a:latin typeface="Calibri"/>
                <a:ea typeface="Calibri"/>
                <a:cs typeface="Calibri"/>
              </a:rPr>
              <a:t>затруднительным</a:t>
            </a:r>
            <a:r>
              <a:rPr lang="en-US" sz="3100" kern="1200" dirty="0">
                <a:latin typeface="Calibri"/>
                <a:ea typeface="Calibri"/>
                <a:cs typeface="Calibri"/>
              </a:rPr>
              <a:t> и </a:t>
            </a:r>
            <a:r>
              <a:rPr lang="en-US" sz="3100" kern="1200" dirty="0" err="1">
                <a:latin typeface="Calibri"/>
                <a:ea typeface="Calibri"/>
                <a:cs typeface="Calibri"/>
              </a:rPr>
              <a:t>долгим</a:t>
            </a:r>
            <a:r>
              <a:rPr lang="en-US" sz="3100" kern="1200" dirty="0">
                <a:latin typeface="Calibri"/>
                <a:ea typeface="Calibri"/>
                <a:cs typeface="Calibri"/>
              </a:rPr>
              <a:t>, </a:t>
            </a:r>
            <a:r>
              <a:rPr lang="en-US" sz="3100" kern="1200" dirty="0" err="1">
                <a:latin typeface="Calibri"/>
                <a:ea typeface="Calibri"/>
                <a:cs typeface="Calibri"/>
              </a:rPr>
              <a:t>но</a:t>
            </a:r>
            <a:r>
              <a:rPr lang="en-US" sz="3100" kern="1200" dirty="0">
                <a:latin typeface="Calibri"/>
                <a:ea typeface="Calibri"/>
                <a:cs typeface="Calibri"/>
              </a:rPr>
              <a:t> </a:t>
            </a:r>
            <a:r>
              <a:rPr lang="en-US" sz="3100" kern="1200" dirty="0" err="1">
                <a:latin typeface="Calibri"/>
                <a:ea typeface="Calibri"/>
                <a:cs typeface="Calibri"/>
              </a:rPr>
              <a:t>это</a:t>
            </a:r>
            <a:r>
              <a:rPr lang="en-US" sz="3100" kern="1200" dirty="0">
                <a:latin typeface="Calibri"/>
                <a:ea typeface="Calibri"/>
                <a:cs typeface="Calibri"/>
              </a:rPr>
              <a:t> </a:t>
            </a:r>
            <a:r>
              <a:rPr lang="en-US" sz="3100" kern="1200" dirty="0" err="1">
                <a:latin typeface="Calibri"/>
                <a:ea typeface="Calibri"/>
                <a:cs typeface="Calibri"/>
              </a:rPr>
              <a:t>помогло</a:t>
            </a:r>
            <a:r>
              <a:rPr lang="en-US" sz="3100" kern="1200" dirty="0">
                <a:latin typeface="Calibri"/>
                <a:ea typeface="Calibri"/>
                <a:cs typeface="Calibri"/>
              </a:rPr>
              <a:t> </a:t>
            </a:r>
            <a:r>
              <a:rPr lang="en-US" sz="3100" kern="1200" dirty="0" err="1">
                <a:latin typeface="Calibri"/>
                <a:ea typeface="Calibri"/>
                <a:cs typeface="Calibri"/>
              </a:rPr>
              <a:t>решить</a:t>
            </a:r>
            <a:r>
              <a:rPr lang="en-US" sz="3100" kern="1200" dirty="0">
                <a:latin typeface="Calibri"/>
                <a:ea typeface="Calibri"/>
                <a:cs typeface="Calibri"/>
              </a:rPr>
              <a:t> </a:t>
            </a:r>
            <a:r>
              <a:rPr lang="en-US" sz="3100" kern="1200" dirty="0" err="1">
                <a:latin typeface="Calibri"/>
                <a:ea typeface="Calibri"/>
                <a:cs typeface="Calibri"/>
              </a:rPr>
              <a:t>огромное</a:t>
            </a:r>
            <a:r>
              <a:rPr lang="en-US" sz="3100" kern="1200" dirty="0">
                <a:latin typeface="Calibri"/>
                <a:ea typeface="Calibri"/>
                <a:cs typeface="Calibri"/>
              </a:rPr>
              <a:t> </a:t>
            </a:r>
            <a:r>
              <a:rPr lang="en-US" sz="3100" kern="1200" dirty="0" err="1">
                <a:latin typeface="Calibri"/>
                <a:ea typeface="Calibri"/>
                <a:cs typeface="Calibri"/>
              </a:rPr>
              <a:t>число</a:t>
            </a:r>
            <a:r>
              <a:rPr lang="en-US" sz="3100" kern="1200" dirty="0">
                <a:latin typeface="Calibri"/>
                <a:ea typeface="Calibri"/>
                <a:cs typeface="Calibri"/>
              </a:rPr>
              <a:t> </a:t>
            </a:r>
            <a:r>
              <a:rPr lang="en-US" sz="3100" kern="1200" dirty="0" err="1">
                <a:latin typeface="Calibri"/>
                <a:ea typeface="Calibri"/>
                <a:cs typeface="Calibri"/>
              </a:rPr>
              <a:t>проблем</a:t>
            </a:r>
            <a:r>
              <a:rPr lang="en-US" sz="3100" kern="1200" dirty="0">
                <a:latin typeface="Calibri"/>
                <a:ea typeface="Calibri"/>
                <a:cs typeface="Calibri"/>
              </a:rPr>
              <a:t>. </a:t>
            </a:r>
          </a:p>
          <a:p>
            <a:pPr algn="l">
              <a:lnSpc>
                <a:spcPct val="90000"/>
              </a:lnSpc>
              <a:spcBef>
                <a:spcPts val="1000"/>
              </a:spcBef>
            </a:pPr>
            <a:r>
              <a:rPr lang="en-US" sz="3100" kern="1200" dirty="0" err="1">
                <a:latin typeface="Calibri"/>
                <a:ea typeface="Calibri"/>
                <a:cs typeface="Calibri"/>
              </a:rPr>
              <a:t>Никаких</a:t>
            </a:r>
            <a:r>
              <a:rPr lang="en-US" sz="3100" kern="1200" dirty="0">
                <a:latin typeface="Calibri"/>
                <a:ea typeface="Calibri"/>
                <a:cs typeface="Calibri"/>
              </a:rPr>
              <a:t> </a:t>
            </a:r>
            <a:r>
              <a:rPr lang="en-US" sz="3100" kern="1200" dirty="0" err="1">
                <a:latin typeface="Calibri"/>
                <a:ea typeface="Calibri"/>
                <a:cs typeface="Calibri"/>
              </a:rPr>
              <a:t>значительных</a:t>
            </a:r>
            <a:r>
              <a:rPr lang="en-US" sz="3100" kern="1200" dirty="0">
                <a:latin typeface="Calibri"/>
                <a:ea typeface="Calibri"/>
                <a:cs typeface="Calibri"/>
              </a:rPr>
              <a:t> </a:t>
            </a:r>
            <a:r>
              <a:rPr lang="en-US" sz="3100" kern="1200" dirty="0" err="1">
                <a:latin typeface="Calibri"/>
                <a:ea typeface="Calibri"/>
                <a:cs typeface="Calibri"/>
              </a:rPr>
              <a:t>библиотек</a:t>
            </a:r>
            <a:r>
              <a:rPr lang="en-US" sz="3100" kern="1200" dirty="0">
                <a:latin typeface="Calibri"/>
                <a:ea typeface="Calibri"/>
                <a:cs typeface="Calibri"/>
              </a:rPr>
              <a:t> </a:t>
            </a:r>
            <a:r>
              <a:rPr lang="en-US" sz="3100" kern="1200" dirty="0" err="1">
                <a:latin typeface="Calibri"/>
                <a:ea typeface="Calibri"/>
                <a:cs typeface="Calibri"/>
              </a:rPr>
              <a:t>кроме</a:t>
            </a:r>
            <a:r>
              <a:rPr lang="en-US" sz="3100" kern="1200" dirty="0">
                <a:latin typeface="Calibri"/>
                <a:ea typeface="Calibri"/>
                <a:cs typeface="Calibri"/>
              </a:rPr>
              <a:t> </a:t>
            </a:r>
            <a:r>
              <a:rPr lang="en-US" sz="3100" kern="1200" dirty="0" err="1">
                <a:latin typeface="Calibri"/>
                <a:ea typeface="Calibri"/>
                <a:cs typeface="Calibri"/>
              </a:rPr>
              <a:t>pygame</a:t>
            </a:r>
            <a:r>
              <a:rPr lang="en-US" sz="3100" kern="1200" dirty="0">
                <a:latin typeface="Calibri"/>
                <a:ea typeface="Calibri"/>
                <a:cs typeface="Calibri"/>
              </a:rPr>
              <a:t> и </a:t>
            </a:r>
            <a:r>
              <a:rPr lang="en-US" sz="3100" kern="1200" dirty="0" err="1">
                <a:latin typeface="Calibri"/>
                <a:ea typeface="Calibri"/>
                <a:cs typeface="Calibri"/>
              </a:rPr>
              <a:t>sqlite</a:t>
            </a:r>
            <a:r>
              <a:rPr lang="en-US" sz="3100" kern="1200" dirty="0">
                <a:latin typeface="Calibri"/>
                <a:ea typeface="Calibri"/>
                <a:cs typeface="Calibri"/>
              </a:rPr>
              <a:t> </a:t>
            </a:r>
            <a:r>
              <a:rPr lang="en-US" sz="3100" kern="1200" dirty="0" err="1">
                <a:latin typeface="Calibri"/>
                <a:ea typeface="Calibri"/>
                <a:cs typeface="Calibri"/>
              </a:rPr>
              <a:t>использовано</a:t>
            </a:r>
            <a:r>
              <a:rPr lang="en-US" sz="3100" kern="1200" dirty="0">
                <a:latin typeface="Calibri"/>
                <a:ea typeface="Calibri"/>
                <a:cs typeface="Calibri"/>
              </a:rPr>
              <a:t> </a:t>
            </a:r>
            <a:r>
              <a:rPr lang="en-US" sz="3100" kern="1200" dirty="0" err="1">
                <a:latin typeface="Calibri"/>
                <a:ea typeface="Calibri"/>
                <a:cs typeface="Calibri"/>
              </a:rPr>
              <a:t>не</a:t>
            </a:r>
            <a:r>
              <a:rPr lang="en-US" sz="3100" kern="1200" dirty="0">
                <a:latin typeface="Calibri"/>
                <a:ea typeface="Calibri"/>
                <a:cs typeface="Calibri"/>
              </a:rPr>
              <a:t> </a:t>
            </a:r>
            <a:r>
              <a:rPr lang="en-US" sz="3100" kern="1200" dirty="0" err="1">
                <a:latin typeface="Calibri"/>
                <a:ea typeface="Calibri"/>
                <a:cs typeface="Calibri"/>
              </a:rPr>
              <a:t>было</a:t>
            </a:r>
            <a:r>
              <a:rPr lang="en-US" sz="3100" kern="1200" dirty="0">
                <a:latin typeface="Calibri"/>
                <a:ea typeface="Calibri"/>
                <a:cs typeface="Calibri"/>
              </a:rPr>
              <a:t>.</a:t>
            </a:r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0277405F-0B4F-4418-B773-1B38814125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9433" y="374163"/>
            <a:ext cx="9842069" cy="10034627"/>
          </a:xfrm>
          <a:custGeom>
            <a:avLst/>
            <a:gdLst>
              <a:gd name="connsiteX0" fmla="*/ 0 w 5968658"/>
              <a:gd name="connsiteY0" fmla="*/ 0 h 6085007"/>
              <a:gd name="connsiteX1" fmla="*/ 3557919 w 5968658"/>
              <a:gd name="connsiteY1" fmla="*/ 0 h 6085007"/>
              <a:gd name="connsiteX2" fmla="*/ 3557919 w 5968658"/>
              <a:gd name="connsiteY2" fmla="*/ 2195749 h 6085007"/>
              <a:gd name="connsiteX3" fmla="*/ 5968658 w 5968658"/>
              <a:gd name="connsiteY3" fmla="*/ 2195749 h 6085007"/>
              <a:gd name="connsiteX4" fmla="*/ 5968658 w 5968658"/>
              <a:gd name="connsiteY4" fmla="*/ 6085007 h 6085007"/>
              <a:gd name="connsiteX5" fmla="*/ 2058230 w 5968658"/>
              <a:gd name="connsiteY5" fmla="*/ 6085007 h 6085007"/>
              <a:gd name="connsiteX6" fmla="*/ 2058230 w 5968658"/>
              <a:gd name="connsiteY6" fmla="*/ 3538657 h 6085007"/>
              <a:gd name="connsiteX7" fmla="*/ 0 w 5968658"/>
              <a:gd name="connsiteY7" fmla="*/ 3538657 h 6085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68658" h="6085007">
                <a:moveTo>
                  <a:pt x="0" y="0"/>
                </a:moveTo>
                <a:lnTo>
                  <a:pt x="3557919" y="0"/>
                </a:lnTo>
                <a:lnTo>
                  <a:pt x="3557919" y="2195749"/>
                </a:lnTo>
                <a:lnTo>
                  <a:pt x="5968658" y="2195749"/>
                </a:lnTo>
                <a:lnTo>
                  <a:pt x="5968658" y="6085007"/>
                </a:lnTo>
                <a:lnTo>
                  <a:pt x="2058230" y="6085007"/>
                </a:lnTo>
                <a:lnTo>
                  <a:pt x="2058230" y="3538657"/>
                </a:lnTo>
                <a:lnTo>
                  <a:pt x="0" y="3538657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Рисунок 3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E80801B0-E8E3-BE90-767F-65E07AE2DF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18" b="-1"/>
          <a:stretch/>
        </p:blipFill>
        <p:spPr>
          <a:xfrm>
            <a:off x="12941304" y="5242866"/>
            <a:ext cx="5619850" cy="4359580"/>
          </a:xfrm>
          <a:prstGeom prst="rect">
            <a:avLst/>
          </a:prstGeom>
        </p:spPr>
      </p:pic>
      <p:pic>
        <p:nvPicPr>
          <p:cNvPr id="5" name="Рисунок 4" descr="Изображение выглядит как текст, снимок экрана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C348B151-F0DD-954A-04BA-757910CFB3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2052" y="1448132"/>
            <a:ext cx="5121623" cy="368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567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4978407-7CB8-CD6A-2AA3-75C3358867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91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20104099" cy="1130935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E84AE5-8E70-D90E-BBB7-1C5C10C464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36060" y="1104755"/>
            <a:ext cx="7915990" cy="2185952"/>
          </a:xfrm>
        </p:spPr>
        <p:txBody>
          <a:bodyPr vert="horz" lIns="91440" tIns="45720" rIns="91440" bIns="45720" rtlCol="0" anchor="b">
            <a:normAutofit/>
          </a:bodyPr>
          <a:lstStyle/>
          <a:p>
            <a:pPr rtl="0">
              <a:spcBef>
                <a:spcPct val="0"/>
              </a:spcBef>
            </a:pPr>
            <a:r>
              <a:rPr lang="en-US" sz="7200" kern="1200">
                <a:latin typeface="+mj-lt"/>
                <a:cs typeface="+mj-cs"/>
              </a:rPr>
              <a:t>Реализация игры 2</a:t>
            </a:r>
            <a:endParaRPr lang="en-US" sz="7200" kern="1200">
              <a:latin typeface="+mj-lt"/>
              <a:ea typeface="Calibri"/>
              <a:cs typeface="Calibri"/>
            </a:endParaRP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3341584"/>
            <a:ext cx="1005204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Рисунок 6" descr="Изображение выглядит как текст, снимок экрана, число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A0048C19-DA95-8D4E-3ABF-F3B4B11A0E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4789" y="610013"/>
            <a:ext cx="4243231" cy="4591900"/>
          </a:xfrm>
          <a:prstGeom prst="rect">
            <a:avLst/>
          </a:prstGeom>
        </p:spPr>
      </p:pic>
      <p:sp>
        <p:nvSpPr>
          <p:cNvPr id="96" name="Rectangle 95">
            <a:extLst>
              <a:ext uri="{FF2B5EF4-FFF2-40B4-BE49-F238E27FC236}">
                <a16:creationId xmlns:a16="http://schemas.microsoft.com/office/drawing/2014/main" id="{C87417AF-190E-4D6E-AFA6-7D3E84B0B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05445" y="301548"/>
            <a:ext cx="6589668" cy="523992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Рисунок 5" descr="Изображение выглядит как снимок экрана, пиксель, прямоугольный,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C54F84E8-503F-D1A0-8975-D9B5099B78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55417" y="6206176"/>
            <a:ext cx="5917517" cy="4482519"/>
          </a:xfrm>
          <a:prstGeom prst="rect">
            <a:avLst/>
          </a:prstGeom>
        </p:spPr>
      </p:pic>
      <p:sp>
        <p:nvSpPr>
          <p:cNvPr id="98" name="Rectangle 97">
            <a:extLst>
              <a:ext uri="{FF2B5EF4-FFF2-40B4-BE49-F238E27FC236}">
                <a16:creationId xmlns:a16="http://schemas.microsoft.com/office/drawing/2014/main" id="{80B30ED8-273E-4C07-8568-2FE5CC5C4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903216" y="5843020"/>
            <a:ext cx="6589667" cy="523992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3AF8CC7-A982-E8EB-5754-892B05DE5521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1201534" y="4102206"/>
            <a:ext cx="7429468" cy="5657923"/>
          </a:xfrm>
        </p:spPr>
        <p:txBody>
          <a:bodyPr vert="horz" wrap="square" lIns="91440" tIns="45720" rIns="91440" bIns="45720" rtlCol="0" anchor="t">
            <a:normAutofit/>
          </a:bodyPr>
          <a:lstStyle/>
          <a:p>
            <a:pPr algn="l">
              <a:lnSpc>
                <a:spcPct val="90000"/>
              </a:lnSpc>
              <a:spcBef>
                <a:spcPts val="1000"/>
              </a:spcBef>
            </a:pPr>
            <a:r>
              <a:rPr lang="en-US" sz="3100" kern="1200" dirty="0" err="1">
                <a:latin typeface="Calibri"/>
                <a:ea typeface="Calibri"/>
                <a:cs typeface="Calibri"/>
              </a:rPr>
              <a:t>Более</a:t>
            </a:r>
            <a:r>
              <a:rPr lang="en-US" sz="3100" kern="1200" dirty="0">
                <a:latin typeface="Calibri"/>
                <a:ea typeface="Calibri"/>
                <a:cs typeface="Calibri"/>
              </a:rPr>
              <a:t> </a:t>
            </a:r>
            <a:r>
              <a:rPr lang="en-US" sz="3100" kern="1200" dirty="0" err="1">
                <a:latin typeface="Calibri"/>
                <a:ea typeface="Calibri"/>
                <a:cs typeface="Calibri"/>
              </a:rPr>
              <a:t>полутора</a:t>
            </a:r>
            <a:r>
              <a:rPr lang="en-US" sz="3100" kern="1200" dirty="0">
                <a:latin typeface="Calibri"/>
                <a:ea typeface="Calibri"/>
                <a:cs typeface="Calibri"/>
              </a:rPr>
              <a:t> </a:t>
            </a:r>
            <a:r>
              <a:rPr lang="en-US" sz="3100" kern="1200" dirty="0" err="1">
                <a:latin typeface="Calibri"/>
                <a:ea typeface="Calibri"/>
                <a:cs typeface="Calibri"/>
              </a:rPr>
              <a:t>тысяч</a:t>
            </a:r>
            <a:r>
              <a:rPr lang="en-US" sz="3100" kern="1200" dirty="0">
                <a:latin typeface="Calibri"/>
                <a:ea typeface="Calibri"/>
                <a:cs typeface="Calibri"/>
              </a:rPr>
              <a:t> </a:t>
            </a:r>
            <a:r>
              <a:rPr lang="en-US" sz="3100" kern="1200" dirty="0" err="1">
                <a:latin typeface="Calibri"/>
                <a:ea typeface="Calibri"/>
                <a:cs typeface="Calibri"/>
              </a:rPr>
              <a:t>строк</a:t>
            </a:r>
            <a:r>
              <a:rPr lang="en-US" sz="3100" kern="1200">
                <a:latin typeface="Calibri"/>
                <a:ea typeface="Calibri"/>
                <a:cs typeface="Calibri"/>
              </a:rPr>
              <a:t> кода</a:t>
            </a:r>
            <a:r>
              <a:rPr lang="en-US" sz="3100" kern="1200" dirty="0">
                <a:latin typeface="Calibri"/>
                <a:ea typeface="Calibri"/>
                <a:cs typeface="Calibri"/>
              </a:rPr>
              <a:t> и </a:t>
            </a:r>
            <a:r>
              <a:rPr lang="en-US" sz="3100" kern="1200" dirty="0" err="1">
                <a:latin typeface="Calibri"/>
                <a:ea typeface="Calibri"/>
                <a:cs typeface="Calibri"/>
              </a:rPr>
              <a:t>десяток</a:t>
            </a:r>
            <a:r>
              <a:rPr lang="en-US" sz="3100" kern="1200" dirty="0">
                <a:latin typeface="Calibri"/>
                <a:ea typeface="Calibri"/>
                <a:cs typeface="Calibri"/>
              </a:rPr>
              <a:t> </a:t>
            </a:r>
            <a:r>
              <a:rPr lang="en-US" sz="3100" kern="1200" dirty="0" err="1">
                <a:latin typeface="Calibri"/>
                <a:ea typeface="Calibri"/>
                <a:cs typeface="Calibri"/>
              </a:rPr>
              <a:t>файлов</a:t>
            </a:r>
            <a:r>
              <a:rPr lang="en-US" sz="3100" kern="1200" dirty="0">
                <a:latin typeface="Calibri"/>
                <a:ea typeface="Calibri"/>
                <a:cs typeface="Calibri"/>
              </a:rPr>
              <a:t> в </a:t>
            </a:r>
            <a:r>
              <a:rPr lang="en-US" sz="3100" kern="1200" dirty="0" err="1">
                <a:latin typeface="Calibri"/>
                <a:ea typeface="Calibri"/>
                <a:cs typeface="Calibri"/>
              </a:rPr>
              <a:t>проекте</a:t>
            </a:r>
            <a:r>
              <a:rPr lang="en-US" sz="3100" kern="1200" dirty="0">
                <a:latin typeface="Calibri"/>
                <a:ea typeface="Calibri"/>
                <a:cs typeface="Calibri"/>
              </a:rPr>
              <a:t> </a:t>
            </a:r>
            <a:r>
              <a:rPr lang="en-US" sz="3100" kern="1200" dirty="0" err="1">
                <a:latin typeface="Calibri"/>
                <a:ea typeface="Calibri"/>
                <a:cs typeface="Calibri"/>
              </a:rPr>
              <a:t>соединяются</a:t>
            </a:r>
            <a:r>
              <a:rPr lang="en-US" sz="3100" kern="1200" dirty="0">
                <a:latin typeface="Calibri"/>
                <a:ea typeface="Calibri"/>
                <a:cs typeface="Calibri"/>
              </a:rPr>
              <a:t> </a:t>
            </a:r>
            <a:r>
              <a:rPr lang="en-US" sz="3100" kern="1200" dirty="0" err="1">
                <a:latin typeface="Calibri"/>
                <a:ea typeface="Calibri"/>
                <a:cs typeface="Calibri"/>
              </a:rPr>
              <a:t>воедино</a:t>
            </a:r>
            <a:r>
              <a:rPr lang="en-US" sz="3100" kern="1200" dirty="0">
                <a:latin typeface="Calibri"/>
                <a:ea typeface="Calibri"/>
                <a:cs typeface="Calibri"/>
              </a:rPr>
              <a:t> в </a:t>
            </a:r>
            <a:r>
              <a:rPr lang="en-US" sz="3100" kern="1200" dirty="0" err="1">
                <a:latin typeface="Calibri"/>
                <a:ea typeface="Calibri"/>
                <a:cs typeface="Calibri"/>
              </a:rPr>
              <a:t>двух</a:t>
            </a:r>
            <a:r>
              <a:rPr lang="en-US" sz="3100" kern="1200" dirty="0">
                <a:latin typeface="Calibri"/>
                <a:ea typeface="Calibri"/>
                <a:cs typeface="Calibri"/>
              </a:rPr>
              <a:t> </a:t>
            </a:r>
            <a:r>
              <a:rPr lang="en-US" sz="3100" kern="1200" dirty="0" err="1">
                <a:latin typeface="Calibri"/>
                <a:ea typeface="Calibri"/>
                <a:cs typeface="Calibri"/>
              </a:rPr>
              <a:t>главных</a:t>
            </a:r>
            <a:r>
              <a:rPr lang="en-US" sz="3100" kern="1200" dirty="0">
                <a:latin typeface="Calibri"/>
                <a:ea typeface="Calibri"/>
                <a:cs typeface="Calibri"/>
              </a:rPr>
              <a:t> - game.py и map_editor.py</a:t>
            </a:r>
          </a:p>
          <a:p>
            <a:pPr algn="l">
              <a:lnSpc>
                <a:spcPct val="90000"/>
              </a:lnSpc>
              <a:spcBef>
                <a:spcPts val="1000"/>
              </a:spcBef>
            </a:pPr>
            <a:r>
              <a:rPr lang="en-US" sz="3100" kern="1200" dirty="0" err="1">
                <a:latin typeface="Calibri"/>
                <a:ea typeface="Calibri"/>
                <a:cs typeface="Calibri"/>
              </a:rPr>
              <a:t>Для</a:t>
            </a:r>
            <a:r>
              <a:rPr lang="en-US" sz="3100" kern="1200" dirty="0">
                <a:latin typeface="Calibri"/>
                <a:ea typeface="Calibri"/>
                <a:cs typeface="Calibri"/>
              </a:rPr>
              <a:t> </a:t>
            </a:r>
            <a:r>
              <a:rPr lang="en-US" sz="3100" kern="1200" dirty="0" err="1">
                <a:latin typeface="Calibri"/>
                <a:ea typeface="Calibri"/>
                <a:cs typeface="Calibri"/>
              </a:rPr>
              <a:t>создания</a:t>
            </a:r>
            <a:r>
              <a:rPr lang="en-US" sz="3100" kern="1200" dirty="0">
                <a:latin typeface="Calibri"/>
                <a:ea typeface="Calibri"/>
                <a:cs typeface="Calibri"/>
              </a:rPr>
              <a:t> </a:t>
            </a:r>
            <a:r>
              <a:rPr lang="en-US" sz="3100" kern="1200" dirty="0" err="1">
                <a:latin typeface="Calibri"/>
                <a:ea typeface="Calibri"/>
                <a:cs typeface="Calibri"/>
              </a:rPr>
              <a:t>уровней</a:t>
            </a:r>
            <a:r>
              <a:rPr lang="en-US" sz="3100" kern="1200" dirty="0">
                <a:latin typeface="Calibri"/>
                <a:ea typeface="Calibri"/>
                <a:cs typeface="Calibri"/>
              </a:rPr>
              <a:t> </a:t>
            </a:r>
            <a:r>
              <a:rPr lang="en-US" sz="3100" kern="1200" dirty="0" err="1">
                <a:latin typeface="Calibri"/>
                <a:ea typeface="Calibri"/>
                <a:cs typeface="Calibri"/>
              </a:rPr>
              <a:t>мы</a:t>
            </a:r>
            <a:r>
              <a:rPr lang="en-US" sz="3100" kern="1200" dirty="0">
                <a:latin typeface="Calibri"/>
                <a:ea typeface="Calibri"/>
                <a:cs typeface="Calibri"/>
              </a:rPr>
              <a:t> </a:t>
            </a:r>
            <a:r>
              <a:rPr lang="en-US" sz="3100" kern="1200" dirty="0" err="1">
                <a:latin typeface="Calibri"/>
                <a:ea typeface="Calibri"/>
                <a:cs typeface="Calibri"/>
              </a:rPr>
              <a:t>реализовали</a:t>
            </a:r>
            <a:r>
              <a:rPr lang="en-US" sz="3100" kern="1200" dirty="0">
                <a:latin typeface="Calibri"/>
                <a:ea typeface="Calibri"/>
                <a:cs typeface="Calibri"/>
              </a:rPr>
              <a:t> </a:t>
            </a:r>
            <a:r>
              <a:rPr lang="en-US" sz="3100" kern="1200" dirty="0" err="1">
                <a:latin typeface="Calibri"/>
                <a:ea typeface="Calibri"/>
                <a:cs typeface="Calibri"/>
              </a:rPr>
              <a:t>отдельный</a:t>
            </a:r>
            <a:r>
              <a:rPr lang="en-US" sz="3100" kern="1200" dirty="0">
                <a:latin typeface="Calibri"/>
                <a:ea typeface="Calibri"/>
                <a:cs typeface="Calibri"/>
              </a:rPr>
              <a:t> </a:t>
            </a:r>
            <a:r>
              <a:rPr lang="en-US" sz="3100" kern="1200" dirty="0" err="1">
                <a:latin typeface="Calibri"/>
                <a:ea typeface="Calibri"/>
                <a:cs typeface="Calibri"/>
              </a:rPr>
              <a:t>редактор</a:t>
            </a:r>
            <a:r>
              <a:rPr lang="en-US" sz="3100" kern="1200" dirty="0">
                <a:latin typeface="Calibri"/>
                <a:ea typeface="Calibri"/>
                <a:cs typeface="Calibri"/>
              </a:rPr>
              <a:t> </a:t>
            </a:r>
            <a:r>
              <a:rPr lang="en-US" sz="3100" kern="1200" dirty="0" err="1">
                <a:latin typeface="Calibri"/>
                <a:ea typeface="Calibri"/>
                <a:cs typeface="Calibri"/>
              </a:rPr>
              <a:t>карт</a:t>
            </a:r>
            <a:r>
              <a:rPr lang="en-US" sz="3100" kern="1200" dirty="0">
                <a:latin typeface="Calibri"/>
                <a:ea typeface="Calibri"/>
                <a:cs typeface="Calibri"/>
              </a:rPr>
              <a:t>, </a:t>
            </a:r>
            <a:r>
              <a:rPr lang="en-US" sz="3100" kern="1200" dirty="0" err="1">
                <a:latin typeface="Calibri"/>
                <a:ea typeface="Calibri"/>
                <a:cs typeface="Calibri"/>
              </a:rPr>
              <a:t>способный</a:t>
            </a:r>
            <a:r>
              <a:rPr lang="en-US" sz="3100" kern="1200" dirty="0">
                <a:latin typeface="Calibri"/>
                <a:ea typeface="Calibri"/>
                <a:cs typeface="Calibri"/>
              </a:rPr>
              <a:t> </a:t>
            </a:r>
            <a:r>
              <a:rPr lang="en-US" sz="3100" kern="1200" dirty="0" err="1">
                <a:latin typeface="Calibri"/>
                <a:ea typeface="Calibri"/>
                <a:cs typeface="Calibri"/>
              </a:rPr>
              <a:t>воссоздать</a:t>
            </a:r>
            <a:r>
              <a:rPr lang="en-US" sz="3100" kern="1200" dirty="0">
                <a:latin typeface="Calibri"/>
                <a:ea typeface="Calibri"/>
                <a:cs typeface="Calibri"/>
              </a:rPr>
              <a:t> </a:t>
            </a:r>
            <a:r>
              <a:rPr lang="en-US" sz="3100" kern="1200" dirty="0" err="1">
                <a:latin typeface="Calibri"/>
                <a:ea typeface="Calibri"/>
                <a:cs typeface="Calibri"/>
              </a:rPr>
              <a:t>дизайн</a:t>
            </a:r>
            <a:r>
              <a:rPr lang="en-US" sz="3100" kern="1200" dirty="0">
                <a:latin typeface="Calibri"/>
                <a:ea typeface="Calibri"/>
                <a:cs typeface="Calibri"/>
              </a:rPr>
              <a:t> </a:t>
            </a:r>
            <a:r>
              <a:rPr lang="en-US" sz="3100" kern="1200" dirty="0" err="1">
                <a:latin typeface="Calibri"/>
                <a:ea typeface="Calibri"/>
                <a:cs typeface="Calibri"/>
              </a:rPr>
              <a:t>любого</a:t>
            </a:r>
            <a:r>
              <a:rPr lang="en-US" sz="3100" kern="1200" dirty="0">
                <a:latin typeface="Calibri"/>
                <a:ea typeface="Calibri"/>
                <a:cs typeface="Calibri"/>
              </a:rPr>
              <a:t> </a:t>
            </a:r>
            <a:r>
              <a:rPr lang="en-US" sz="3100" kern="1200" dirty="0" err="1">
                <a:latin typeface="Calibri"/>
                <a:ea typeface="Calibri"/>
                <a:cs typeface="Calibri"/>
              </a:rPr>
              <a:t>уровня</a:t>
            </a:r>
            <a:r>
              <a:rPr lang="en-US" sz="3100" kern="1200" dirty="0">
                <a:latin typeface="Calibri"/>
                <a:ea typeface="Calibri"/>
                <a:cs typeface="Calibri"/>
              </a:rPr>
              <a:t>, </a:t>
            </a:r>
            <a:r>
              <a:rPr lang="en-US" sz="3100" kern="1200" dirty="0" err="1">
                <a:latin typeface="Calibri"/>
                <a:ea typeface="Calibri"/>
                <a:cs typeface="Calibri"/>
              </a:rPr>
              <a:t>который</a:t>
            </a:r>
            <a:r>
              <a:rPr lang="en-US" sz="3100" kern="1200" dirty="0">
                <a:latin typeface="Calibri"/>
                <a:ea typeface="Calibri"/>
                <a:cs typeface="Calibri"/>
              </a:rPr>
              <a:t> </a:t>
            </a:r>
            <a:r>
              <a:rPr lang="en-US" sz="3100" kern="1200" dirty="0" err="1">
                <a:latin typeface="Calibri"/>
                <a:ea typeface="Calibri"/>
                <a:cs typeface="Calibri"/>
              </a:rPr>
              <a:t>только</a:t>
            </a:r>
            <a:r>
              <a:rPr lang="en-US" sz="3100" kern="1200" dirty="0">
                <a:latin typeface="Calibri"/>
                <a:ea typeface="Calibri"/>
                <a:cs typeface="Calibri"/>
              </a:rPr>
              <a:t> </a:t>
            </a:r>
            <a:r>
              <a:rPr lang="en-US" sz="3100" kern="1200" dirty="0" err="1">
                <a:latin typeface="Calibri"/>
                <a:ea typeface="Calibri"/>
                <a:cs typeface="Calibri"/>
              </a:rPr>
              <a:t>придет</a:t>
            </a:r>
            <a:r>
              <a:rPr lang="en-US" sz="3100" kern="1200" dirty="0">
                <a:latin typeface="Calibri"/>
                <a:ea typeface="Calibri"/>
                <a:cs typeface="Calibri"/>
              </a:rPr>
              <a:t> в </a:t>
            </a:r>
            <a:r>
              <a:rPr lang="en-US" sz="3100" kern="1200" dirty="0" err="1">
                <a:latin typeface="Calibri"/>
                <a:ea typeface="Calibri"/>
                <a:cs typeface="Calibri"/>
              </a:rPr>
              <a:t>голову</a:t>
            </a:r>
            <a:r>
              <a:rPr lang="en-US" sz="3100" kern="1200" dirty="0">
                <a:latin typeface="Calibri"/>
                <a:ea typeface="Calibri"/>
                <a:cs typeface="Calibri"/>
              </a:rPr>
              <a:t>. </a:t>
            </a:r>
            <a:r>
              <a:rPr lang="en-US" sz="3100" kern="1200" dirty="0" err="1">
                <a:latin typeface="Calibri"/>
                <a:ea typeface="Calibri"/>
                <a:cs typeface="Calibri"/>
              </a:rPr>
              <a:t>Никаких</a:t>
            </a:r>
            <a:r>
              <a:rPr lang="en-US" sz="3100" kern="1200" dirty="0">
                <a:latin typeface="Calibri"/>
                <a:ea typeface="Calibri"/>
                <a:cs typeface="Calibri"/>
              </a:rPr>
              <a:t> </a:t>
            </a:r>
            <a:r>
              <a:rPr lang="en-US" sz="3100" kern="1200" dirty="0" err="1">
                <a:latin typeface="Calibri"/>
                <a:ea typeface="Calibri"/>
                <a:cs typeface="Calibri"/>
              </a:rPr>
              <a:t>заморочек</a:t>
            </a:r>
            <a:r>
              <a:rPr lang="en-US" sz="3100" kern="1200" dirty="0">
                <a:latin typeface="Calibri"/>
                <a:ea typeface="Calibri"/>
                <a:cs typeface="Calibri"/>
              </a:rPr>
              <a:t> и </a:t>
            </a:r>
            <a:r>
              <a:rPr lang="en-US" sz="3100" kern="1200" dirty="0" err="1">
                <a:latin typeface="Calibri"/>
                <a:ea typeface="Calibri"/>
                <a:cs typeface="Calibri"/>
              </a:rPr>
              <a:t>костылей</a:t>
            </a:r>
            <a:r>
              <a:rPr lang="en-US" sz="3100" kern="1200" dirty="0">
                <a:latin typeface="Calibri"/>
                <a:ea typeface="Calibri"/>
                <a:cs typeface="Calibri"/>
              </a:rPr>
              <a:t> </a:t>
            </a:r>
            <a:r>
              <a:rPr lang="en-US" sz="3100" kern="1200" dirty="0" err="1">
                <a:latin typeface="Calibri"/>
                <a:ea typeface="Calibri"/>
                <a:cs typeface="Calibri"/>
              </a:rPr>
              <a:t>по</a:t>
            </a:r>
            <a:r>
              <a:rPr lang="en-US" sz="3100" kern="1200" dirty="0">
                <a:latin typeface="Calibri"/>
                <a:ea typeface="Calibri"/>
                <a:cs typeface="Calibri"/>
              </a:rPr>
              <a:t> </a:t>
            </a:r>
            <a:r>
              <a:rPr lang="en-US" sz="3100" kern="1200" dirty="0" err="1">
                <a:latin typeface="Calibri"/>
                <a:ea typeface="Calibri"/>
                <a:cs typeface="Calibri"/>
              </a:rPr>
              <a:t>типу</a:t>
            </a:r>
            <a:r>
              <a:rPr lang="en-US" sz="3100" kern="1200" dirty="0">
                <a:latin typeface="Calibri"/>
                <a:ea typeface="Calibri"/>
                <a:cs typeface="Calibri"/>
              </a:rPr>
              <a:t> </a:t>
            </a:r>
            <a:r>
              <a:rPr lang="en-US" sz="3100" kern="1200" dirty="0" err="1">
                <a:latin typeface="Calibri"/>
                <a:ea typeface="Calibri"/>
                <a:cs typeface="Calibri"/>
              </a:rPr>
              <a:t>уровней</a:t>
            </a:r>
            <a:r>
              <a:rPr lang="en-US" sz="3100" kern="1200" dirty="0">
                <a:latin typeface="Calibri"/>
                <a:ea typeface="Calibri"/>
                <a:cs typeface="Calibri"/>
              </a:rPr>
              <a:t> в </a:t>
            </a:r>
            <a:r>
              <a:rPr lang="en-US" sz="3100" kern="1200" dirty="0" err="1">
                <a:latin typeface="Calibri"/>
                <a:ea typeface="Calibri"/>
                <a:cs typeface="Calibri"/>
              </a:rPr>
              <a:t>текстовом</a:t>
            </a:r>
            <a:r>
              <a:rPr lang="en-US" sz="3100" kern="1200" dirty="0">
                <a:latin typeface="Calibri"/>
                <a:ea typeface="Calibri"/>
                <a:cs typeface="Calibri"/>
              </a:rPr>
              <a:t> </a:t>
            </a:r>
            <a:r>
              <a:rPr lang="en-US" sz="3100" kern="1200" dirty="0" err="1">
                <a:latin typeface="Calibri"/>
                <a:ea typeface="Calibri"/>
                <a:cs typeface="Calibri"/>
              </a:rPr>
              <a:t>документе</a:t>
            </a:r>
            <a:r>
              <a:rPr lang="en-US" sz="3100" kern="1200" dirty="0">
                <a:latin typeface="Calibri"/>
                <a:ea typeface="Calibri"/>
                <a:cs typeface="Calibri"/>
              </a:rPr>
              <a:t>, </a:t>
            </a:r>
            <a:r>
              <a:rPr lang="en-US" sz="3100" kern="1200" dirty="0" err="1">
                <a:latin typeface="Calibri"/>
                <a:ea typeface="Calibri"/>
                <a:cs typeface="Calibri"/>
              </a:rPr>
              <a:t>всего</a:t>
            </a:r>
            <a:r>
              <a:rPr lang="en-US" sz="3100" kern="1200" dirty="0">
                <a:latin typeface="Calibri"/>
                <a:ea typeface="Calibri"/>
                <a:cs typeface="Calibri"/>
              </a:rPr>
              <a:t> </a:t>
            </a:r>
            <a:r>
              <a:rPr lang="en-US" sz="3100" kern="1200" dirty="0" err="1">
                <a:latin typeface="Calibri"/>
                <a:ea typeface="Calibri"/>
                <a:cs typeface="Calibri"/>
              </a:rPr>
              <a:t>навсего</a:t>
            </a:r>
            <a:r>
              <a:rPr lang="en-US" sz="3100" kern="1200" dirty="0">
                <a:latin typeface="Calibri"/>
                <a:ea typeface="Calibri"/>
                <a:cs typeface="Calibri"/>
              </a:rPr>
              <a:t> </a:t>
            </a:r>
            <a:r>
              <a:rPr lang="en-US" sz="3100" kern="1200" dirty="0" err="1">
                <a:latin typeface="Calibri"/>
                <a:ea typeface="Calibri"/>
                <a:cs typeface="Calibri"/>
              </a:rPr>
              <a:t>нужно</a:t>
            </a:r>
            <a:r>
              <a:rPr lang="en-US" sz="3100" kern="1200" dirty="0">
                <a:latin typeface="Calibri"/>
                <a:ea typeface="Calibri"/>
                <a:cs typeface="Calibri"/>
              </a:rPr>
              <a:t> </a:t>
            </a:r>
            <a:r>
              <a:rPr lang="en-US" sz="3100" kern="1200" dirty="0" err="1">
                <a:latin typeface="Calibri"/>
                <a:ea typeface="Calibri"/>
                <a:cs typeface="Calibri"/>
              </a:rPr>
              <a:t>запустить</a:t>
            </a:r>
            <a:r>
              <a:rPr lang="en-US" sz="3100" kern="1200" dirty="0">
                <a:latin typeface="Calibri"/>
                <a:ea typeface="Calibri"/>
                <a:cs typeface="Calibri"/>
              </a:rPr>
              <a:t> </a:t>
            </a:r>
            <a:r>
              <a:rPr lang="en-US" sz="3100" kern="1200" dirty="0" err="1">
                <a:latin typeface="Calibri"/>
                <a:ea typeface="Calibri"/>
                <a:cs typeface="Calibri"/>
              </a:rPr>
              <a:t>программу</a:t>
            </a:r>
            <a:r>
              <a:rPr lang="en-US" sz="3100" kern="1200" dirty="0">
                <a:latin typeface="Calibri"/>
                <a:ea typeface="Calibri"/>
                <a:cs typeface="Calibri"/>
              </a:rPr>
              <a:t> и </a:t>
            </a:r>
            <a:r>
              <a:rPr lang="en-US" sz="3100" kern="1200" dirty="0" err="1">
                <a:latin typeface="Calibri"/>
                <a:ea typeface="Calibri"/>
                <a:cs typeface="Calibri"/>
              </a:rPr>
              <a:t>творить</a:t>
            </a:r>
            <a:r>
              <a:rPr lang="en-US" sz="3100" kern="1200" dirty="0">
                <a:latin typeface="Calibri"/>
                <a:ea typeface="Calibri"/>
                <a:cs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47464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C3994A2-0132-F3CC-2DDB-FBBA815BA2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 102">
            <a:extLst>
              <a:ext uri="{FF2B5EF4-FFF2-40B4-BE49-F238E27FC236}">
                <a16:creationId xmlns:a16="http://schemas.microsoft.com/office/drawing/2014/main" id="{3A397E3E-B90C-4D82-BAAA-36F7AC6A4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04100" cy="113093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Freeform: Shape 104">
            <a:extLst>
              <a:ext uri="{FF2B5EF4-FFF2-40B4-BE49-F238E27FC236}">
                <a16:creationId xmlns:a16="http://schemas.microsoft.com/office/drawing/2014/main" id="{E16C8D8F-10E9-4498-ABDB-0F923F8B6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4484"/>
            <a:ext cx="3070119" cy="458078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07" name="Freeform: Shape 106">
            <a:extLst>
              <a:ext uri="{FF2B5EF4-FFF2-40B4-BE49-F238E27FC236}">
                <a16:creationId xmlns:a16="http://schemas.microsoft.com/office/drawing/2014/main" id="{1E5A83E3-8A11-4492-BB6E-F5F224031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79639"/>
            <a:ext cx="3070119" cy="4580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09" name="Freeform: Shape 108">
            <a:extLst>
              <a:ext uri="{FF2B5EF4-FFF2-40B4-BE49-F238E27FC236}">
                <a16:creationId xmlns:a16="http://schemas.microsoft.com/office/drawing/2014/main" id="{8CF5E676-CA04-4CED-9F1E-5026ED66E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87974" cy="4854761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11" name="Freeform: Shape 110">
            <a:extLst>
              <a:ext uri="{FF2B5EF4-FFF2-40B4-BE49-F238E27FC236}">
                <a16:creationId xmlns:a16="http://schemas.microsoft.com/office/drawing/2014/main" id="{6BA9E676-A8FC-4C2F-8D78-C13ED8ABD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87974" cy="4854761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13" name="Freeform: Shape 112">
            <a:extLst>
              <a:ext uri="{FF2B5EF4-FFF2-40B4-BE49-F238E27FC236}">
                <a16:creationId xmlns:a16="http://schemas.microsoft.com/office/drawing/2014/main" id="{A2B5CBEA-F125-49B6-8335-227C325B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102419" y="7469664"/>
            <a:ext cx="4001681" cy="3839686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5" name="Freeform: Shape 114">
            <a:extLst>
              <a:ext uri="{FF2B5EF4-FFF2-40B4-BE49-F238E27FC236}">
                <a16:creationId xmlns:a16="http://schemas.microsoft.com/office/drawing/2014/main" id="{EECD79B5-5FC5-495F-BFD6-346C16E78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102419" y="7469664"/>
            <a:ext cx="4001681" cy="3839686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2C1D3151-5F97-4860-B56C-C98BD62CC2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04233" y="1351327"/>
            <a:ext cx="14430645" cy="8909061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32D9D048-3063-435A-8C23-26C1907E9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04233" y="1351327"/>
            <a:ext cx="14430645" cy="8909061"/>
          </a:xfrm>
          <a:prstGeom prst="rect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8DE96824-E506-4448-8704-5EC7BF7BC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36727" y="1200144"/>
            <a:ext cx="14430645" cy="8909062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B2185F-F39A-4A81-ABE8-EC4C6FE334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13258" y="1529929"/>
            <a:ext cx="12287506" cy="212105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rtl="0">
              <a:lnSpc>
                <a:spcPct val="90000"/>
              </a:lnSpc>
              <a:spcBef>
                <a:spcPct val="0"/>
              </a:spcBef>
            </a:pPr>
            <a:r>
              <a:rPr lang="en-US" sz="8900" kern="1200">
                <a:latin typeface="+mj-lt"/>
                <a:ea typeface="+mj-ea"/>
                <a:cs typeface="+mj-cs"/>
              </a:rPr>
              <a:t>Будущее игры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6940FDE-FC1B-8418-C5FC-08520EDEBD7A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4760155" y="4462235"/>
            <a:ext cx="10583791" cy="5178634"/>
          </a:xfrm>
        </p:spPr>
        <p:txBody>
          <a:bodyPr vert="horz" wrap="square" lIns="91440" tIns="45720" rIns="91440" bIns="45720" rtlCol="0" anchor="t">
            <a:normAutofit/>
          </a:bodyPr>
          <a:lstStyle/>
          <a:p>
            <a:pPr algn="ctr" rtl="0">
              <a:lnSpc>
                <a:spcPct val="90000"/>
              </a:lnSpc>
              <a:spcBef>
                <a:spcPts val="1000"/>
              </a:spcBef>
            </a:pPr>
            <a:r>
              <a:rPr lang="en-US" kern="1200" dirty="0" err="1">
                <a:latin typeface="+mn-lt"/>
                <a:ea typeface="+mn-ea"/>
                <a:cs typeface="+mn-cs"/>
              </a:rPr>
              <a:t>Игра</a:t>
            </a:r>
            <a:r>
              <a:rPr lang="en-US" kern="1200" dirty="0">
                <a:latin typeface="+mn-lt"/>
                <a:ea typeface="+mn-ea"/>
                <a:cs typeface="+mn-cs"/>
              </a:rPr>
              <a:t> </a:t>
            </a:r>
            <a:r>
              <a:rPr lang="en-US" kern="1200" dirty="0" err="1">
                <a:latin typeface="+mn-lt"/>
                <a:ea typeface="+mn-ea"/>
                <a:cs typeface="+mn-cs"/>
              </a:rPr>
              <a:t>хоть</a:t>
            </a:r>
            <a:r>
              <a:rPr lang="en-US" kern="1200" dirty="0">
                <a:latin typeface="+mn-lt"/>
                <a:ea typeface="+mn-ea"/>
                <a:cs typeface="+mn-cs"/>
              </a:rPr>
              <a:t> и </a:t>
            </a:r>
            <a:r>
              <a:rPr lang="en-US" kern="1200" dirty="0" err="1">
                <a:latin typeface="+mn-lt"/>
                <a:ea typeface="+mn-ea"/>
                <a:cs typeface="+mn-cs"/>
              </a:rPr>
              <a:t>имеет</a:t>
            </a:r>
            <a:r>
              <a:rPr lang="en-US" kern="1200" dirty="0">
                <a:latin typeface="+mn-lt"/>
                <a:ea typeface="+mn-ea"/>
                <a:cs typeface="+mn-cs"/>
              </a:rPr>
              <a:t> </a:t>
            </a:r>
            <a:r>
              <a:rPr lang="en-US" kern="1200" dirty="0" err="1">
                <a:latin typeface="+mn-lt"/>
                <a:ea typeface="+mn-ea"/>
                <a:cs typeface="+mn-cs"/>
              </a:rPr>
              <a:t>рабочий</a:t>
            </a:r>
            <a:r>
              <a:rPr lang="en-US" kern="1200" dirty="0">
                <a:latin typeface="+mn-lt"/>
                <a:ea typeface="+mn-ea"/>
                <a:cs typeface="+mn-cs"/>
              </a:rPr>
              <a:t> </a:t>
            </a:r>
            <a:r>
              <a:rPr lang="en-US" kern="1200" dirty="0" err="1">
                <a:latin typeface="+mn-lt"/>
                <a:ea typeface="+mn-ea"/>
                <a:cs typeface="+mn-cs"/>
              </a:rPr>
              <a:t>функционал</a:t>
            </a:r>
            <a:r>
              <a:rPr lang="en-US" kern="1200" dirty="0">
                <a:latin typeface="+mn-lt"/>
                <a:ea typeface="+mn-ea"/>
                <a:cs typeface="+mn-cs"/>
              </a:rPr>
              <a:t> и в </a:t>
            </a:r>
            <a:r>
              <a:rPr lang="en-US" kern="1200" dirty="0" err="1">
                <a:latin typeface="+mn-lt"/>
                <a:ea typeface="+mn-ea"/>
                <a:cs typeface="+mn-cs"/>
              </a:rPr>
              <a:t>нее</a:t>
            </a:r>
            <a:r>
              <a:rPr lang="en-US" kern="1200" dirty="0">
                <a:latin typeface="+mn-lt"/>
                <a:cs typeface="+mn-cs"/>
              </a:rPr>
              <a:t> </a:t>
            </a:r>
            <a:r>
              <a:rPr lang="en-US" kern="1200" dirty="0" err="1">
                <a:latin typeface="+mn-lt"/>
                <a:cs typeface="+mn-cs"/>
              </a:rPr>
              <a:t>уже</a:t>
            </a:r>
            <a:r>
              <a:rPr lang="en-US" kern="1200" dirty="0">
                <a:latin typeface="+mn-lt"/>
                <a:cs typeface="+mn-cs"/>
              </a:rPr>
              <a:t> </a:t>
            </a:r>
            <a:r>
              <a:rPr lang="en-US" kern="1200" dirty="0" err="1">
                <a:latin typeface="+mn-lt"/>
                <a:cs typeface="+mn-cs"/>
              </a:rPr>
              <a:t>можно</a:t>
            </a:r>
            <a:r>
              <a:rPr lang="en-US" kern="1200" dirty="0">
                <a:latin typeface="+mn-lt"/>
                <a:cs typeface="+mn-cs"/>
              </a:rPr>
              <a:t> </a:t>
            </a:r>
            <a:r>
              <a:rPr lang="en-US" kern="1200" dirty="0" err="1">
                <a:latin typeface="+mn-lt"/>
                <a:cs typeface="+mn-cs"/>
              </a:rPr>
              <a:t>играть</a:t>
            </a:r>
            <a:r>
              <a:rPr lang="en-US" kern="1200" dirty="0">
                <a:latin typeface="+mn-lt"/>
                <a:ea typeface="+mn-ea"/>
                <a:cs typeface="+mn-cs"/>
              </a:rPr>
              <a:t>, </a:t>
            </a:r>
            <a:r>
              <a:rPr lang="en-US" kern="1200" dirty="0" err="1">
                <a:latin typeface="+mn-lt"/>
                <a:ea typeface="+mn-ea"/>
                <a:cs typeface="+mn-cs"/>
              </a:rPr>
              <a:t>но</a:t>
            </a:r>
            <a:r>
              <a:rPr lang="en-US" kern="1200" dirty="0">
                <a:latin typeface="+mn-lt"/>
                <a:ea typeface="+mn-ea"/>
                <a:cs typeface="+mn-cs"/>
              </a:rPr>
              <a:t> </a:t>
            </a:r>
            <a:r>
              <a:rPr lang="en-US" kern="1200" dirty="0" err="1">
                <a:latin typeface="+mn-lt"/>
                <a:ea typeface="+mn-ea"/>
                <a:cs typeface="+mn-cs"/>
              </a:rPr>
              <a:t>для</a:t>
            </a:r>
            <a:r>
              <a:rPr lang="en-US" kern="1200" dirty="0">
                <a:latin typeface="+mn-lt"/>
                <a:ea typeface="+mn-ea"/>
                <a:cs typeface="+mn-cs"/>
              </a:rPr>
              <a:t> </a:t>
            </a:r>
            <a:r>
              <a:rPr lang="en-US" kern="1200" dirty="0" err="1">
                <a:latin typeface="+mn-lt"/>
                <a:ea typeface="+mn-ea"/>
                <a:cs typeface="+mn-cs"/>
              </a:rPr>
              <a:t>нас</a:t>
            </a:r>
            <a:r>
              <a:rPr lang="en-US" kern="1200" dirty="0">
                <a:latin typeface="+mn-lt"/>
                <a:ea typeface="+mn-ea"/>
                <a:cs typeface="+mn-cs"/>
              </a:rPr>
              <a:t> </a:t>
            </a:r>
            <a:r>
              <a:rPr lang="en-US" kern="1200" dirty="0" err="1">
                <a:latin typeface="+mn-lt"/>
                <a:ea typeface="+mn-ea"/>
                <a:cs typeface="+mn-cs"/>
              </a:rPr>
              <a:t>она</a:t>
            </a:r>
            <a:r>
              <a:rPr lang="en-US" kern="1200" dirty="0">
                <a:latin typeface="+mn-lt"/>
                <a:ea typeface="+mn-ea"/>
                <a:cs typeface="+mn-cs"/>
              </a:rPr>
              <a:t> </a:t>
            </a:r>
            <a:r>
              <a:rPr lang="en-US" kern="1200" dirty="0" err="1">
                <a:latin typeface="+mn-lt"/>
                <a:ea typeface="+mn-ea"/>
                <a:cs typeface="+mn-cs"/>
              </a:rPr>
              <a:t>все</a:t>
            </a:r>
            <a:r>
              <a:rPr lang="en-US" kern="1200" dirty="0">
                <a:latin typeface="+mn-lt"/>
                <a:ea typeface="+mn-ea"/>
                <a:cs typeface="+mn-cs"/>
              </a:rPr>
              <a:t> </a:t>
            </a:r>
            <a:r>
              <a:rPr lang="en-US" kern="1200" dirty="0" err="1">
                <a:latin typeface="+mn-lt"/>
                <a:ea typeface="+mn-ea"/>
                <a:cs typeface="+mn-cs"/>
              </a:rPr>
              <a:t>еще</a:t>
            </a:r>
            <a:r>
              <a:rPr lang="en-US" kern="1200" dirty="0">
                <a:latin typeface="+mn-lt"/>
                <a:ea typeface="+mn-ea"/>
                <a:cs typeface="+mn-cs"/>
              </a:rPr>
              <a:t> </a:t>
            </a:r>
            <a:r>
              <a:rPr lang="en-US" kern="1200" dirty="0" err="1">
                <a:latin typeface="+mn-lt"/>
                <a:ea typeface="+mn-ea"/>
                <a:cs typeface="+mn-cs"/>
              </a:rPr>
              <a:t>остается</a:t>
            </a:r>
            <a:r>
              <a:rPr lang="en-US" kern="1200" dirty="0">
                <a:latin typeface="+mn-lt"/>
                <a:ea typeface="+mn-ea"/>
                <a:cs typeface="+mn-cs"/>
              </a:rPr>
              <a:t> </a:t>
            </a:r>
            <a:r>
              <a:rPr lang="en-US" kern="1200" dirty="0" err="1">
                <a:latin typeface="+mn-lt"/>
                <a:cs typeface="+mn-cs"/>
              </a:rPr>
              <a:t>незаконченной</a:t>
            </a:r>
            <a:r>
              <a:rPr lang="en-US" kern="1200" dirty="0">
                <a:latin typeface="+mn-lt"/>
                <a:ea typeface="+mn-ea"/>
                <a:cs typeface="+mn-cs"/>
              </a:rPr>
              <a:t>, </a:t>
            </a:r>
            <a:r>
              <a:rPr lang="en-US" kern="1200" dirty="0" err="1">
                <a:latin typeface="+mn-lt"/>
                <a:ea typeface="+mn-ea"/>
                <a:cs typeface="+mn-cs"/>
              </a:rPr>
              <a:t>ведь</a:t>
            </a:r>
            <a:r>
              <a:rPr lang="en-US" kern="1200" dirty="0">
                <a:latin typeface="+mn-lt"/>
                <a:ea typeface="+mn-ea"/>
                <a:cs typeface="+mn-cs"/>
              </a:rPr>
              <a:t> </a:t>
            </a:r>
            <a:r>
              <a:rPr lang="en-US" kern="1200" dirty="0" err="1">
                <a:latin typeface="+mn-lt"/>
                <a:ea typeface="+mn-ea"/>
                <a:cs typeface="+mn-cs"/>
              </a:rPr>
              <a:t>идей</a:t>
            </a:r>
            <a:r>
              <a:rPr lang="en-US" kern="1200" dirty="0">
                <a:latin typeface="+mn-lt"/>
                <a:ea typeface="+mn-ea"/>
                <a:cs typeface="+mn-cs"/>
              </a:rPr>
              <a:t> у </a:t>
            </a:r>
            <a:r>
              <a:rPr lang="en-US" kern="1200" dirty="0" err="1">
                <a:latin typeface="+mn-lt"/>
                <a:ea typeface="+mn-ea"/>
                <a:cs typeface="+mn-cs"/>
              </a:rPr>
              <a:t>нас</a:t>
            </a:r>
            <a:r>
              <a:rPr lang="en-US" kern="1200" dirty="0">
                <a:latin typeface="+mn-lt"/>
                <a:ea typeface="+mn-ea"/>
                <a:cs typeface="+mn-cs"/>
              </a:rPr>
              <a:t> </a:t>
            </a:r>
            <a:r>
              <a:rPr lang="en-US" kern="1200" dirty="0" err="1">
                <a:latin typeface="+mn-lt"/>
                <a:ea typeface="+mn-ea"/>
                <a:cs typeface="+mn-cs"/>
              </a:rPr>
              <a:t>еще</a:t>
            </a:r>
            <a:r>
              <a:rPr lang="en-US" kern="1200" dirty="0">
                <a:latin typeface="+mn-lt"/>
                <a:ea typeface="+mn-ea"/>
                <a:cs typeface="+mn-cs"/>
              </a:rPr>
              <a:t> </a:t>
            </a:r>
            <a:r>
              <a:rPr lang="en-US" kern="1200" dirty="0" err="1">
                <a:latin typeface="+mn-lt"/>
                <a:ea typeface="+mn-ea"/>
                <a:cs typeface="+mn-cs"/>
              </a:rPr>
              <a:t>полное</a:t>
            </a:r>
            <a:r>
              <a:rPr lang="en-US" kern="1200" dirty="0">
                <a:latin typeface="+mn-lt"/>
                <a:ea typeface="+mn-ea"/>
                <a:cs typeface="+mn-cs"/>
              </a:rPr>
              <a:t> </a:t>
            </a:r>
            <a:r>
              <a:rPr lang="en-US" kern="1200" dirty="0" err="1">
                <a:latin typeface="+mn-lt"/>
                <a:ea typeface="+mn-ea"/>
                <a:cs typeface="+mn-cs"/>
              </a:rPr>
              <a:t>море</a:t>
            </a:r>
            <a:r>
              <a:rPr lang="en-US" kern="1200" dirty="0">
                <a:latin typeface="+mn-lt"/>
                <a:ea typeface="+mn-ea"/>
                <a:cs typeface="+mn-cs"/>
              </a:rPr>
              <a:t>: </a:t>
            </a:r>
            <a:r>
              <a:rPr lang="en-US" kern="1200" dirty="0" err="1">
                <a:latin typeface="+mn-lt"/>
                <a:ea typeface="+mn-ea"/>
                <a:cs typeface="+mn-cs"/>
              </a:rPr>
              <a:t>боссы</a:t>
            </a:r>
            <a:r>
              <a:rPr lang="en-US" kern="1200" dirty="0">
                <a:latin typeface="+mn-lt"/>
                <a:ea typeface="+mn-ea"/>
                <a:cs typeface="+mn-cs"/>
              </a:rPr>
              <a:t>, </a:t>
            </a:r>
            <a:r>
              <a:rPr lang="en-US" kern="1200" dirty="0" err="1">
                <a:latin typeface="+mn-lt"/>
                <a:ea typeface="+mn-ea"/>
                <a:cs typeface="+mn-cs"/>
              </a:rPr>
              <a:t>головоломки</a:t>
            </a:r>
            <a:r>
              <a:rPr lang="en-US" kern="1200" dirty="0">
                <a:latin typeface="+mn-lt"/>
                <a:ea typeface="+mn-ea"/>
                <a:cs typeface="+mn-cs"/>
              </a:rPr>
              <a:t>, </a:t>
            </a:r>
            <a:r>
              <a:rPr lang="en-US" kern="1200" dirty="0" err="1">
                <a:latin typeface="+mn-lt"/>
                <a:ea typeface="+mn-ea"/>
                <a:cs typeface="+mn-cs"/>
              </a:rPr>
              <a:t>миниигры</a:t>
            </a:r>
            <a:r>
              <a:rPr lang="en-US" kern="1200" dirty="0">
                <a:latin typeface="+mn-lt"/>
                <a:ea typeface="+mn-ea"/>
                <a:cs typeface="+mn-cs"/>
              </a:rPr>
              <a:t>, </a:t>
            </a:r>
            <a:r>
              <a:rPr lang="en-US" kern="1200" dirty="0" err="1">
                <a:latin typeface="+mn-lt"/>
                <a:ea typeface="+mn-ea"/>
                <a:cs typeface="+mn-cs"/>
              </a:rPr>
              <a:t>большее</a:t>
            </a:r>
            <a:r>
              <a:rPr lang="en-US" kern="1200" dirty="0">
                <a:latin typeface="+mn-lt"/>
                <a:ea typeface="+mn-ea"/>
                <a:cs typeface="+mn-cs"/>
              </a:rPr>
              <a:t> </a:t>
            </a:r>
            <a:r>
              <a:rPr lang="en-US" kern="1200" dirty="0" err="1">
                <a:latin typeface="+mn-lt"/>
                <a:ea typeface="+mn-ea"/>
                <a:cs typeface="+mn-cs"/>
              </a:rPr>
              <a:t>число</a:t>
            </a:r>
            <a:r>
              <a:rPr lang="en-US" kern="1200" dirty="0">
                <a:latin typeface="+mn-lt"/>
                <a:ea typeface="+mn-ea"/>
                <a:cs typeface="+mn-cs"/>
              </a:rPr>
              <a:t> </a:t>
            </a:r>
            <a:r>
              <a:rPr lang="en-US" kern="1200" dirty="0" err="1">
                <a:latin typeface="+mn-lt"/>
                <a:ea typeface="+mn-ea"/>
                <a:cs typeface="+mn-cs"/>
              </a:rPr>
              <a:t>мобов</a:t>
            </a:r>
            <a:r>
              <a:rPr lang="en-US" kern="1200" dirty="0">
                <a:latin typeface="+mn-lt"/>
                <a:ea typeface="+mn-ea"/>
                <a:cs typeface="+mn-cs"/>
              </a:rPr>
              <a:t>, </a:t>
            </a:r>
            <a:r>
              <a:rPr lang="en-US" kern="1200" dirty="0" err="1">
                <a:latin typeface="+mn-lt"/>
                <a:ea typeface="+mn-ea"/>
                <a:cs typeface="+mn-cs"/>
              </a:rPr>
              <a:t>прокачка</a:t>
            </a:r>
            <a:r>
              <a:rPr lang="en-US" kern="1200" dirty="0">
                <a:latin typeface="+mn-lt"/>
                <a:ea typeface="+mn-ea"/>
                <a:cs typeface="+mn-cs"/>
              </a:rPr>
              <a:t> </a:t>
            </a:r>
            <a:r>
              <a:rPr lang="en-US" kern="1200" dirty="0" err="1">
                <a:latin typeface="+mn-lt"/>
                <a:cs typeface="+mn-cs"/>
              </a:rPr>
              <a:t>персонажа</a:t>
            </a:r>
            <a:r>
              <a:rPr lang="en-US" kern="1200" dirty="0">
                <a:latin typeface="+mn-lt"/>
                <a:cs typeface="+mn-cs"/>
              </a:rPr>
              <a:t>, </a:t>
            </a:r>
            <a:r>
              <a:rPr lang="en-US" kern="1200" dirty="0" err="1">
                <a:latin typeface="+mn-lt"/>
                <a:cs typeface="+mn-cs"/>
              </a:rPr>
              <a:t>уровни</a:t>
            </a:r>
            <a:r>
              <a:rPr lang="en-US" kern="1200" dirty="0">
                <a:latin typeface="+mn-lt"/>
                <a:ea typeface="+mn-ea"/>
                <a:cs typeface="+mn-cs"/>
              </a:rPr>
              <a:t> и </a:t>
            </a:r>
            <a:r>
              <a:rPr lang="en-US" kern="1200" dirty="0" err="1">
                <a:latin typeface="+mn-lt"/>
                <a:ea typeface="+mn-ea"/>
                <a:cs typeface="+mn-cs"/>
              </a:rPr>
              <a:t>многое</a:t>
            </a:r>
            <a:r>
              <a:rPr lang="en-US" kern="1200" dirty="0">
                <a:latin typeface="+mn-lt"/>
                <a:ea typeface="+mn-ea"/>
                <a:cs typeface="+mn-cs"/>
              </a:rPr>
              <a:t>, </a:t>
            </a:r>
            <a:r>
              <a:rPr lang="en-US" kern="1200" dirty="0" err="1">
                <a:latin typeface="+mn-lt"/>
                <a:ea typeface="+mn-ea"/>
                <a:cs typeface="+mn-cs"/>
              </a:rPr>
              <a:t>многое</a:t>
            </a:r>
            <a:r>
              <a:rPr lang="en-US" kern="1200" dirty="0">
                <a:latin typeface="+mn-lt"/>
                <a:ea typeface="+mn-ea"/>
                <a:cs typeface="+mn-cs"/>
              </a:rPr>
              <a:t> </a:t>
            </a:r>
            <a:r>
              <a:rPr lang="en-US" kern="1200" dirty="0" err="1">
                <a:latin typeface="+mn-lt"/>
                <a:ea typeface="+mn-ea"/>
                <a:cs typeface="+mn-cs"/>
              </a:rPr>
              <a:t>другое</a:t>
            </a:r>
            <a:r>
              <a:rPr lang="en-US" kern="1200" dirty="0">
                <a:latin typeface="+mn-lt"/>
                <a:ea typeface="+mn-ea"/>
                <a:cs typeface="+mn-cs"/>
              </a:rPr>
              <a:t>...</a:t>
            </a:r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57096" y="7893698"/>
            <a:ext cx="1023553" cy="1023625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B6C541AE-9B02-44C0-B8C6-B2DEA7ED3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57096" y="7893698"/>
            <a:ext cx="1023553" cy="1023625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382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9C2428D-1511-C159-E4B0-58DBD3853F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 102">
            <a:extLst>
              <a:ext uri="{FF2B5EF4-FFF2-40B4-BE49-F238E27FC236}">
                <a16:creationId xmlns:a16="http://schemas.microsoft.com/office/drawing/2014/main" id="{D486699E-2017-8531-146C-17C90C621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04100" cy="113093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Freeform: Shape 104">
            <a:extLst>
              <a:ext uri="{FF2B5EF4-FFF2-40B4-BE49-F238E27FC236}">
                <a16:creationId xmlns:a16="http://schemas.microsoft.com/office/drawing/2014/main" id="{9B5692A4-E396-8194-B941-00FA025DC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4484"/>
            <a:ext cx="3070119" cy="458078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07" name="Freeform: Shape 106">
            <a:extLst>
              <a:ext uri="{FF2B5EF4-FFF2-40B4-BE49-F238E27FC236}">
                <a16:creationId xmlns:a16="http://schemas.microsoft.com/office/drawing/2014/main" id="{75C53F44-9C7B-144E-81E9-4A4321B85E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79639"/>
            <a:ext cx="3070119" cy="4580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09" name="Freeform: Shape 108">
            <a:extLst>
              <a:ext uri="{FF2B5EF4-FFF2-40B4-BE49-F238E27FC236}">
                <a16:creationId xmlns:a16="http://schemas.microsoft.com/office/drawing/2014/main" id="{59692E6C-EB89-CD93-AB72-72CCB05BE7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87974" cy="4854761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11" name="Freeform: Shape 110">
            <a:extLst>
              <a:ext uri="{FF2B5EF4-FFF2-40B4-BE49-F238E27FC236}">
                <a16:creationId xmlns:a16="http://schemas.microsoft.com/office/drawing/2014/main" id="{401BD2C3-5721-FC3A-CEE3-5150906E90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87974" cy="4854761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13" name="Freeform: Shape 112">
            <a:extLst>
              <a:ext uri="{FF2B5EF4-FFF2-40B4-BE49-F238E27FC236}">
                <a16:creationId xmlns:a16="http://schemas.microsoft.com/office/drawing/2014/main" id="{6C27E96E-7BCE-B779-B289-FFFBEEDFA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102419" y="7469664"/>
            <a:ext cx="4001681" cy="3839686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5" name="Freeform: Shape 114">
            <a:extLst>
              <a:ext uri="{FF2B5EF4-FFF2-40B4-BE49-F238E27FC236}">
                <a16:creationId xmlns:a16="http://schemas.microsoft.com/office/drawing/2014/main" id="{5F7DD23E-DF0F-99C3-5CCD-FB2CA912D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102419" y="7469664"/>
            <a:ext cx="4001681" cy="3839686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1207C4AD-A6F8-9B05-6C93-79B03612F2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04233" y="1351327"/>
            <a:ext cx="14430645" cy="8909061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C6CCB3E5-9FA9-E32F-EBF1-F92B7DEF4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04233" y="1351327"/>
            <a:ext cx="14430645" cy="8909061"/>
          </a:xfrm>
          <a:prstGeom prst="rect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D1D44420-75DF-98E1-C336-5FCAC35BD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36727" y="1200144"/>
            <a:ext cx="14430645" cy="8909062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C52E14-8531-B37C-B381-C48256D574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30501" y="4330082"/>
            <a:ext cx="12287506" cy="212105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rtl="0">
              <a:lnSpc>
                <a:spcPct val="90000"/>
              </a:lnSpc>
              <a:spcBef>
                <a:spcPct val="0"/>
              </a:spcBef>
            </a:pPr>
            <a:r>
              <a:rPr lang="en-US" sz="8900" kern="1200" err="1">
                <a:latin typeface="+mj-lt"/>
                <a:cs typeface="+mj-cs"/>
              </a:rPr>
              <a:t>Спасибо</a:t>
            </a:r>
            <a:r>
              <a:rPr lang="en-US" sz="8900" kern="1200">
                <a:latin typeface="+mj-lt"/>
                <a:cs typeface="+mj-cs"/>
              </a:rPr>
              <a:t> </a:t>
            </a:r>
            <a:r>
              <a:rPr lang="en-US" sz="8900" kern="1200" err="1">
                <a:latin typeface="+mj-lt"/>
                <a:cs typeface="+mj-cs"/>
              </a:rPr>
              <a:t>за</a:t>
            </a:r>
            <a:r>
              <a:rPr lang="en-US" sz="8900" kern="1200">
                <a:latin typeface="+mj-lt"/>
                <a:cs typeface="+mj-cs"/>
              </a:rPr>
              <a:t> </a:t>
            </a:r>
            <a:r>
              <a:rPr lang="en-US" sz="8900" kern="1200" err="1">
                <a:latin typeface="+mj-lt"/>
                <a:cs typeface="+mj-cs"/>
              </a:rPr>
              <a:t>внимание</a:t>
            </a:r>
            <a:r>
              <a:rPr lang="en-US" sz="8900" kern="1200">
                <a:latin typeface="+mj-lt"/>
                <a:cs typeface="+mj-cs"/>
              </a:rPr>
              <a:t>!</a:t>
            </a:r>
            <a:endParaRPr lang="en-US" sz="8900" kern="1200">
              <a:latin typeface="+mj-lt"/>
              <a:ea typeface="Calibri"/>
              <a:cs typeface="Calibri"/>
            </a:endParaRPr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F751EE82-FFC3-5A4B-998A-3B885FD45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57096" y="7893698"/>
            <a:ext cx="1023553" cy="1023625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B07F179E-7E19-FB23-ED39-A6676003C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57096" y="7893698"/>
            <a:ext cx="1023553" cy="1023625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790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Произвольный</PresentationFormat>
  <Slides>8</Slides>
  <Notes>0</Notes>
  <HiddenSlides>0</HiddenSlide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Office Theme</vt:lpstr>
      <vt:lpstr>Coin-rpg  </vt:lpstr>
      <vt:lpstr>Мини описание </vt:lpstr>
      <vt:lpstr>Cюжет игры </vt:lpstr>
      <vt:lpstr>Презентация PowerPoint</vt:lpstr>
      <vt:lpstr>Реализация игры</vt:lpstr>
      <vt:lpstr>Реализация игры 2</vt:lpstr>
      <vt:lpstr>Будущее игры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</dc:title>
  <cp:revision>25</cp:revision>
  <dcterms:created xsi:type="dcterms:W3CDTF">2024-01-26T12:15:51Z</dcterms:created>
  <dcterms:modified xsi:type="dcterms:W3CDTF">2024-01-26T13:49:04Z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2024-01-26T00:00:00Z</vt:filetime>
  </property>
  <property fmtid="{D5CDD505-2E9C-101B-9397-08002B2CF9AE}" pid="3" name="Creator">
    <vt:lpwstr>Keynote</vt:lpwstr>
  </property>
  <property fmtid="{D5CDD505-2E9C-101B-9397-08002B2CF9AE}" pid="4" name="LastSaved">
    <vt:filetime>2024-01-26T00:00:00Z</vt:filetime>
  </property>
  <property fmtid="{D5CDD505-2E9C-101B-9397-08002B2CF9AE}" pid="5" name="Producer">
    <vt:lpwstr>iOS Version 17.2 (Build 21C62) Quartz PDFContext</vt:lpwstr>
  </property>
</Properties>
</file>