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Apresentação - Teste de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Grupo 10 – Techseller</a:t>
            </a:r>
          </a:p>
          <a:p>
            <a:r>
              <a:t>Luanderson, Davi, Elivelton, Kauan, Luiz Felipe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Evidência Visual - Carrinho</a:t>
            </a:r>
          </a:p>
        </p:txBody>
      </p:sp>
      <p:pic>
        <p:nvPicPr>
          <p:cNvPr id="3" name="Picture 2" descr="evidencia_carrinh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Escopo e Objetivo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Sistema de e-commerce com cadastro de produtos, clientes, compras e login seguro.</a:t>
            </a:r>
          </a:p>
          <a:p>
            <a:r>
              <a:t>Objetivo: Validar a qualidade do sistema via plano e execução de testes.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Requisitos Funcionais Testados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Principais funcionalidades testadas:</a:t>
            </a:r>
          </a:p>
          <a:p>
            <a:r>
              <a:t>RF01 - Adicionar ao carrinho</a:t>
            </a:r>
          </a:p>
          <a:p>
            <a:r>
              <a:t>RF02 - Login</a:t>
            </a:r>
          </a:p>
          <a:p>
            <a:r>
              <a:t>RF08 - Cadastro de cliente</a:t>
            </a:r>
          </a:p>
          <a:p>
            <a:r>
              <a:t>RF15 - Cadastro de produto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Estratégia de Teste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Testes aplicados em diferentes níveis:</a:t>
            </a:r>
          </a:p>
          <a:p>
            <a:r>
              <a:t>• Unitário (JUnit)</a:t>
            </a:r>
          </a:p>
          <a:p>
            <a:r>
              <a:t>• Integração (Postman)</a:t>
            </a:r>
          </a:p>
          <a:p>
            <a:r>
              <a:t>• Sistema e Aceitação (Manual)</a:t>
            </a:r>
          </a:p>
          <a:p>
            <a:r>
              <a:t>• Técnicas: Caixa preta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Evidências de Execução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Principais testes validados:</a:t>
            </a:r>
          </a:p>
          <a:p>
            <a:r>
              <a:t>• Cadastro de cliente (CT01)</a:t>
            </a:r>
          </a:p>
          <a:p>
            <a:r>
              <a:t>• Login (CT02)</a:t>
            </a:r>
          </a:p>
          <a:p>
            <a:r>
              <a:t>• Carrinho (CT03)</a:t>
            </a:r>
          </a:p>
          <a:p>
            <a:r>
              <a:t>• Testes unitários e de desempenho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Riscos e 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Riscos enfrentados:</a:t>
            </a:r>
          </a:p>
          <a:p>
            <a:r>
              <a:t>• Ambiente de teste instável</a:t>
            </a:r>
          </a:p>
          <a:p>
            <a:r>
              <a:t>• Mudanças de requisito</a:t>
            </a:r>
          </a:p>
          <a:p>
            <a:r>
              <a:t>Conclusão: Sistema estável, testes concluídos com sucesso.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 teórica utilizada:</a:t>
            </a:r>
          </a:p>
          <a:p>
            <a:r>
              <a:t>• Pressman, R. – Engenharia de Software</a:t>
            </a:r>
          </a:p>
          <a:p>
            <a:r>
              <a:t>• Sommerville, I. – Engenharia de Software</a:t>
            </a:r>
          </a:p>
          <a:p>
            <a:r>
              <a:t>• Delamaro, M. – Teste de Software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Evidência Visual - Cadastro de Cliente</a:t>
            </a:r>
          </a:p>
        </p:txBody>
      </p:sp>
      <p:pic>
        <p:nvPicPr>
          <p:cNvPr id="3" name="Picture 2" descr="A_screenshot_of_a_user_registration_web_page_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Evidência Visual - Login</a:t>
            </a:r>
          </a:p>
        </p:txBody>
      </p:sp>
      <p:pic>
        <p:nvPicPr>
          <p:cNvPr id="3" name="Picture 2" descr="A_digital_screenshot_displays_the_login_page_of_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5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