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5"/>
  </p:notesMasterIdLst>
  <p:sldIdLst>
    <p:sldId id="256" r:id="rId2"/>
    <p:sldId id="258" r:id="rId3"/>
    <p:sldId id="315" r:id="rId4"/>
    <p:sldId id="260" r:id="rId5"/>
    <p:sldId id="261" r:id="rId6"/>
    <p:sldId id="262" r:id="rId7"/>
    <p:sldId id="312" r:id="rId8"/>
    <p:sldId id="263" r:id="rId9"/>
    <p:sldId id="313" r:id="rId10"/>
    <p:sldId id="265" r:id="rId11"/>
    <p:sldId id="266" r:id="rId12"/>
    <p:sldId id="314" r:id="rId13"/>
    <p:sldId id="277" r:id="rId14"/>
  </p:sldIdLst>
  <p:sldSz cx="9144000" cy="5143500" type="screen16x9"/>
  <p:notesSz cx="6858000" cy="9144000"/>
  <p:embeddedFontLst>
    <p:embeddedFont>
      <p:font typeface="Anaheim" panose="020B0600070205080204" charset="0"/>
      <p:regular r:id="rId16"/>
    </p:embeddedFont>
    <p:embeddedFont>
      <p:font typeface="Gantari" panose="020B0600070205080204" charset="0"/>
      <p:regular r:id="rId17"/>
      <p:bold r:id="rId18"/>
      <p:italic r:id="rId19"/>
      <p:boldItalic r:id="rId20"/>
    </p:embeddedFont>
    <p:embeddedFont>
      <p:font typeface="Instrument Sans" panose="020B060007020508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E66403-B0F0-4965-BF24-82D2045D81AC}">
  <a:tblStyle styleId="{DCE66403-B0F0-4965-BF24-82D2045D8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4F812A-5B4D-4993-88EB-F77EDF5557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3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8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962388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2"/>
          </p:nvPr>
        </p:nvSpPr>
        <p:spPr>
          <a:xfrm>
            <a:off x="3537004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3"/>
          </p:nvPr>
        </p:nvSpPr>
        <p:spPr>
          <a:xfrm>
            <a:off x="962388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4"/>
          </p:nvPr>
        </p:nvSpPr>
        <p:spPr>
          <a:xfrm>
            <a:off x="3537004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5"/>
          </p:nvPr>
        </p:nvSpPr>
        <p:spPr>
          <a:xfrm>
            <a:off x="6111620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6"/>
          </p:nvPr>
        </p:nvSpPr>
        <p:spPr>
          <a:xfrm>
            <a:off x="6111620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7"/>
          </p:nvPr>
        </p:nvSpPr>
        <p:spPr>
          <a:xfrm>
            <a:off x="966453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8"/>
          </p:nvPr>
        </p:nvSpPr>
        <p:spPr>
          <a:xfrm>
            <a:off x="3541069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9"/>
          </p:nvPr>
        </p:nvSpPr>
        <p:spPr>
          <a:xfrm>
            <a:off x="6115685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3"/>
          </p:nvPr>
        </p:nvSpPr>
        <p:spPr>
          <a:xfrm>
            <a:off x="966453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4"/>
          </p:nvPr>
        </p:nvSpPr>
        <p:spPr>
          <a:xfrm>
            <a:off x="3541069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15"/>
          </p:nvPr>
        </p:nvSpPr>
        <p:spPr>
          <a:xfrm>
            <a:off x="6115685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 rot="-1437829">
            <a:off x="116155" y="180146"/>
            <a:ext cx="502292" cy="648958"/>
            <a:chOff x="8489040" y="1196592"/>
            <a:chExt cx="572099" cy="739149"/>
          </a:xfrm>
        </p:grpSpPr>
        <p:sp>
          <p:nvSpPr>
            <p:cNvPr id="266" name="Google Shape;266;p22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483236">
            <a:off x="8243879" y="3997379"/>
            <a:ext cx="774721" cy="996663"/>
            <a:chOff x="8320775" y="142849"/>
            <a:chExt cx="774750" cy="996700"/>
          </a:xfrm>
        </p:grpSpPr>
        <p:sp>
          <p:nvSpPr>
            <p:cNvPr id="272" name="Google Shape;272;p22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76625" y="3141898"/>
            <a:ext cx="4318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9666972">
            <a:off x="229424" y="34205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 rot="-198631">
            <a:off x="8527208" y="215033"/>
            <a:ext cx="502283" cy="648947"/>
            <a:chOff x="8489040" y="1196592"/>
            <a:chExt cx="572099" cy="739149"/>
          </a:xfrm>
        </p:grpSpPr>
        <p:sp>
          <p:nvSpPr>
            <p:cNvPr id="55" name="Google Shape;55;p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-9646607">
            <a:off x="3885799" y="4663281"/>
            <a:ext cx="436942" cy="454160"/>
            <a:chOff x="135950" y="4225850"/>
            <a:chExt cx="550988" cy="572700"/>
          </a:xfrm>
        </p:grpSpPr>
        <p:sp>
          <p:nvSpPr>
            <p:cNvPr id="61" name="Google Shape;61;p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71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71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49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49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71" y="1332020"/>
            <a:ext cx="734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71" y="3064616"/>
            <a:ext cx="734700" cy="447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419275" y="1822999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8550" y="1822998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9275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1855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flipH="1">
            <a:off x="125400" y="117175"/>
            <a:ext cx="878068" cy="709664"/>
            <a:chOff x="8127125" y="123700"/>
            <a:chExt cx="878068" cy="709664"/>
          </a:xfrm>
        </p:grpSpPr>
        <p:sp>
          <p:nvSpPr>
            <p:cNvPr id="105" name="Google Shape;105;p1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8502850" y="4380200"/>
            <a:ext cx="543578" cy="447592"/>
            <a:chOff x="84450" y="4640550"/>
            <a:chExt cx="543578" cy="447592"/>
          </a:xfrm>
        </p:grpSpPr>
        <p:sp>
          <p:nvSpPr>
            <p:cNvPr id="112" name="Google Shape;112;p13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5033552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1580900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4"/>
          </p:nvPr>
        </p:nvSpPr>
        <p:spPr>
          <a:xfrm>
            <a:off x="5033557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-26598" y="3584658"/>
            <a:ext cx="810732" cy="789201"/>
            <a:chOff x="-52623" y="3584658"/>
            <a:chExt cx="810732" cy="789201"/>
          </a:xfrm>
        </p:grpSpPr>
        <p:sp>
          <p:nvSpPr>
            <p:cNvPr id="181" name="Google Shape;181;p18"/>
            <p:cNvSpPr/>
            <p:nvPr/>
          </p:nvSpPr>
          <p:spPr>
            <a:xfrm rot="-3514840">
              <a:off x="77999" y="3672071"/>
              <a:ext cx="549488" cy="614374"/>
            </a:xfrm>
            <a:custGeom>
              <a:avLst/>
              <a:gdLst/>
              <a:ahLst/>
              <a:cxnLst/>
              <a:rect l="l" t="t" r="r" b="b"/>
              <a:pathLst>
                <a:path w="11822" h="13217" extrusionOk="0">
                  <a:moveTo>
                    <a:pt x="6441" y="269"/>
                  </a:moveTo>
                  <a:cubicBezTo>
                    <a:pt x="7463" y="1195"/>
                    <a:pt x="8487" y="2118"/>
                    <a:pt x="9513" y="3043"/>
                  </a:cubicBezTo>
                  <a:cubicBezTo>
                    <a:pt x="10041" y="3520"/>
                    <a:pt x="10568" y="3995"/>
                    <a:pt x="11096" y="4472"/>
                  </a:cubicBezTo>
                  <a:cubicBezTo>
                    <a:pt x="11513" y="4847"/>
                    <a:pt x="11530" y="4944"/>
                    <a:pt x="11222" y="5413"/>
                  </a:cubicBezTo>
                  <a:cubicBezTo>
                    <a:pt x="11027" y="5711"/>
                    <a:pt x="10828" y="6005"/>
                    <a:pt x="10625" y="6299"/>
                  </a:cubicBezTo>
                  <a:cubicBezTo>
                    <a:pt x="8959" y="8704"/>
                    <a:pt x="7053" y="10933"/>
                    <a:pt x="4952" y="12968"/>
                  </a:cubicBezTo>
                  <a:cubicBezTo>
                    <a:pt x="4948" y="12962"/>
                    <a:pt x="4947" y="12955"/>
                    <a:pt x="4939" y="12947"/>
                  </a:cubicBezTo>
                  <a:cubicBezTo>
                    <a:pt x="3563" y="11339"/>
                    <a:pt x="1962" y="9791"/>
                    <a:pt x="217" y="8583"/>
                  </a:cubicBezTo>
                  <a:cubicBezTo>
                    <a:pt x="2429" y="5932"/>
                    <a:pt x="4426" y="3070"/>
                    <a:pt x="6441" y="269"/>
                  </a:cubicBezTo>
                  <a:close/>
                  <a:moveTo>
                    <a:pt x="6423" y="1"/>
                  </a:moveTo>
                  <a:cubicBezTo>
                    <a:pt x="6387" y="1"/>
                    <a:pt x="6352" y="20"/>
                    <a:pt x="6327" y="55"/>
                  </a:cubicBezTo>
                  <a:cubicBezTo>
                    <a:pt x="4273" y="2910"/>
                    <a:pt x="2078" y="5671"/>
                    <a:pt x="55" y="8548"/>
                  </a:cubicBezTo>
                  <a:cubicBezTo>
                    <a:pt x="51" y="8552"/>
                    <a:pt x="47" y="8557"/>
                    <a:pt x="46" y="8562"/>
                  </a:cubicBezTo>
                  <a:cubicBezTo>
                    <a:pt x="42" y="8566"/>
                    <a:pt x="39" y="8571"/>
                    <a:pt x="37" y="8575"/>
                  </a:cubicBezTo>
                  <a:cubicBezTo>
                    <a:pt x="1" y="8626"/>
                    <a:pt x="52" y="8686"/>
                    <a:pt x="104" y="8688"/>
                  </a:cubicBezTo>
                  <a:cubicBezTo>
                    <a:pt x="1745" y="10096"/>
                    <a:pt x="3321" y="11502"/>
                    <a:pt x="4790" y="13095"/>
                  </a:cubicBezTo>
                  <a:cubicBezTo>
                    <a:pt x="4813" y="13118"/>
                    <a:pt x="4837" y="13127"/>
                    <a:pt x="4859" y="13127"/>
                  </a:cubicBezTo>
                  <a:cubicBezTo>
                    <a:pt x="4872" y="13176"/>
                    <a:pt x="4918" y="13216"/>
                    <a:pt x="4969" y="13216"/>
                  </a:cubicBezTo>
                  <a:cubicBezTo>
                    <a:pt x="4993" y="13216"/>
                    <a:pt x="5018" y="13207"/>
                    <a:pt x="5041" y="13185"/>
                  </a:cubicBezTo>
                  <a:cubicBezTo>
                    <a:pt x="7611" y="10706"/>
                    <a:pt x="9875" y="7938"/>
                    <a:pt x="11797" y="4927"/>
                  </a:cubicBezTo>
                  <a:cubicBezTo>
                    <a:pt x="11822" y="4889"/>
                    <a:pt x="11813" y="4826"/>
                    <a:pt x="11779" y="4796"/>
                  </a:cubicBezTo>
                  <a:cubicBezTo>
                    <a:pt x="10019" y="3208"/>
                    <a:pt x="8259" y="1620"/>
                    <a:pt x="6501" y="32"/>
                  </a:cubicBezTo>
                  <a:cubicBezTo>
                    <a:pt x="6476" y="11"/>
                    <a:pt x="6450" y="1"/>
                    <a:pt x="6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3514840">
              <a:off x="89309" y="3685911"/>
              <a:ext cx="525923" cy="590202"/>
            </a:xfrm>
            <a:custGeom>
              <a:avLst/>
              <a:gdLst/>
              <a:ahLst/>
              <a:cxnLst/>
              <a:rect l="l" t="t" r="r" b="b"/>
              <a:pathLst>
                <a:path w="11315" h="12697" extrusionOk="0">
                  <a:moveTo>
                    <a:pt x="6351" y="984"/>
                  </a:moveTo>
                  <a:cubicBezTo>
                    <a:pt x="6365" y="984"/>
                    <a:pt x="6379" y="989"/>
                    <a:pt x="6393" y="1002"/>
                  </a:cubicBezTo>
                  <a:cubicBezTo>
                    <a:pt x="6953" y="1519"/>
                    <a:pt x="7522" y="2022"/>
                    <a:pt x="8101" y="2517"/>
                  </a:cubicBezTo>
                  <a:cubicBezTo>
                    <a:pt x="8160" y="2567"/>
                    <a:pt x="8103" y="2664"/>
                    <a:pt x="8038" y="2664"/>
                  </a:cubicBezTo>
                  <a:cubicBezTo>
                    <a:pt x="8024" y="2664"/>
                    <a:pt x="8010" y="2659"/>
                    <a:pt x="7997" y="2649"/>
                  </a:cubicBezTo>
                  <a:cubicBezTo>
                    <a:pt x="7390" y="2181"/>
                    <a:pt x="6820" y="1653"/>
                    <a:pt x="6306" y="1086"/>
                  </a:cubicBezTo>
                  <a:cubicBezTo>
                    <a:pt x="6267" y="1042"/>
                    <a:pt x="6305" y="984"/>
                    <a:pt x="6351" y="984"/>
                  </a:cubicBezTo>
                  <a:close/>
                  <a:moveTo>
                    <a:pt x="5885" y="1557"/>
                  </a:moveTo>
                  <a:cubicBezTo>
                    <a:pt x="5899" y="1557"/>
                    <a:pt x="5913" y="1562"/>
                    <a:pt x="5926" y="1573"/>
                  </a:cubicBezTo>
                  <a:cubicBezTo>
                    <a:pt x="7290" y="2724"/>
                    <a:pt x="8620" y="3938"/>
                    <a:pt x="9913" y="5168"/>
                  </a:cubicBezTo>
                  <a:cubicBezTo>
                    <a:pt x="9983" y="5236"/>
                    <a:pt x="9916" y="5329"/>
                    <a:pt x="9840" y="5329"/>
                  </a:cubicBezTo>
                  <a:cubicBezTo>
                    <a:pt x="9818" y="5329"/>
                    <a:pt x="9795" y="5322"/>
                    <a:pt x="9775" y="5304"/>
                  </a:cubicBezTo>
                  <a:cubicBezTo>
                    <a:pt x="8434" y="4128"/>
                    <a:pt x="7107" y="2913"/>
                    <a:pt x="5839" y="1657"/>
                  </a:cubicBezTo>
                  <a:cubicBezTo>
                    <a:pt x="5795" y="1614"/>
                    <a:pt x="5837" y="1557"/>
                    <a:pt x="5885" y="1557"/>
                  </a:cubicBezTo>
                  <a:close/>
                  <a:moveTo>
                    <a:pt x="5463" y="2308"/>
                  </a:moveTo>
                  <a:cubicBezTo>
                    <a:pt x="5471" y="2308"/>
                    <a:pt x="5480" y="2310"/>
                    <a:pt x="5488" y="2315"/>
                  </a:cubicBezTo>
                  <a:cubicBezTo>
                    <a:pt x="6977" y="3267"/>
                    <a:pt x="8348" y="4581"/>
                    <a:pt x="9534" y="5884"/>
                  </a:cubicBezTo>
                  <a:cubicBezTo>
                    <a:pt x="9601" y="5958"/>
                    <a:pt x="9535" y="6056"/>
                    <a:pt x="9459" y="6056"/>
                  </a:cubicBezTo>
                  <a:cubicBezTo>
                    <a:pt x="9436" y="6056"/>
                    <a:pt x="9412" y="6047"/>
                    <a:pt x="9391" y="6026"/>
                  </a:cubicBezTo>
                  <a:cubicBezTo>
                    <a:pt x="8123" y="4740"/>
                    <a:pt x="6764" y="3602"/>
                    <a:pt x="5425" y="2396"/>
                  </a:cubicBezTo>
                  <a:cubicBezTo>
                    <a:pt x="5388" y="2363"/>
                    <a:pt x="5423" y="2308"/>
                    <a:pt x="5463" y="2308"/>
                  </a:cubicBezTo>
                  <a:close/>
                  <a:moveTo>
                    <a:pt x="4851" y="3035"/>
                  </a:moveTo>
                  <a:cubicBezTo>
                    <a:pt x="4864" y="3035"/>
                    <a:pt x="4878" y="3040"/>
                    <a:pt x="4890" y="3050"/>
                  </a:cubicBezTo>
                  <a:cubicBezTo>
                    <a:pt x="6244" y="4206"/>
                    <a:pt x="7578" y="5426"/>
                    <a:pt x="8856" y="6666"/>
                  </a:cubicBezTo>
                  <a:cubicBezTo>
                    <a:pt x="8920" y="6730"/>
                    <a:pt x="8859" y="6816"/>
                    <a:pt x="8787" y="6816"/>
                  </a:cubicBezTo>
                  <a:cubicBezTo>
                    <a:pt x="8767" y="6816"/>
                    <a:pt x="8746" y="6809"/>
                    <a:pt x="8727" y="6793"/>
                  </a:cubicBezTo>
                  <a:cubicBezTo>
                    <a:pt x="7389" y="5617"/>
                    <a:pt x="6068" y="4388"/>
                    <a:pt x="4808" y="3132"/>
                  </a:cubicBezTo>
                  <a:cubicBezTo>
                    <a:pt x="4765" y="3091"/>
                    <a:pt x="4805" y="3035"/>
                    <a:pt x="4851" y="3035"/>
                  </a:cubicBezTo>
                  <a:close/>
                  <a:moveTo>
                    <a:pt x="4371" y="3735"/>
                  </a:moveTo>
                  <a:cubicBezTo>
                    <a:pt x="4383" y="3735"/>
                    <a:pt x="4395" y="3739"/>
                    <a:pt x="4407" y="3749"/>
                  </a:cubicBezTo>
                  <a:cubicBezTo>
                    <a:pt x="5790" y="4849"/>
                    <a:pt x="7077" y="6169"/>
                    <a:pt x="8289" y="7453"/>
                  </a:cubicBezTo>
                  <a:cubicBezTo>
                    <a:pt x="8353" y="7522"/>
                    <a:pt x="8289" y="7614"/>
                    <a:pt x="8218" y="7614"/>
                  </a:cubicBezTo>
                  <a:cubicBezTo>
                    <a:pt x="8196" y="7614"/>
                    <a:pt x="8174" y="7606"/>
                    <a:pt x="8154" y="7586"/>
                  </a:cubicBezTo>
                  <a:cubicBezTo>
                    <a:pt x="6886" y="6334"/>
                    <a:pt x="5554" y="5116"/>
                    <a:pt x="4334" y="3822"/>
                  </a:cubicBezTo>
                  <a:cubicBezTo>
                    <a:pt x="4295" y="3782"/>
                    <a:pt x="4330" y="3735"/>
                    <a:pt x="4371" y="3735"/>
                  </a:cubicBezTo>
                  <a:close/>
                  <a:moveTo>
                    <a:pt x="3635" y="4683"/>
                  </a:moveTo>
                  <a:cubicBezTo>
                    <a:pt x="3644" y="4683"/>
                    <a:pt x="3653" y="4685"/>
                    <a:pt x="3661" y="4692"/>
                  </a:cubicBezTo>
                  <a:cubicBezTo>
                    <a:pt x="5113" y="5815"/>
                    <a:pt x="6517" y="7077"/>
                    <a:pt x="7764" y="8425"/>
                  </a:cubicBezTo>
                  <a:cubicBezTo>
                    <a:pt x="7829" y="8495"/>
                    <a:pt x="7765" y="8590"/>
                    <a:pt x="7692" y="8590"/>
                  </a:cubicBezTo>
                  <a:cubicBezTo>
                    <a:pt x="7670" y="8590"/>
                    <a:pt x="7647" y="8582"/>
                    <a:pt x="7627" y="8562"/>
                  </a:cubicBezTo>
                  <a:cubicBezTo>
                    <a:pt x="6303" y="7271"/>
                    <a:pt x="4973" y="6010"/>
                    <a:pt x="3595" y="4778"/>
                  </a:cubicBezTo>
                  <a:cubicBezTo>
                    <a:pt x="3557" y="4744"/>
                    <a:pt x="3595" y="4683"/>
                    <a:pt x="3635" y="4683"/>
                  </a:cubicBezTo>
                  <a:close/>
                  <a:moveTo>
                    <a:pt x="3271" y="5499"/>
                  </a:moveTo>
                  <a:cubicBezTo>
                    <a:pt x="3283" y="5499"/>
                    <a:pt x="3296" y="5503"/>
                    <a:pt x="3307" y="5512"/>
                  </a:cubicBezTo>
                  <a:cubicBezTo>
                    <a:pt x="4680" y="6612"/>
                    <a:pt x="5982" y="7827"/>
                    <a:pt x="7276" y="9020"/>
                  </a:cubicBezTo>
                  <a:cubicBezTo>
                    <a:pt x="7350" y="9089"/>
                    <a:pt x="7280" y="9188"/>
                    <a:pt x="7200" y="9188"/>
                  </a:cubicBezTo>
                  <a:cubicBezTo>
                    <a:pt x="7177" y="9188"/>
                    <a:pt x="7154" y="9181"/>
                    <a:pt x="7133" y="9162"/>
                  </a:cubicBezTo>
                  <a:cubicBezTo>
                    <a:pt x="5826" y="7985"/>
                    <a:pt x="4484" y="6820"/>
                    <a:pt x="3231" y="5586"/>
                  </a:cubicBezTo>
                  <a:cubicBezTo>
                    <a:pt x="3191" y="5548"/>
                    <a:pt x="3228" y="5499"/>
                    <a:pt x="3271" y="5499"/>
                  </a:cubicBezTo>
                  <a:close/>
                  <a:moveTo>
                    <a:pt x="2641" y="6354"/>
                  </a:moveTo>
                  <a:cubicBezTo>
                    <a:pt x="2654" y="6354"/>
                    <a:pt x="2667" y="6359"/>
                    <a:pt x="2680" y="6371"/>
                  </a:cubicBezTo>
                  <a:cubicBezTo>
                    <a:pt x="3306" y="6952"/>
                    <a:pt x="3891" y="7577"/>
                    <a:pt x="4508" y="8169"/>
                  </a:cubicBezTo>
                  <a:cubicBezTo>
                    <a:pt x="4817" y="8465"/>
                    <a:pt x="5129" y="8758"/>
                    <a:pt x="5444" y="9046"/>
                  </a:cubicBezTo>
                  <a:cubicBezTo>
                    <a:pt x="5663" y="9250"/>
                    <a:pt x="6115" y="9837"/>
                    <a:pt x="6412" y="9897"/>
                  </a:cubicBezTo>
                  <a:cubicBezTo>
                    <a:pt x="6513" y="9918"/>
                    <a:pt x="6491" y="10078"/>
                    <a:pt x="6392" y="10078"/>
                  </a:cubicBezTo>
                  <a:cubicBezTo>
                    <a:pt x="6391" y="10078"/>
                    <a:pt x="6389" y="10078"/>
                    <a:pt x="6387" y="10077"/>
                  </a:cubicBezTo>
                  <a:cubicBezTo>
                    <a:pt x="6133" y="10063"/>
                    <a:pt x="5903" y="9735"/>
                    <a:pt x="5731" y="9581"/>
                  </a:cubicBezTo>
                  <a:cubicBezTo>
                    <a:pt x="5389" y="9267"/>
                    <a:pt x="5049" y="8946"/>
                    <a:pt x="4713" y="8623"/>
                  </a:cubicBezTo>
                  <a:cubicBezTo>
                    <a:pt x="3987" y="7926"/>
                    <a:pt x="3248" y="7221"/>
                    <a:pt x="2602" y="6449"/>
                  </a:cubicBezTo>
                  <a:cubicBezTo>
                    <a:pt x="2567" y="6406"/>
                    <a:pt x="2600" y="6354"/>
                    <a:pt x="2641" y="6354"/>
                  </a:cubicBezTo>
                  <a:close/>
                  <a:moveTo>
                    <a:pt x="1887" y="7059"/>
                  </a:moveTo>
                  <a:cubicBezTo>
                    <a:pt x="1892" y="7059"/>
                    <a:pt x="1898" y="7060"/>
                    <a:pt x="1904" y="7062"/>
                  </a:cubicBezTo>
                  <a:cubicBezTo>
                    <a:pt x="2597" y="7326"/>
                    <a:pt x="3148" y="8094"/>
                    <a:pt x="3667" y="8599"/>
                  </a:cubicBezTo>
                  <a:cubicBezTo>
                    <a:pt x="4364" y="9276"/>
                    <a:pt x="5064" y="9950"/>
                    <a:pt x="5751" y="10635"/>
                  </a:cubicBezTo>
                  <a:cubicBezTo>
                    <a:pt x="5818" y="10702"/>
                    <a:pt x="5753" y="10798"/>
                    <a:pt x="5679" y="10798"/>
                  </a:cubicBezTo>
                  <a:cubicBezTo>
                    <a:pt x="5657" y="10798"/>
                    <a:pt x="5634" y="10790"/>
                    <a:pt x="5614" y="10770"/>
                  </a:cubicBezTo>
                  <a:cubicBezTo>
                    <a:pt x="5005" y="10178"/>
                    <a:pt x="4407" y="9576"/>
                    <a:pt x="3805" y="8975"/>
                  </a:cubicBezTo>
                  <a:cubicBezTo>
                    <a:pt x="3228" y="8402"/>
                    <a:pt x="2593" y="7528"/>
                    <a:pt x="1861" y="7167"/>
                  </a:cubicBezTo>
                  <a:cubicBezTo>
                    <a:pt x="1809" y="7140"/>
                    <a:pt x="1838" y="7059"/>
                    <a:pt x="1887" y="7059"/>
                  </a:cubicBezTo>
                  <a:close/>
                  <a:moveTo>
                    <a:pt x="3639" y="10157"/>
                  </a:moveTo>
                  <a:cubicBezTo>
                    <a:pt x="3651" y="10157"/>
                    <a:pt x="3664" y="10161"/>
                    <a:pt x="3676" y="10171"/>
                  </a:cubicBezTo>
                  <a:cubicBezTo>
                    <a:pt x="4053" y="10481"/>
                    <a:pt x="4419" y="10806"/>
                    <a:pt x="4787" y="11127"/>
                  </a:cubicBezTo>
                  <a:cubicBezTo>
                    <a:pt x="4844" y="11177"/>
                    <a:pt x="4790" y="11256"/>
                    <a:pt x="4728" y="11256"/>
                  </a:cubicBezTo>
                  <a:cubicBezTo>
                    <a:pt x="4711" y="11256"/>
                    <a:pt x="4693" y="11250"/>
                    <a:pt x="4677" y="11235"/>
                  </a:cubicBezTo>
                  <a:cubicBezTo>
                    <a:pt x="4315" y="10910"/>
                    <a:pt x="3950" y="10584"/>
                    <a:pt x="3597" y="10248"/>
                  </a:cubicBezTo>
                  <a:cubicBezTo>
                    <a:pt x="3556" y="10209"/>
                    <a:pt x="3594" y="10157"/>
                    <a:pt x="3639" y="10157"/>
                  </a:cubicBezTo>
                  <a:close/>
                  <a:moveTo>
                    <a:pt x="6226" y="0"/>
                  </a:moveTo>
                  <a:cubicBezTo>
                    <a:pt x="4210" y="2801"/>
                    <a:pt x="2213" y="5662"/>
                    <a:pt x="1" y="8314"/>
                  </a:cubicBezTo>
                  <a:cubicBezTo>
                    <a:pt x="1747" y="9522"/>
                    <a:pt x="3348" y="11071"/>
                    <a:pt x="4724" y="12677"/>
                  </a:cubicBezTo>
                  <a:cubicBezTo>
                    <a:pt x="4731" y="12682"/>
                    <a:pt x="4732" y="12691"/>
                    <a:pt x="4736" y="12697"/>
                  </a:cubicBezTo>
                  <a:cubicBezTo>
                    <a:pt x="6838" y="10662"/>
                    <a:pt x="8743" y="8433"/>
                    <a:pt x="10409" y="6028"/>
                  </a:cubicBezTo>
                  <a:cubicBezTo>
                    <a:pt x="10612" y="5734"/>
                    <a:pt x="10811" y="5441"/>
                    <a:pt x="11006" y="5143"/>
                  </a:cubicBezTo>
                  <a:cubicBezTo>
                    <a:pt x="11314" y="4674"/>
                    <a:pt x="11296" y="4578"/>
                    <a:pt x="10880" y="4202"/>
                  </a:cubicBezTo>
                  <a:cubicBezTo>
                    <a:pt x="10352" y="3725"/>
                    <a:pt x="9825" y="3250"/>
                    <a:pt x="9297" y="2773"/>
                  </a:cubicBezTo>
                  <a:cubicBezTo>
                    <a:pt x="8272" y="1847"/>
                    <a:pt x="7249" y="924"/>
                    <a:pt x="6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514840">
              <a:off x="307439" y="3983981"/>
              <a:ext cx="183550" cy="173198"/>
            </a:xfrm>
            <a:custGeom>
              <a:avLst/>
              <a:gdLst/>
              <a:ahLst/>
              <a:cxnLst/>
              <a:rect l="l" t="t" r="r" b="b"/>
              <a:pathLst>
                <a:path w="3949" h="3726" extrusionOk="0">
                  <a:moveTo>
                    <a:pt x="76" y="1"/>
                  </a:moveTo>
                  <a:cubicBezTo>
                    <a:pt x="34" y="1"/>
                    <a:pt x="0" y="54"/>
                    <a:pt x="36" y="96"/>
                  </a:cubicBezTo>
                  <a:cubicBezTo>
                    <a:pt x="684" y="868"/>
                    <a:pt x="1421" y="1573"/>
                    <a:pt x="2147" y="2270"/>
                  </a:cubicBezTo>
                  <a:cubicBezTo>
                    <a:pt x="2481" y="2592"/>
                    <a:pt x="2823" y="2913"/>
                    <a:pt x="3165" y="3228"/>
                  </a:cubicBezTo>
                  <a:cubicBezTo>
                    <a:pt x="3338" y="3383"/>
                    <a:pt x="3568" y="3711"/>
                    <a:pt x="3822" y="3725"/>
                  </a:cubicBezTo>
                  <a:cubicBezTo>
                    <a:pt x="3824" y="3726"/>
                    <a:pt x="3826" y="3726"/>
                    <a:pt x="3827" y="3726"/>
                  </a:cubicBezTo>
                  <a:cubicBezTo>
                    <a:pt x="3926" y="3726"/>
                    <a:pt x="3948" y="3566"/>
                    <a:pt x="3847" y="3545"/>
                  </a:cubicBezTo>
                  <a:cubicBezTo>
                    <a:pt x="3550" y="3485"/>
                    <a:pt x="3098" y="2898"/>
                    <a:pt x="2877" y="2693"/>
                  </a:cubicBezTo>
                  <a:cubicBezTo>
                    <a:pt x="2563" y="2405"/>
                    <a:pt x="2250" y="2112"/>
                    <a:pt x="1941" y="1816"/>
                  </a:cubicBezTo>
                  <a:cubicBezTo>
                    <a:pt x="1326" y="1224"/>
                    <a:pt x="740" y="597"/>
                    <a:pt x="114" y="17"/>
                  </a:cubicBezTo>
                  <a:cubicBezTo>
                    <a:pt x="102" y="6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3514840">
              <a:off x="316673" y="4029785"/>
              <a:ext cx="186478" cy="173802"/>
            </a:xfrm>
            <a:custGeom>
              <a:avLst/>
              <a:gdLst/>
              <a:ahLst/>
              <a:cxnLst/>
              <a:rect l="l" t="t" r="r" b="b"/>
              <a:pathLst>
                <a:path w="4012" h="3739" extrusionOk="0">
                  <a:moveTo>
                    <a:pt x="79" y="0"/>
                  </a:moveTo>
                  <a:cubicBezTo>
                    <a:pt x="29" y="0"/>
                    <a:pt x="0" y="82"/>
                    <a:pt x="52" y="107"/>
                  </a:cubicBezTo>
                  <a:cubicBezTo>
                    <a:pt x="785" y="469"/>
                    <a:pt x="1419" y="1343"/>
                    <a:pt x="1996" y="1916"/>
                  </a:cubicBezTo>
                  <a:cubicBezTo>
                    <a:pt x="2600" y="2517"/>
                    <a:pt x="3198" y="3118"/>
                    <a:pt x="3806" y="3711"/>
                  </a:cubicBezTo>
                  <a:cubicBezTo>
                    <a:pt x="3826" y="3731"/>
                    <a:pt x="3849" y="3739"/>
                    <a:pt x="3871" y="3739"/>
                  </a:cubicBezTo>
                  <a:cubicBezTo>
                    <a:pt x="3946" y="3739"/>
                    <a:pt x="4011" y="3643"/>
                    <a:pt x="3944" y="3576"/>
                  </a:cubicBezTo>
                  <a:cubicBezTo>
                    <a:pt x="3256" y="2892"/>
                    <a:pt x="2557" y="2217"/>
                    <a:pt x="1859" y="1540"/>
                  </a:cubicBezTo>
                  <a:cubicBezTo>
                    <a:pt x="1340" y="1035"/>
                    <a:pt x="790" y="266"/>
                    <a:pt x="95" y="3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514840">
              <a:off x="285791" y="3934673"/>
              <a:ext cx="193311" cy="171478"/>
            </a:xfrm>
            <a:custGeom>
              <a:avLst/>
              <a:gdLst/>
              <a:ahLst/>
              <a:cxnLst/>
              <a:rect l="l" t="t" r="r" b="b"/>
              <a:pathLst>
                <a:path w="4159" h="3689" extrusionOk="0">
                  <a:moveTo>
                    <a:pt x="79" y="0"/>
                  </a:moveTo>
                  <a:cubicBezTo>
                    <a:pt x="36" y="0"/>
                    <a:pt x="0" y="49"/>
                    <a:pt x="40" y="88"/>
                  </a:cubicBezTo>
                  <a:cubicBezTo>
                    <a:pt x="1292" y="1323"/>
                    <a:pt x="2634" y="2485"/>
                    <a:pt x="3941" y="3662"/>
                  </a:cubicBezTo>
                  <a:cubicBezTo>
                    <a:pt x="3962" y="3681"/>
                    <a:pt x="3985" y="3688"/>
                    <a:pt x="4007" y="3688"/>
                  </a:cubicBezTo>
                  <a:cubicBezTo>
                    <a:pt x="4088" y="3688"/>
                    <a:pt x="4159" y="3589"/>
                    <a:pt x="4084" y="3520"/>
                  </a:cubicBezTo>
                  <a:cubicBezTo>
                    <a:pt x="2791" y="2327"/>
                    <a:pt x="1488" y="1112"/>
                    <a:pt x="115" y="13"/>
                  </a:cubicBezTo>
                  <a:cubicBezTo>
                    <a:pt x="104" y="4"/>
                    <a:pt x="91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3514840">
              <a:off x="265239" y="3895716"/>
              <a:ext cx="198610" cy="181658"/>
            </a:xfrm>
            <a:custGeom>
              <a:avLst/>
              <a:gdLst/>
              <a:ahLst/>
              <a:cxnLst/>
              <a:rect l="l" t="t" r="r" b="b"/>
              <a:pathLst>
                <a:path w="4273" h="3908" extrusionOk="0">
                  <a:moveTo>
                    <a:pt x="78" y="1"/>
                  </a:moveTo>
                  <a:cubicBezTo>
                    <a:pt x="37" y="1"/>
                    <a:pt x="1" y="62"/>
                    <a:pt x="38" y="96"/>
                  </a:cubicBezTo>
                  <a:cubicBezTo>
                    <a:pt x="1416" y="1328"/>
                    <a:pt x="2747" y="2589"/>
                    <a:pt x="4070" y="3880"/>
                  </a:cubicBezTo>
                  <a:cubicBezTo>
                    <a:pt x="4090" y="3899"/>
                    <a:pt x="4113" y="3908"/>
                    <a:pt x="4134" y="3908"/>
                  </a:cubicBezTo>
                  <a:cubicBezTo>
                    <a:pt x="4208" y="3908"/>
                    <a:pt x="4272" y="3813"/>
                    <a:pt x="4207" y="3743"/>
                  </a:cubicBezTo>
                  <a:cubicBezTo>
                    <a:pt x="2960" y="2395"/>
                    <a:pt x="1556" y="1133"/>
                    <a:pt x="104" y="10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514840">
              <a:off x="459851" y="4118866"/>
              <a:ext cx="59913" cy="51039"/>
            </a:xfrm>
            <a:custGeom>
              <a:avLst/>
              <a:gdLst/>
              <a:ahLst/>
              <a:cxnLst/>
              <a:rect l="l" t="t" r="r" b="b"/>
              <a:pathLst>
                <a:path w="1289" h="1098" extrusionOk="0">
                  <a:moveTo>
                    <a:pt x="83" y="0"/>
                  </a:moveTo>
                  <a:cubicBezTo>
                    <a:pt x="38" y="0"/>
                    <a:pt x="0" y="52"/>
                    <a:pt x="41" y="91"/>
                  </a:cubicBezTo>
                  <a:cubicBezTo>
                    <a:pt x="394" y="427"/>
                    <a:pt x="758" y="753"/>
                    <a:pt x="1121" y="1078"/>
                  </a:cubicBezTo>
                  <a:cubicBezTo>
                    <a:pt x="1137" y="1092"/>
                    <a:pt x="1154" y="1098"/>
                    <a:pt x="1171" y="1098"/>
                  </a:cubicBezTo>
                  <a:cubicBezTo>
                    <a:pt x="1233" y="1098"/>
                    <a:pt x="1289" y="1021"/>
                    <a:pt x="1231" y="970"/>
                  </a:cubicBezTo>
                  <a:cubicBezTo>
                    <a:pt x="863" y="649"/>
                    <a:pt x="497" y="324"/>
                    <a:pt x="120" y="14"/>
                  </a:cubicBezTo>
                  <a:cubicBezTo>
                    <a:pt x="108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3514840">
              <a:off x="247430" y="3848051"/>
              <a:ext cx="188570" cy="180356"/>
            </a:xfrm>
            <a:custGeom>
              <a:avLst/>
              <a:gdLst/>
              <a:ahLst/>
              <a:cxnLst/>
              <a:rect l="l" t="t" r="r" b="b"/>
              <a:pathLst>
                <a:path w="4057" h="3880" extrusionOk="0">
                  <a:moveTo>
                    <a:pt x="75" y="1"/>
                  </a:moveTo>
                  <a:cubicBezTo>
                    <a:pt x="35" y="1"/>
                    <a:pt x="0" y="47"/>
                    <a:pt x="38" y="87"/>
                  </a:cubicBezTo>
                  <a:cubicBezTo>
                    <a:pt x="1257" y="1381"/>
                    <a:pt x="2590" y="2600"/>
                    <a:pt x="3858" y="3851"/>
                  </a:cubicBezTo>
                  <a:cubicBezTo>
                    <a:pt x="3878" y="3871"/>
                    <a:pt x="3900" y="3879"/>
                    <a:pt x="3922" y="3879"/>
                  </a:cubicBezTo>
                  <a:cubicBezTo>
                    <a:pt x="3993" y="3879"/>
                    <a:pt x="4057" y="3787"/>
                    <a:pt x="3993" y="3718"/>
                  </a:cubicBezTo>
                  <a:cubicBezTo>
                    <a:pt x="2781" y="2434"/>
                    <a:pt x="1494" y="1114"/>
                    <a:pt x="111" y="14"/>
                  </a:cubicBezTo>
                  <a:cubicBezTo>
                    <a:pt x="99" y="5"/>
                    <a:pt x="87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514840">
              <a:off x="227944" y="3811588"/>
              <a:ext cx="193172" cy="175801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0" y="0"/>
                    <a:pt x="0" y="55"/>
                    <a:pt x="43" y="97"/>
                  </a:cubicBezTo>
                  <a:cubicBezTo>
                    <a:pt x="1303" y="1354"/>
                    <a:pt x="2624" y="2582"/>
                    <a:pt x="3962" y="3758"/>
                  </a:cubicBezTo>
                  <a:cubicBezTo>
                    <a:pt x="3981" y="3774"/>
                    <a:pt x="4002" y="3781"/>
                    <a:pt x="4022" y="3781"/>
                  </a:cubicBezTo>
                  <a:cubicBezTo>
                    <a:pt x="4094" y="3781"/>
                    <a:pt x="4155" y="3694"/>
                    <a:pt x="4091" y="3631"/>
                  </a:cubicBezTo>
                  <a:cubicBezTo>
                    <a:pt x="2813" y="2391"/>
                    <a:pt x="1479" y="1171"/>
                    <a:pt x="125" y="15"/>
                  </a:cubicBezTo>
                  <a:cubicBezTo>
                    <a:pt x="113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3514840">
              <a:off x="212927" y="3768438"/>
              <a:ext cx="195867" cy="174267"/>
            </a:xfrm>
            <a:custGeom>
              <a:avLst/>
              <a:gdLst/>
              <a:ahLst/>
              <a:cxnLst/>
              <a:rect l="l" t="t" r="r" b="b"/>
              <a:pathLst>
                <a:path w="4214" h="3749" extrusionOk="0">
                  <a:moveTo>
                    <a:pt x="75" y="1"/>
                  </a:moveTo>
                  <a:cubicBezTo>
                    <a:pt x="35" y="1"/>
                    <a:pt x="1" y="57"/>
                    <a:pt x="37" y="89"/>
                  </a:cubicBezTo>
                  <a:cubicBezTo>
                    <a:pt x="1377" y="1295"/>
                    <a:pt x="2735" y="2433"/>
                    <a:pt x="4004" y="3719"/>
                  </a:cubicBezTo>
                  <a:cubicBezTo>
                    <a:pt x="4025" y="3739"/>
                    <a:pt x="4048" y="3748"/>
                    <a:pt x="4071" y="3748"/>
                  </a:cubicBezTo>
                  <a:cubicBezTo>
                    <a:pt x="4146" y="3748"/>
                    <a:pt x="4214" y="3650"/>
                    <a:pt x="4146" y="3577"/>
                  </a:cubicBezTo>
                  <a:cubicBezTo>
                    <a:pt x="2959" y="2274"/>
                    <a:pt x="1588" y="960"/>
                    <a:pt x="100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3514840">
              <a:off x="193851" y="3734369"/>
              <a:ext cx="194566" cy="175383"/>
            </a:xfrm>
            <a:custGeom>
              <a:avLst/>
              <a:gdLst/>
              <a:ahLst/>
              <a:cxnLst/>
              <a:rect l="l" t="t" r="r" b="b"/>
              <a:pathLst>
                <a:path w="4186" h="3773" extrusionOk="0">
                  <a:moveTo>
                    <a:pt x="90" y="1"/>
                  </a:moveTo>
                  <a:cubicBezTo>
                    <a:pt x="42" y="1"/>
                    <a:pt x="0" y="58"/>
                    <a:pt x="44" y="101"/>
                  </a:cubicBezTo>
                  <a:cubicBezTo>
                    <a:pt x="1310" y="1356"/>
                    <a:pt x="2637" y="2571"/>
                    <a:pt x="3978" y="3747"/>
                  </a:cubicBezTo>
                  <a:cubicBezTo>
                    <a:pt x="3998" y="3765"/>
                    <a:pt x="4021" y="3772"/>
                    <a:pt x="4043" y="3772"/>
                  </a:cubicBezTo>
                  <a:cubicBezTo>
                    <a:pt x="4119" y="3772"/>
                    <a:pt x="4185" y="3679"/>
                    <a:pt x="4116" y="3611"/>
                  </a:cubicBezTo>
                  <a:cubicBezTo>
                    <a:pt x="2823" y="2381"/>
                    <a:pt x="1494" y="1167"/>
                    <a:pt x="131" y="17"/>
                  </a:cubicBezTo>
                  <a:cubicBezTo>
                    <a:pt x="118" y="6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514840">
              <a:off x="166376" y="3770532"/>
              <a:ext cx="88173" cy="78185"/>
            </a:xfrm>
            <a:custGeom>
              <a:avLst/>
              <a:gdLst/>
              <a:ahLst/>
              <a:cxnLst/>
              <a:rect l="l" t="t" r="r" b="b"/>
              <a:pathLst>
                <a:path w="1897" h="1682" extrusionOk="0">
                  <a:moveTo>
                    <a:pt x="87" y="1"/>
                  </a:moveTo>
                  <a:cubicBezTo>
                    <a:pt x="40" y="1"/>
                    <a:pt x="1" y="58"/>
                    <a:pt x="41" y="103"/>
                  </a:cubicBezTo>
                  <a:cubicBezTo>
                    <a:pt x="555" y="671"/>
                    <a:pt x="1125" y="1199"/>
                    <a:pt x="1732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8" y="1682"/>
                    <a:pt x="1897" y="1585"/>
                    <a:pt x="1836" y="1535"/>
                  </a:cubicBezTo>
                  <a:cubicBezTo>
                    <a:pt x="1255" y="1039"/>
                    <a:pt x="687" y="537"/>
                    <a:pt x="128" y="18"/>
                  </a:cubicBezTo>
                  <a:cubicBezTo>
                    <a:pt x="115" y="6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26271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2"/>
          </p:nvPr>
        </p:nvSpPr>
        <p:spPr>
          <a:xfrm>
            <a:off x="5834339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3"/>
          </p:nvPr>
        </p:nvSpPr>
        <p:spPr>
          <a:xfrm>
            <a:off x="226271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"/>
          </p:nvPr>
        </p:nvSpPr>
        <p:spPr>
          <a:xfrm>
            <a:off x="583433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5"/>
          </p:nvPr>
        </p:nvSpPr>
        <p:spPr>
          <a:xfrm>
            <a:off x="22627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6"/>
          </p:nvPr>
        </p:nvSpPr>
        <p:spPr>
          <a:xfrm>
            <a:off x="22627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7"/>
          </p:nvPr>
        </p:nvSpPr>
        <p:spPr>
          <a:xfrm>
            <a:off x="583433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8"/>
          </p:nvPr>
        </p:nvSpPr>
        <p:spPr>
          <a:xfrm>
            <a:off x="583433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-1418412" flipH="1">
            <a:off x="1797" y="4249154"/>
            <a:ext cx="878085" cy="709678"/>
            <a:chOff x="8127125" y="123700"/>
            <a:chExt cx="878068" cy="709664"/>
          </a:xfrm>
        </p:grpSpPr>
        <p:sp>
          <p:nvSpPr>
            <p:cNvPr id="240" name="Google Shape;240;p2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8482750" y="539500"/>
            <a:ext cx="550988" cy="572700"/>
            <a:chOff x="135950" y="4225850"/>
            <a:chExt cx="550988" cy="572700"/>
          </a:xfrm>
        </p:grpSpPr>
        <p:sp>
          <p:nvSpPr>
            <p:cNvPr id="247" name="Google Shape;247;p21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4" r:id="rId7"/>
    <p:sldLayoutId id="2147483665" r:id="rId8"/>
    <p:sldLayoutId id="2147483667" r:id="rId9"/>
    <p:sldLayoutId id="2147483668" r:id="rId10"/>
    <p:sldLayoutId id="2147483670" r:id="rId11"/>
    <p:sldLayoutId id="2147483686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255477" y="532125"/>
            <a:ext cx="5254534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Spark</a:t>
            </a:r>
            <a:endParaRPr lang="en-US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255477" y="3610002"/>
            <a:ext cx="2909739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TS. PhạmTrọng Huynh</a:t>
            </a:r>
            <a:endParaRPr dirty="0"/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481079" y="1146457"/>
            <a:ext cx="3403284" cy="4012369"/>
            <a:chOff x="5895125" y="1148645"/>
            <a:chExt cx="3388375" cy="3994792"/>
          </a:xfrm>
        </p:grpSpPr>
        <p:sp>
          <p:nvSpPr>
            <p:cNvPr id="562" name="Google Shape;562;p47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7"/>
          <p:cNvSpPr/>
          <p:nvPr/>
        </p:nvSpPr>
        <p:spPr>
          <a:xfrm rot="9666972">
            <a:off x="3198274" y="37029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C958548-4A34-2BA6-3322-A722AE1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 End-to-end Guide on Building a Regression Pipeline Using Pyspark">
            <a:extLst>
              <a:ext uri="{FF2B5EF4-FFF2-40B4-BE49-F238E27FC236}">
                <a16:creationId xmlns:a16="http://schemas.microsoft.com/office/drawing/2014/main" id="{3678724D-3A2E-E445-CB23-50FBDDEF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1267691"/>
            <a:ext cx="7218220" cy="34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B0F60D2-22CE-E809-50E4-98F94A4C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</p:txBody>
      </p:sp>
      <p:pic>
        <p:nvPicPr>
          <p:cNvPr id="3076" name="Picture 4" descr="Recommendation Engine with Spark MLlib">
            <a:extLst>
              <a:ext uri="{FF2B5EF4-FFF2-40B4-BE49-F238E27FC236}">
                <a16:creationId xmlns:a16="http://schemas.microsoft.com/office/drawing/2014/main" id="{51C27672-011C-3F01-758B-08768A1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04504"/>
            <a:ext cx="3398260" cy="2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357EFE-117C-C66C-3B24-757E97B10621}"/>
              </a:ext>
            </a:extLst>
          </p:cNvPr>
          <p:cNvSpPr txBox="1"/>
          <p:nvPr/>
        </p:nvSpPr>
        <p:spPr>
          <a:xfrm>
            <a:off x="4336472" y="140219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 suất hoạt động nhanh hơn và khả năng thực hiện nhiều công việc tốt hơn.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thuật toán hỗ trợ machine learning phổ biến.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công cụ cho việc trích xuất đặc trưng, giảm chiều dữ liệu và lựa chọn đặc trưng.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54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8"/>
          <p:cNvSpPr txBox="1"/>
          <p:nvPr/>
        </p:nvSpPr>
        <p:spPr>
          <a:xfrm flipH="1">
            <a:off x="6287550" y="124022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Venus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8" name="Google Shape;1088;p68"/>
          <p:cNvSpPr txBox="1"/>
          <p:nvPr/>
        </p:nvSpPr>
        <p:spPr>
          <a:xfrm flipH="1">
            <a:off x="6287550" y="362660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Mars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9" name="Google Shape;1089;p68"/>
          <p:cNvSpPr txBox="1"/>
          <p:nvPr/>
        </p:nvSpPr>
        <p:spPr>
          <a:xfrm flipH="1">
            <a:off x="6287575" y="243341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Mercury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90" name="Google Shape;1090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91" name="Google Shape;1091;p68"/>
          <p:cNvSpPr txBox="1"/>
          <p:nvPr/>
        </p:nvSpPr>
        <p:spPr>
          <a:xfrm flipH="1">
            <a:off x="6287562" y="153888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Venus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the second planet from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2" name="Google Shape;1092;p68"/>
          <p:cNvSpPr txBox="1"/>
          <p:nvPr/>
        </p:nvSpPr>
        <p:spPr>
          <a:xfrm flipH="1">
            <a:off x="6287562" y="392526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Despite being red, </a:t>
            </a: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Mars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a very cold place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3" name="Google Shape;1093;p68"/>
          <p:cNvSpPr txBox="1"/>
          <p:nvPr/>
        </p:nvSpPr>
        <p:spPr>
          <a:xfrm flipH="1">
            <a:off x="6287576" y="273207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Mercury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is the closest planet to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094" name="Google Shape;1094;p68"/>
          <p:cNvGrpSpPr/>
          <p:nvPr/>
        </p:nvGrpSpPr>
        <p:grpSpPr>
          <a:xfrm>
            <a:off x="425437" y="1465808"/>
            <a:ext cx="5068718" cy="2805693"/>
            <a:chOff x="2654821" y="2311071"/>
            <a:chExt cx="2279715" cy="1262120"/>
          </a:xfrm>
        </p:grpSpPr>
        <p:grpSp>
          <p:nvGrpSpPr>
            <p:cNvPr id="1095" name="Google Shape;1095;p68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096" name="Google Shape;1096;p68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97" name="Google Shape;1097;p68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68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099" name="Google Shape;1099;p68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00" name="Google Shape;1100;p68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01" name="Google Shape;1101;p68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1102" name="Google Shape;1102;p68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68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68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68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106" name="Google Shape;1106;p68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7" name="Google Shape;1107;p68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108" name="Google Shape;1108;p68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09" name="Google Shape;1109;p68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68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111" name="Google Shape;1111;p68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12" name="Google Shape;1112;p68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8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8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68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118" name="Google Shape;1118;p68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8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0" name="Google Shape;1120;p68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121" name="Google Shape;1121;p68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8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3" name="Google Shape;1123;p68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4" name="Google Shape;1124;p68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125" name="Google Shape;1125;p68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7" name="Google Shape;1127;p68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128" name="Google Shape;1128;p68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9" name="Google Shape;1129;p68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68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131" name="Google Shape;1131;p68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32" name="Google Shape;1132;p68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33" name="Google Shape;1133;p68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68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5" name="Google Shape;1135;p68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136" name="Google Shape;1136;p68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37" name="Google Shape;1137;p68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138" name="Google Shape;1138;p68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39" name="Google Shape;1139;p68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0" name="Google Shape;1140;p68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68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3" name="Google Shape;1143;p68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68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147" name="Google Shape;1147;p68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48" name="Google Shape;1148;p68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8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8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8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8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8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8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8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8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8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8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8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8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8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8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8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164" name="Google Shape;1164;p68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8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87" name="Google Shape;1187;p68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8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9" name="Google Shape;1189;p68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0" name="Google Shape;1190;p68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91" name="Google Shape;1191;p68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8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8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8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68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68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203" name="Google Shape;1203;p68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8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8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8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68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8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237" name="Google Shape;1237;p68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8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9" name="Google Shape;1239;p68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68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241" name="Google Shape;1241;p68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242" name="Google Shape;1242;p68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68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244" name="Google Shape;1244;p68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8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6" name="Google Shape;1246;p68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4" name="Google Shape;1254;p68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255" name="Google Shape;1255;p68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8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8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8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9" name="Google Shape;1259;p68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68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268" name="Google Shape;1268;p68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8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8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8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68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68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315" name="Google Shape;1315;p68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68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1317;p68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68"/>
          <p:cNvSpPr/>
          <p:nvPr/>
        </p:nvSpPr>
        <p:spPr>
          <a:xfrm>
            <a:off x="5905350" y="1240225"/>
            <a:ext cx="306000" cy="30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68"/>
          <p:cNvSpPr/>
          <p:nvPr/>
        </p:nvSpPr>
        <p:spPr>
          <a:xfrm>
            <a:off x="5905350" y="2433425"/>
            <a:ext cx="306000" cy="306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68"/>
          <p:cNvSpPr/>
          <p:nvPr/>
        </p:nvSpPr>
        <p:spPr>
          <a:xfrm>
            <a:off x="5905350" y="3626625"/>
            <a:ext cx="306000" cy="3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 idx="8"/>
          </p:nvPr>
        </p:nvSpPr>
        <p:spPr>
          <a:xfrm>
            <a:off x="870542" y="1622392"/>
            <a:ext cx="400625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Nguyễn Gia Long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6" name="Google Shape;646;p49"/>
          <p:cNvSpPr txBox="1">
            <a:spLocks noGrp="1"/>
          </p:cNvSpPr>
          <p:nvPr>
            <p:ph type="title" idx="13"/>
          </p:nvPr>
        </p:nvSpPr>
        <p:spPr>
          <a:xfrm>
            <a:off x="870542" y="3128005"/>
            <a:ext cx="318106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Trần Kim Thiện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title" idx="7"/>
          </p:nvPr>
        </p:nvSpPr>
        <p:spPr>
          <a:xfrm>
            <a:off x="796200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 idx="8"/>
          </p:nvPr>
        </p:nvSpPr>
        <p:spPr>
          <a:xfrm>
            <a:off x="796200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Google Shape;645;p49"/>
          <p:cNvSpPr txBox="1">
            <a:spLocks noGrp="1"/>
          </p:cNvSpPr>
          <p:nvPr>
            <p:ph type="title" idx="9"/>
          </p:nvPr>
        </p:nvSpPr>
        <p:spPr>
          <a:xfrm>
            <a:off x="5220362" y="1366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6" name="Google Shape;646;p49"/>
          <p:cNvSpPr txBox="1">
            <a:spLocks noGrp="1"/>
          </p:cNvSpPr>
          <p:nvPr>
            <p:ph type="title" idx="13"/>
          </p:nvPr>
        </p:nvSpPr>
        <p:spPr>
          <a:xfrm>
            <a:off x="5220362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7"/>
          </p:nvPr>
        </p:nvSpPr>
        <p:spPr>
          <a:xfrm>
            <a:off x="5122992" y="180933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4669418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Kiến trúc hệ thống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Google Shape;653;p49"/>
          <p:cNvSpPr txBox="1">
            <a:spLocks noGrp="1"/>
          </p:cNvSpPr>
          <p:nvPr>
            <p:ph type="subTitle" idx="20"/>
          </p:nvPr>
        </p:nvSpPr>
        <p:spPr>
          <a:xfrm>
            <a:off x="5122992" y="3521127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 bài toán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720000" y="17802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Sử dụng kafka để lấy dữ liệu từ twitter, sau đó sử dụng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Streaming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D twitter logo on blue background, social media application. 3d render illustration">
            <a:extLst>
              <a:ext uri="{FF2B5EF4-FFF2-40B4-BE49-F238E27FC236}">
                <a16:creationId xmlns:a16="http://schemas.microsoft.com/office/drawing/2014/main" id="{F423113D-BDB8-149E-4965-A7749704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0" y="1607098"/>
            <a:ext cx="4762500" cy="24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Giải pháp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4" name="Google Shape;734;p5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663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sạch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API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(4),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(2)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(0).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Sau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Lab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Spark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Mllib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hình.</a:t>
            </a:r>
            <a:endParaRPr lang="en-US" dirty="0"/>
          </a:p>
        </p:txBody>
      </p:sp>
      <p:grpSp>
        <p:nvGrpSpPr>
          <p:cNvPr id="735" name="Google Shape;735;p53"/>
          <p:cNvGrpSpPr/>
          <p:nvPr/>
        </p:nvGrpSpPr>
        <p:grpSpPr>
          <a:xfrm>
            <a:off x="5200962" y="1452801"/>
            <a:ext cx="3493096" cy="4543974"/>
            <a:chOff x="5138119" y="1248906"/>
            <a:chExt cx="3708563" cy="4824264"/>
          </a:xfrm>
        </p:grpSpPr>
        <p:sp>
          <p:nvSpPr>
            <p:cNvPr id="736" name="Google Shape;736;p53"/>
            <p:cNvSpPr/>
            <p:nvPr/>
          </p:nvSpPr>
          <p:spPr>
            <a:xfrm>
              <a:off x="5200956" y="1978381"/>
              <a:ext cx="3645726" cy="4094789"/>
            </a:xfrm>
            <a:custGeom>
              <a:avLst/>
              <a:gdLst/>
              <a:ahLst/>
              <a:cxnLst/>
              <a:rect l="l" t="t" r="r" b="b"/>
              <a:pathLst>
                <a:path w="13494" h="15156" extrusionOk="0">
                  <a:moveTo>
                    <a:pt x="7089" y="1"/>
                  </a:moveTo>
                  <a:cubicBezTo>
                    <a:pt x="6640" y="1"/>
                    <a:pt x="6190" y="140"/>
                    <a:pt x="5830" y="407"/>
                  </a:cubicBezTo>
                  <a:cubicBezTo>
                    <a:pt x="5575" y="596"/>
                    <a:pt x="5343" y="853"/>
                    <a:pt x="5029" y="897"/>
                  </a:cubicBezTo>
                  <a:cubicBezTo>
                    <a:pt x="4991" y="902"/>
                    <a:pt x="4953" y="904"/>
                    <a:pt x="4915" y="904"/>
                  </a:cubicBezTo>
                  <a:cubicBezTo>
                    <a:pt x="4795" y="904"/>
                    <a:pt x="4674" y="883"/>
                    <a:pt x="4554" y="879"/>
                  </a:cubicBezTo>
                  <a:cubicBezTo>
                    <a:pt x="4538" y="879"/>
                    <a:pt x="4523" y="878"/>
                    <a:pt x="4507" y="878"/>
                  </a:cubicBezTo>
                  <a:cubicBezTo>
                    <a:pt x="3623" y="878"/>
                    <a:pt x="2954" y="1820"/>
                    <a:pt x="2932" y="2714"/>
                  </a:cubicBezTo>
                  <a:cubicBezTo>
                    <a:pt x="2917" y="3343"/>
                    <a:pt x="3128" y="3944"/>
                    <a:pt x="3406" y="4517"/>
                  </a:cubicBezTo>
                  <a:cubicBezTo>
                    <a:pt x="3404" y="4537"/>
                    <a:pt x="3403" y="4558"/>
                    <a:pt x="3400" y="4580"/>
                  </a:cubicBezTo>
                  <a:cubicBezTo>
                    <a:pt x="3286" y="4482"/>
                    <a:pt x="3168" y="4426"/>
                    <a:pt x="3058" y="4426"/>
                  </a:cubicBezTo>
                  <a:cubicBezTo>
                    <a:pt x="3024" y="4426"/>
                    <a:pt x="2991" y="4431"/>
                    <a:pt x="2959" y="4443"/>
                  </a:cubicBezTo>
                  <a:cubicBezTo>
                    <a:pt x="2668" y="4544"/>
                    <a:pt x="2588" y="5084"/>
                    <a:pt x="2786" y="5648"/>
                  </a:cubicBezTo>
                  <a:cubicBezTo>
                    <a:pt x="2959" y="6147"/>
                    <a:pt x="3288" y="6498"/>
                    <a:pt x="3563" y="6504"/>
                  </a:cubicBezTo>
                  <a:cubicBezTo>
                    <a:pt x="3832" y="7508"/>
                    <a:pt x="4378" y="8346"/>
                    <a:pt x="5084" y="8865"/>
                  </a:cubicBezTo>
                  <a:lnTo>
                    <a:pt x="5084" y="9432"/>
                  </a:lnTo>
                  <a:cubicBezTo>
                    <a:pt x="4954" y="9389"/>
                    <a:pt x="4837" y="9322"/>
                    <a:pt x="4746" y="9219"/>
                  </a:cubicBezTo>
                  <a:cubicBezTo>
                    <a:pt x="4700" y="9452"/>
                    <a:pt x="4663" y="9688"/>
                    <a:pt x="4634" y="9924"/>
                  </a:cubicBezTo>
                  <a:cubicBezTo>
                    <a:pt x="2712" y="10234"/>
                    <a:pt x="1073" y="10957"/>
                    <a:pt x="1" y="11923"/>
                  </a:cubicBezTo>
                  <a:cubicBezTo>
                    <a:pt x="1589" y="13894"/>
                    <a:pt x="4020" y="15156"/>
                    <a:pt x="6747" y="15156"/>
                  </a:cubicBezTo>
                  <a:cubicBezTo>
                    <a:pt x="9476" y="15156"/>
                    <a:pt x="11906" y="13894"/>
                    <a:pt x="13494" y="11923"/>
                  </a:cubicBezTo>
                  <a:cubicBezTo>
                    <a:pt x="12419" y="10957"/>
                    <a:pt x="10782" y="10236"/>
                    <a:pt x="8860" y="9924"/>
                  </a:cubicBezTo>
                  <a:cubicBezTo>
                    <a:pt x="8831" y="9688"/>
                    <a:pt x="8794" y="9452"/>
                    <a:pt x="8748" y="9219"/>
                  </a:cubicBezTo>
                  <a:cubicBezTo>
                    <a:pt x="8656" y="9322"/>
                    <a:pt x="8539" y="9389"/>
                    <a:pt x="8409" y="9434"/>
                  </a:cubicBezTo>
                  <a:lnTo>
                    <a:pt x="8409" y="8865"/>
                  </a:lnTo>
                  <a:cubicBezTo>
                    <a:pt x="9116" y="8345"/>
                    <a:pt x="9661" y="7508"/>
                    <a:pt x="9930" y="6504"/>
                  </a:cubicBezTo>
                  <a:cubicBezTo>
                    <a:pt x="10207" y="6498"/>
                    <a:pt x="10535" y="6148"/>
                    <a:pt x="10708" y="5648"/>
                  </a:cubicBezTo>
                  <a:cubicBezTo>
                    <a:pt x="10904" y="5084"/>
                    <a:pt x="10826" y="4544"/>
                    <a:pt x="10535" y="4443"/>
                  </a:cubicBezTo>
                  <a:cubicBezTo>
                    <a:pt x="10503" y="4432"/>
                    <a:pt x="10470" y="4427"/>
                    <a:pt x="10436" y="4427"/>
                  </a:cubicBezTo>
                  <a:cubicBezTo>
                    <a:pt x="10326" y="4427"/>
                    <a:pt x="10208" y="4482"/>
                    <a:pt x="10094" y="4580"/>
                  </a:cubicBezTo>
                  <a:cubicBezTo>
                    <a:pt x="10088" y="4504"/>
                    <a:pt x="10078" y="4428"/>
                    <a:pt x="10069" y="4354"/>
                  </a:cubicBezTo>
                  <a:cubicBezTo>
                    <a:pt x="10279" y="4051"/>
                    <a:pt x="10490" y="3747"/>
                    <a:pt x="10698" y="3445"/>
                  </a:cubicBezTo>
                  <a:cubicBezTo>
                    <a:pt x="10582" y="3444"/>
                    <a:pt x="10466" y="3443"/>
                    <a:pt x="10349" y="3440"/>
                  </a:cubicBezTo>
                  <a:cubicBezTo>
                    <a:pt x="10758" y="3341"/>
                    <a:pt x="11108" y="3022"/>
                    <a:pt x="11241" y="2623"/>
                  </a:cubicBezTo>
                  <a:cubicBezTo>
                    <a:pt x="11060" y="2617"/>
                    <a:pt x="10881" y="2612"/>
                    <a:pt x="10698" y="2606"/>
                  </a:cubicBezTo>
                  <a:cubicBezTo>
                    <a:pt x="11017" y="2485"/>
                    <a:pt x="11298" y="2267"/>
                    <a:pt x="11494" y="1987"/>
                  </a:cubicBezTo>
                  <a:cubicBezTo>
                    <a:pt x="11264" y="1971"/>
                    <a:pt x="11033" y="1955"/>
                    <a:pt x="10803" y="1939"/>
                  </a:cubicBezTo>
                  <a:cubicBezTo>
                    <a:pt x="11114" y="1820"/>
                    <a:pt x="11380" y="1588"/>
                    <a:pt x="11541" y="1297"/>
                  </a:cubicBezTo>
                  <a:lnTo>
                    <a:pt x="11541" y="1297"/>
                  </a:lnTo>
                  <a:cubicBezTo>
                    <a:pt x="11395" y="1352"/>
                    <a:pt x="11240" y="1380"/>
                    <a:pt x="11085" y="1380"/>
                  </a:cubicBezTo>
                  <a:cubicBezTo>
                    <a:pt x="10955" y="1380"/>
                    <a:pt x="10825" y="1360"/>
                    <a:pt x="10701" y="1320"/>
                  </a:cubicBezTo>
                  <a:cubicBezTo>
                    <a:pt x="10996" y="1205"/>
                    <a:pt x="11248" y="982"/>
                    <a:pt x="11396" y="701"/>
                  </a:cubicBezTo>
                  <a:lnTo>
                    <a:pt x="11396" y="701"/>
                  </a:lnTo>
                  <a:cubicBezTo>
                    <a:pt x="11008" y="926"/>
                    <a:pt x="10560" y="1039"/>
                    <a:pt x="10113" y="1039"/>
                  </a:cubicBezTo>
                  <a:cubicBezTo>
                    <a:pt x="9737" y="1039"/>
                    <a:pt x="9362" y="959"/>
                    <a:pt x="9023" y="798"/>
                  </a:cubicBezTo>
                  <a:cubicBezTo>
                    <a:pt x="8623" y="608"/>
                    <a:pt x="8278" y="316"/>
                    <a:pt x="7867" y="150"/>
                  </a:cubicBezTo>
                  <a:cubicBezTo>
                    <a:pt x="7621" y="50"/>
                    <a:pt x="7355" y="1"/>
                    <a:pt x="70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53"/>
            <p:cNvGrpSpPr/>
            <p:nvPr/>
          </p:nvGrpSpPr>
          <p:grpSpPr>
            <a:xfrm>
              <a:off x="5138119" y="1551327"/>
              <a:ext cx="1379407" cy="1114866"/>
              <a:chOff x="5294950" y="1328200"/>
              <a:chExt cx="766252" cy="619301"/>
            </a:xfrm>
          </p:grpSpPr>
          <p:sp>
            <p:nvSpPr>
              <p:cNvPr id="738" name="Google Shape;738;p53"/>
              <p:cNvSpPr/>
              <p:nvPr/>
            </p:nvSpPr>
            <p:spPr>
              <a:xfrm>
                <a:off x="5752617" y="1495121"/>
                <a:ext cx="308585" cy="452381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3"/>
              <p:cNvSpPr/>
              <p:nvPr/>
            </p:nvSpPr>
            <p:spPr>
              <a:xfrm>
                <a:off x="5294950" y="1328200"/>
                <a:ext cx="513679" cy="2593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3"/>
              <p:cNvSpPr/>
              <p:nvPr/>
            </p:nvSpPr>
            <p:spPr>
              <a:xfrm>
                <a:off x="5320412" y="1337918"/>
                <a:ext cx="388253" cy="203495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3"/>
              <p:cNvSpPr/>
              <p:nvPr/>
            </p:nvSpPr>
            <p:spPr>
              <a:xfrm>
                <a:off x="5348745" y="1339230"/>
                <a:ext cx="441925" cy="122925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3"/>
              <p:cNvSpPr/>
              <p:nvPr/>
            </p:nvSpPr>
            <p:spPr>
              <a:xfrm>
                <a:off x="5670285" y="1517016"/>
                <a:ext cx="24232" cy="208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3"/>
              <p:cNvSpPr/>
              <p:nvPr/>
            </p:nvSpPr>
            <p:spPr>
              <a:xfrm>
                <a:off x="5330622" y="1349275"/>
                <a:ext cx="343519" cy="23088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53"/>
            <p:cNvGrpSpPr/>
            <p:nvPr/>
          </p:nvGrpSpPr>
          <p:grpSpPr>
            <a:xfrm>
              <a:off x="6741523" y="1804552"/>
              <a:ext cx="499520" cy="451366"/>
              <a:chOff x="7715950" y="1365275"/>
              <a:chExt cx="298809" cy="270004"/>
            </a:xfrm>
          </p:grpSpPr>
          <p:sp>
            <p:nvSpPr>
              <p:cNvPr id="745" name="Google Shape;745;p53"/>
              <p:cNvSpPr/>
              <p:nvPr/>
            </p:nvSpPr>
            <p:spPr>
              <a:xfrm>
                <a:off x="7715950" y="1365275"/>
                <a:ext cx="298809" cy="270004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3"/>
              <p:cNvSpPr/>
              <p:nvPr/>
            </p:nvSpPr>
            <p:spPr>
              <a:xfrm>
                <a:off x="7730615" y="1376293"/>
                <a:ext cx="270944" cy="24966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53"/>
            <p:cNvGrpSpPr/>
            <p:nvPr/>
          </p:nvGrpSpPr>
          <p:grpSpPr>
            <a:xfrm rot="931469">
              <a:off x="7351482" y="1361098"/>
              <a:ext cx="968845" cy="957340"/>
              <a:chOff x="6646376" y="1062575"/>
              <a:chExt cx="579596" cy="572714"/>
            </a:xfrm>
          </p:grpSpPr>
          <p:sp>
            <p:nvSpPr>
              <p:cNvPr id="748" name="Google Shape;748;p53"/>
              <p:cNvSpPr/>
              <p:nvPr/>
            </p:nvSpPr>
            <p:spPr>
              <a:xfrm>
                <a:off x="6646376" y="1062575"/>
                <a:ext cx="579596" cy="572714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3"/>
              <p:cNvSpPr/>
              <p:nvPr/>
            </p:nvSpPr>
            <p:spPr>
              <a:xfrm>
                <a:off x="6657126" y="1073632"/>
                <a:ext cx="548884" cy="549269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3"/>
              <p:cNvSpPr/>
              <p:nvPr/>
            </p:nvSpPr>
            <p:spPr>
              <a:xfrm>
                <a:off x="6908001" y="1419155"/>
                <a:ext cx="74938" cy="6946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3"/>
              <p:cNvSpPr/>
              <p:nvPr/>
            </p:nvSpPr>
            <p:spPr>
              <a:xfrm>
                <a:off x="6811357" y="1125025"/>
                <a:ext cx="162571" cy="287893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3"/>
              <p:cNvSpPr/>
              <p:nvPr/>
            </p:nvSpPr>
            <p:spPr>
              <a:xfrm>
                <a:off x="6918955" y="1429547"/>
                <a:ext cx="53952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>
                <a:off x="6822925" y="1135979"/>
                <a:ext cx="140049" cy="2699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53"/>
            <p:cNvGrpSpPr/>
            <p:nvPr/>
          </p:nvGrpSpPr>
          <p:grpSpPr>
            <a:xfrm>
              <a:off x="6517516" y="2602372"/>
              <a:ext cx="722400" cy="750867"/>
              <a:chOff x="135950" y="4225850"/>
              <a:chExt cx="550988" cy="572700"/>
            </a:xfrm>
          </p:grpSpPr>
          <p:sp>
            <p:nvSpPr>
              <p:cNvPr id="755" name="Google Shape;755;p53"/>
              <p:cNvSpPr/>
              <p:nvPr/>
            </p:nvSpPr>
            <p:spPr>
              <a:xfrm>
                <a:off x="264934" y="4462106"/>
                <a:ext cx="422004" cy="33644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7314" extrusionOk="0">
                    <a:moveTo>
                      <a:pt x="9054" y="1"/>
                    </a:moveTo>
                    <a:cubicBezTo>
                      <a:pt x="9019" y="1"/>
                      <a:pt x="8985" y="18"/>
                      <a:pt x="8970" y="56"/>
                    </a:cubicBezTo>
                    <a:cubicBezTo>
                      <a:pt x="8968" y="67"/>
                      <a:pt x="8964" y="77"/>
                      <a:pt x="8960" y="88"/>
                    </a:cubicBezTo>
                    <a:cubicBezTo>
                      <a:pt x="8933" y="76"/>
                      <a:pt x="8907" y="66"/>
                      <a:pt x="8879" y="54"/>
                    </a:cubicBezTo>
                    <a:lnTo>
                      <a:pt x="8836" y="142"/>
                    </a:lnTo>
                    <a:cubicBezTo>
                      <a:pt x="8865" y="158"/>
                      <a:pt x="8896" y="172"/>
                      <a:pt x="8925" y="186"/>
                    </a:cubicBezTo>
                    <a:cubicBezTo>
                      <a:pt x="8701" y="800"/>
                      <a:pt x="8511" y="1441"/>
                      <a:pt x="8353" y="2076"/>
                    </a:cubicBezTo>
                    <a:cubicBezTo>
                      <a:pt x="7875" y="1404"/>
                      <a:pt x="7259" y="671"/>
                      <a:pt x="6385" y="620"/>
                    </a:cubicBezTo>
                    <a:cubicBezTo>
                      <a:pt x="6357" y="618"/>
                      <a:pt x="6329" y="618"/>
                      <a:pt x="6300" y="618"/>
                    </a:cubicBezTo>
                    <a:cubicBezTo>
                      <a:pt x="5626" y="618"/>
                      <a:pt x="5011" y="1085"/>
                      <a:pt x="4781" y="1717"/>
                    </a:cubicBezTo>
                    <a:cubicBezTo>
                      <a:pt x="4273" y="3119"/>
                      <a:pt x="5551" y="4229"/>
                      <a:pt x="6837" y="4229"/>
                    </a:cubicBezTo>
                    <a:cubicBezTo>
                      <a:pt x="6962" y="4229"/>
                      <a:pt x="7087" y="4218"/>
                      <a:pt x="7210" y="4197"/>
                    </a:cubicBezTo>
                    <a:lnTo>
                      <a:pt x="7210" y="4197"/>
                    </a:lnTo>
                    <a:cubicBezTo>
                      <a:pt x="7203" y="4219"/>
                      <a:pt x="7202" y="4243"/>
                      <a:pt x="7210" y="4264"/>
                    </a:cubicBezTo>
                    <a:lnTo>
                      <a:pt x="7227" y="4307"/>
                    </a:lnTo>
                    <a:cubicBezTo>
                      <a:pt x="7231" y="4318"/>
                      <a:pt x="7238" y="4326"/>
                      <a:pt x="7246" y="4336"/>
                    </a:cubicBezTo>
                    <a:cubicBezTo>
                      <a:pt x="7197" y="4381"/>
                      <a:pt x="7166" y="4444"/>
                      <a:pt x="7152" y="4529"/>
                    </a:cubicBezTo>
                    <a:cubicBezTo>
                      <a:pt x="7083" y="4668"/>
                      <a:pt x="7015" y="4808"/>
                      <a:pt x="6951" y="4950"/>
                    </a:cubicBezTo>
                    <a:cubicBezTo>
                      <a:pt x="6837" y="5197"/>
                      <a:pt x="6735" y="5450"/>
                      <a:pt x="6641" y="5707"/>
                    </a:cubicBezTo>
                    <a:cubicBezTo>
                      <a:pt x="6478" y="6147"/>
                      <a:pt x="6348" y="6598"/>
                      <a:pt x="6239" y="7056"/>
                    </a:cubicBezTo>
                    <a:cubicBezTo>
                      <a:pt x="5185" y="6608"/>
                      <a:pt x="4118" y="6063"/>
                      <a:pt x="3021" y="5741"/>
                    </a:cubicBezTo>
                    <a:cubicBezTo>
                      <a:pt x="4636" y="5174"/>
                      <a:pt x="4190" y="2976"/>
                      <a:pt x="2855" y="2345"/>
                    </a:cubicBezTo>
                    <a:cubicBezTo>
                      <a:pt x="2601" y="2224"/>
                      <a:pt x="2342" y="2169"/>
                      <a:pt x="2091" y="2169"/>
                    </a:cubicBezTo>
                    <a:cubicBezTo>
                      <a:pt x="961" y="2169"/>
                      <a:pt x="0" y="3278"/>
                      <a:pt x="364" y="4482"/>
                    </a:cubicBezTo>
                    <a:lnTo>
                      <a:pt x="454" y="4534"/>
                    </a:lnTo>
                    <a:cubicBezTo>
                      <a:pt x="485" y="4525"/>
                      <a:pt x="510" y="4499"/>
                      <a:pt x="505" y="4462"/>
                    </a:cubicBezTo>
                    <a:cubicBezTo>
                      <a:pt x="321" y="3411"/>
                      <a:pt x="1027" y="2384"/>
                      <a:pt x="2044" y="2384"/>
                    </a:cubicBezTo>
                    <a:cubicBezTo>
                      <a:pt x="2227" y="2384"/>
                      <a:pt x="2420" y="2417"/>
                      <a:pt x="2619" y="2489"/>
                    </a:cubicBezTo>
                    <a:cubicBezTo>
                      <a:pt x="3998" y="2986"/>
                      <a:pt x="4328" y="4901"/>
                      <a:pt x="2927" y="5564"/>
                    </a:cubicBezTo>
                    <a:cubicBezTo>
                      <a:pt x="2868" y="5593"/>
                      <a:pt x="2856" y="5652"/>
                      <a:pt x="2876" y="5698"/>
                    </a:cubicBezTo>
                    <a:cubicBezTo>
                      <a:pt x="2873" y="5698"/>
                      <a:pt x="2870" y="5698"/>
                      <a:pt x="2867" y="5698"/>
                    </a:cubicBezTo>
                    <a:cubicBezTo>
                      <a:pt x="2809" y="5698"/>
                      <a:pt x="2797" y="5787"/>
                      <a:pt x="2849" y="5820"/>
                    </a:cubicBezTo>
                    <a:cubicBezTo>
                      <a:pt x="3905" y="6436"/>
                      <a:pt x="5142" y="6832"/>
                      <a:pt x="6269" y="7305"/>
                    </a:cubicBezTo>
                    <a:cubicBezTo>
                      <a:pt x="6284" y="7311"/>
                      <a:pt x="6298" y="7313"/>
                      <a:pt x="6313" y="7313"/>
                    </a:cubicBezTo>
                    <a:cubicBezTo>
                      <a:pt x="6364" y="7313"/>
                      <a:pt x="6409" y="7276"/>
                      <a:pt x="6421" y="7222"/>
                    </a:cubicBezTo>
                    <a:cubicBezTo>
                      <a:pt x="6588" y="6510"/>
                      <a:pt x="6809" y="5815"/>
                      <a:pt x="7102" y="5146"/>
                    </a:cubicBezTo>
                    <a:cubicBezTo>
                      <a:pt x="7224" y="4865"/>
                      <a:pt x="7557" y="4488"/>
                      <a:pt x="7472" y="4170"/>
                    </a:cubicBezTo>
                    <a:cubicBezTo>
                      <a:pt x="7469" y="4156"/>
                      <a:pt x="7461" y="4144"/>
                      <a:pt x="7451" y="4134"/>
                    </a:cubicBezTo>
                    <a:cubicBezTo>
                      <a:pt x="7488" y="4104"/>
                      <a:pt x="7467" y="4029"/>
                      <a:pt x="7415" y="4029"/>
                    </a:cubicBezTo>
                    <a:cubicBezTo>
                      <a:pt x="7412" y="4029"/>
                      <a:pt x="7409" y="4030"/>
                      <a:pt x="7406" y="4030"/>
                    </a:cubicBezTo>
                    <a:cubicBezTo>
                      <a:pt x="7251" y="4052"/>
                      <a:pt x="7091" y="4065"/>
                      <a:pt x="6931" y="4065"/>
                    </a:cubicBezTo>
                    <a:cubicBezTo>
                      <a:pt x="6443" y="4065"/>
                      <a:pt x="5950" y="3949"/>
                      <a:pt x="5566" y="3636"/>
                    </a:cubicBezTo>
                    <a:cubicBezTo>
                      <a:pt x="5039" y="3209"/>
                      <a:pt x="4749" y="2453"/>
                      <a:pt x="4993" y="1798"/>
                    </a:cubicBezTo>
                    <a:cubicBezTo>
                      <a:pt x="5208" y="1218"/>
                      <a:pt x="5739" y="845"/>
                      <a:pt x="6318" y="845"/>
                    </a:cubicBezTo>
                    <a:cubicBezTo>
                      <a:pt x="6499" y="845"/>
                      <a:pt x="6685" y="882"/>
                      <a:pt x="6867" y="959"/>
                    </a:cubicBezTo>
                    <a:cubicBezTo>
                      <a:pt x="7486" y="1224"/>
                      <a:pt x="7912" y="1821"/>
                      <a:pt x="8282" y="2356"/>
                    </a:cubicBezTo>
                    <a:cubicBezTo>
                      <a:pt x="8305" y="2389"/>
                      <a:pt x="8335" y="2402"/>
                      <a:pt x="8365" y="2402"/>
                    </a:cubicBezTo>
                    <a:cubicBezTo>
                      <a:pt x="8442" y="2402"/>
                      <a:pt x="8517" y="2313"/>
                      <a:pt x="8460" y="2231"/>
                    </a:cubicBezTo>
                    <a:cubicBezTo>
                      <a:pt x="8456" y="2226"/>
                      <a:pt x="8452" y="2220"/>
                      <a:pt x="8450" y="2215"/>
                    </a:cubicBezTo>
                    <a:cubicBezTo>
                      <a:pt x="8724" y="1533"/>
                      <a:pt x="8966" y="822"/>
                      <a:pt x="9157" y="112"/>
                    </a:cubicBezTo>
                    <a:cubicBezTo>
                      <a:pt x="9173" y="46"/>
                      <a:pt x="9112" y="1"/>
                      <a:pt x="90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>
                <a:off x="144322" y="4235234"/>
                <a:ext cx="531300" cy="551356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986" extrusionOk="0">
                    <a:moveTo>
                      <a:pt x="7587" y="0"/>
                    </a:moveTo>
                    <a:cubicBezTo>
                      <a:pt x="7077" y="0"/>
                      <a:pt x="6565" y="217"/>
                      <a:pt x="6235" y="607"/>
                    </a:cubicBezTo>
                    <a:cubicBezTo>
                      <a:pt x="5782" y="1148"/>
                      <a:pt x="5797" y="1842"/>
                      <a:pt x="6063" y="2458"/>
                    </a:cubicBezTo>
                    <a:cubicBezTo>
                      <a:pt x="6069" y="2472"/>
                      <a:pt x="6069" y="2487"/>
                      <a:pt x="6065" y="2500"/>
                    </a:cubicBezTo>
                    <a:cubicBezTo>
                      <a:pt x="6102" y="2560"/>
                      <a:pt x="6059" y="2650"/>
                      <a:pt x="5988" y="2650"/>
                    </a:cubicBezTo>
                    <a:cubicBezTo>
                      <a:pt x="5974" y="2650"/>
                      <a:pt x="5960" y="2646"/>
                      <a:pt x="5945" y="2640"/>
                    </a:cubicBezTo>
                    <a:cubicBezTo>
                      <a:pt x="4917" y="2165"/>
                      <a:pt x="3795" y="1721"/>
                      <a:pt x="2834" y="1110"/>
                    </a:cubicBezTo>
                    <a:lnTo>
                      <a:pt x="2834" y="1110"/>
                    </a:lnTo>
                    <a:cubicBezTo>
                      <a:pt x="2837" y="1123"/>
                      <a:pt x="2837" y="1135"/>
                      <a:pt x="2833" y="1148"/>
                    </a:cubicBezTo>
                    <a:cubicBezTo>
                      <a:pt x="2614" y="1873"/>
                      <a:pt x="2360" y="2590"/>
                      <a:pt x="2115" y="3307"/>
                    </a:cubicBezTo>
                    <a:cubicBezTo>
                      <a:pt x="2301" y="3238"/>
                      <a:pt x="2504" y="3206"/>
                      <a:pt x="2713" y="3206"/>
                    </a:cubicBezTo>
                    <a:cubicBezTo>
                      <a:pt x="3814" y="3206"/>
                      <a:pt x="5059" y="4105"/>
                      <a:pt x="4808" y="5240"/>
                    </a:cubicBezTo>
                    <a:cubicBezTo>
                      <a:pt x="4654" y="5941"/>
                      <a:pt x="4032" y="6404"/>
                      <a:pt x="3335" y="6485"/>
                    </a:cubicBezTo>
                    <a:cubicBezTo>
                      <a:pt x="3258" y="6494"/>
                      <a:pt x="3181" y="6498"/>
                      <a:pt x="3105" y="6498"/>
                    </a:cubicBezTo>
                    <a:cubicBezTo>
                      <a:pt x="2389" y="6498"/>
                      <a:pt x="1750" y="6103"/>
                      <a:pt x="1268" y="5581"/>
                    </a:cubicBezTo>
                    <a:cubicBezTo>
                      <a:pt x="1054" y="6066"/>
                      <a:pt x="805" y="6536"/>
                      <a:pt x="582" y="7017"/>
                    </a:cubicBezTo>
                    <a:cubicBezTo>
                      <a:pt x="444" y="7314"/>
                      <a:pt x="0" y="7936"/>
                      <a:pt x="197" y="8238"/>
                    </a:cubicBezTo>
                    <a:cubicBezTo>
                      <a:pt x="276" y="8360"/>
                      <a:pt x="699" y="8449"/>
                      <a:pt x="852" y="8514"/>
                    </a:cubicBezTo>
                    <a:cubicBezTo>
                      <a:pt x="1107" y="8620"/>
                      <a:pt x="1361" y="8726"/>
                      <a:pt x="1616" y="8834"/>
                    </a:cubicBezTo>
                    <a:cubicBezTo>
                      <a:pt x="2073" y="9026"/>
                      <a:pt x="2530" y="9219"/>
                      <a:pt x="2988" y="9411"/>
                    </a:cubicBezTo>
                    <a:cubicBezTo>
                      <a:pt x="2623" y="8207"/>
                      <a:pt x="3583" y="7099"/>
                      <a:pt x="4713" y="7099"/>
                    </a:cubicBezTo>
                    <a:cubicBezTo>
                      <a:pt x="4964" y="7099"/>
                      <a:pt x="5223" y="7154"/>
                      <a:pt x="5478" y="7275"/>
                    </a:cubicBezTo>
                    <a:cubicBezTo>
                      <a:pt x="6814" y="7905"/>
                      <a:pt x="7259" y="10103"/>
                      <a:pt x="5644" y="10670"/>
                    </a:cubicBezTo>
                    <a:cubicBezTo>
                      <a:pt x="6742" y="10993"/>
                      <a:pt x="7809" y="11538"/>
                      <a:pt x="8862" y="11986"/>
                    </a:cubicBezTo>
                    <a:cubicBezTo>
                      <a:pt x="8971" y="11529"/>
                      <a:pt x="9101" y="11078"/>
                      <a:pt x="9264" y="10635"/>
                    </a:cubicBezTo>
                    <a:cubicBezTo>
                      <a:pt x="9358" y="10380"/>
                      <a:pt x="9460" y="10126"/>
                      <a:pt x="9574" y="9876"/>
                    </a:cubicBezTo>
                    <a:cubicBezTo>
                      <a:pt x="9638" y="9735"/>
                      <a:pt x="9705" y="9595"/>
                      <a:pt x="9776" y="9456"/>
                    </a:cubicBezTo>
                    <a:cubicBezTo>
                      <a:pt x="9789" y="9370"/>
                      <a:pt x="9819" y="9308"/>
                      <a:pt x="9869" y="9263"/>
                    </a:cubicBezTo>
                    <a:cubicBezTo>
                      <a:pt x="9861" y="9254"/>
                      <a:pt x="9854" y="9245"/>
                      <a:pt x="9850" y="9234"/>
                    </a:cubicBezTo>
                    <a:lnTo>
                      <a:pt x="9833" y="9191"/>
                    </a:lnTo>
                    <a:cubicBezTo>
                      <a:pt x="9825" y="9170"/>
                      <a:pt x="9828" y="9146"/>
                      <a:pt x="9833" y="9124"/>
                    </a:cubicBezTo>
                    <a:lnTo>
                      <a:pt x="9833" y="9124"/>
                    </a:lnTo>
                    <a:cubicBezTo>
                      <a:pt x="9710" y="9145"/>
                      <a:pt x="9585" y="9156"/>
                      <a:pt x="9460" y="9156"/>
                    </a:cubicBezTo>
                    <a:cubicBezTo>
                      <a:pt x="8174" y="9156"/>
                      <a:pt x="6896" y="8046"/>
                      <a:pt x="7405" y="6644"/>
                    </a:cubicBezTo>
                    <a:cubicBezTo>
                      <a:pt x="7634" y="6012"/>
                      <a:pt x="8251" y="5545"/>
                      <a:pt x="8926" y="5545"/>
                    </a:cubicBezTo>
                    <a:cubicBezTo>
                      <a:pt x="8954" y="5545"/>
                      <a:pt x="8981" y="5545"/>
                      <a:pt x="9009" y="5547"/>
                    </a:cubicBezTo>
                    <a:cubicBezTo>
                      <a:pt x="9883" y="5596"/>
                      <a:pt x="10498" y="6331"/>
                      <a:pt x="10976" y="7003"/>
                    </a:cubicBezTo>
                    <a:cubicBezTo>
                      <a:pt x="11134" y="6368"/>
                      <a:pt x="11325" y="5728"/>
                      <a:pt x="11549" y="5113"/>
                    </a:cubicBezTo>
                    <a:cubicBezTo>
                      <a:pt x="11519" y="5097"/>
                      <a:pt x="11487" y="5084"/>
                      <a:pt x="11459" y="5069"/>
                    </a:cubicBezTo>
                    <a:cubicBezTo>
                      <a:pt x="11356" y="5018"/>
                      <a:pt x="11257" y="4968"/>
                      <a:pt x="11155" y="4916"/>
                    </a:cubicBezTo>
                    <a:cubicBezTo>
                      <a:pt x="11151" y="4915"/>
                      <a:pt x="11151" y="4912"/>
                      <a:pt x="11150" y="4910"/>
                    </a:cubicBezTo>
                    <a:cubicBezTo>
                      <a:pt x="10226" y="4473"/>
                      <a:pt x="9292" y="4073"/>
                      <a:pt x="8353" y="3667"/>
                    </a:cubicBezTo>
                    <a:cubicBezTo>
                      <a:pt x="8329" y="3666"/>
                      <a:pt x="8309" y="3656"/>
                      <a:pt x="8292" y="3641"/>
                    </a:cubicBezTo>
                    <a:cubicBezTo>
                      <a:pt x="8281" y="3636"/>
                      <a:pt x="8272" y="3632"/>
                      <a:pt x="8260" y="3627"/>
                    </a:cubicBezTo>
                    <a:cubicBezTo>
                      <a:pt x="8157" y="3584"/>
                      <a:pt x="8210" y="3446"/>
                      <a:pt x="8306" y="3446"/>
                    </a:cubicBezTo>
                    <a:cubicBezTo>
                      <a:pt x="8317" y="3446"/>
                      <a:pt x="8328" y="3448"/>
                      <a:pt x="8341" y="3452"/>
                    </a:cubicBezTo>
                    <a:cubicBezTo>
                      <a:pt x="8346" y="3454"/>
                      <a:pt x="8349" y="3454"/>
                      <a:pt x="8353" y="3456"/>
                    </a:cubicBezTo>
                    <a:cubicBezTo>
                      <a:pt x="10034" y="2951"/>
                      <a:pt x="9649" y="655"/>
                      <a:pt x="8184" y="107"/>
                    </a:cubicBezTo>
                    <a:cubicBezTo>
                      <a:pt x="7993" y="35"/>
                      <a:pt x="7790" y="0"/>
                      <a:pt x="7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>
                <a:off x="135950" y="4225850"/>
                <a:ext cx="539028" cy="452686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9841" extrusionOk="0">
                    <a:moveTo>
                      <a:pt x="7801" y="0"/>
                    </a:moveTo>
                    <a:cubicBezTo>
                      <a:pt x="6520" y="0"/>
                      <a:pt x="5366" y="1310"/>
                      <a:pt x="5998" y="2561"/>
                    </a:cubicBezTo>
                    <a:cubicBezTo>
                      <a:pt x="5022" y="2063"/>
                      <a:pt x="4003" y="1497"/>
                      <a:pt x="2971" y="1161"/>
                    </a:cubicBezTo>
                    <a:cubicBezTo>
                      <a:pt x="2965" y="1159"/>
                      <a:pt x="2959" y="1158"/>
                      <a:pt x="2953" y="1158"/>
                    </a:cubicBezTo>
                    <a:cubicBezTo>
                      <a:pt x="2907" y="1158"/>
                      <a:pt x="2864" y="1218"/>
                      <a:pt x="2911" y="1251"/>
                    </a:cubicBezTo>
                    <a:cubicBezTo>
                      <a:pt x="2880" y="1255"/>
                      <a:pt x="2852" y="1270"/>
                      <a:pt x="2838" y="1302"/>
                    </a:cubicBezTo>
                    <a:cubicBezTo>
                      <a:pt x="2539" y="2086"/>
                      <a:pt x="2282" y="2885"/>
                      <a:pt x="2013" y="3677"/>
                    </a:cubicBezTo>
                    <a:cubicBezTo>
                      <a:pt x="1985" y="3757"/>
                      <a:pt x="2040" y="3828"/>
                      <a:pt x="2112" y="3828"/>
                    </a:cubicBezTo>
                    <a:cubicBezTo>
                      <a:pt x="2132" y="3828"/>
                      <a:pt x="2153" y="3823"/>
                      <a:pt x="2174" y="3810"/>
                    </a:cubicBezTo>
                    <a:cubicBezTo>
                      <a:pt x="2384" y="3683"/>
                      <a:pt x="2633" y="3626"/>
                      <a:pt x="2892" y="3626"/>
                    </a:cubicBezTo>
                    <a:cubicBezTo>
                      <a:pt x="3932" y="3626"/>
                      <a:pt x="5143" y="4551"/>
                      <a:pt x="4715" y="5611"/>
                    </a:cubicBezTo>
                    <a:cubicBezTo>
                      <a:pt x="4463" y="6235"/>
                      <a:pt x="3978" y="6473"/>
                      <a:pt x="3447" y="6473"/>
                    </a:cubicBezTo>
                    <a:cubicBezTo>
                      <a:pt x="2776" y="6473"/>
                      <a:pt x="2033" y="6092"/>
                      <a:pt x="1596" y="5628"/>
                    </a:cubicBezTo>
                    <a:cubicBezTo>
                      <a:pt x="1578" y="5609"/>
                      <a:pt x="1556" y="5601"/>
                      <a:pt x="1534" y="5601"/>
                    </a:cubicBezTo>
                    <a:cubicBezTo>
                      <a:pt x="1491" y="5601"/>
                      <a:pt x="1446" y="5634"/>
                      <a:pt x="1427" y="5675"/>
                    </a:cubicBezTo>
                    <a:cubicBezTo>
                      <a:pt x="1415" y="5667"/>
                      <a:pt x="1402" y="5663"/>
                      <a:pt x="1390" y="5663"/>
                    </a:cubicBezTo>
                    <a:cubicBezTo>
                      <a:pt x="1373" y="5663"/>
                      <a:pt x="1356" y="5671"/>
                      <a:pt x="1344" y="5691"/>
                    </a:cubicBezTo>
                    <a:cubicBezTo>
                      <a:pt x="806" y="6540"/>
                      <a:pt x="404" y="7480"/>
                      <a:pt x="21" y="8405"/>
                    </a:cubicBezTo>
                    <a:cubicBezTo>
                      <a:pt x="0" y="8457"/>
                      <a:pt x="20" y="8521"/>
                      <a:pt x="74" y="8545"/>
                    </a:cubicBezTo>
                    <a:cubicBezTo>
                      <a:pt x="1092" y="8974"/>
                      <a:pt x="2111" y="9404"/>
                      <a:pt x="3131" y="9832"/>
                    </a:cubicBezTo>
                    <a:cubicBezTo>
                      <a:pt x="3146" y="9838"/>
                      <a:pt x="3160" y="9841"/>
                      <a:pt x="3174" y="9841"/>
                    </a:cubicBezTo>
                    <a:cubicBezTo>
                      <a:pt x="3258" y="9841"/>
                      <a:pt x="3311" y="9733"/>
                      <a:pt x="3260" y="9668"/>
                    </a:cubicBezTo>
                    <a:lnTo>
                      <a:pt x="3171" y="9616"/>
                    </a:lnTo>
                    <a:cubicBezTo>
                      <a:pt x="2713" y="9423"/>
                      <a:pt x="2256" y="9230"/>
                      <a:pt x="1799" y="9039"/>
                    </a:cubicBezTo>
                    <a:cubicBezTo>
                      <a:pt x="1545" y="8932"/>
                      <a:pt x="1291" y="8825"/>
                      <a:pt x="1036" y="8719"/>
                    </a:cubicBezTo>
                    <a:cubicBezTo>
                      <a:pt x="883" y="8654"/>
                      <a:pt x="458" y="8565"/>
                      <a:pt x="380" y="8443"/>
                    </a:cubicBezTo>
                    <a:cubicBezTo>
                      <a:pt x="183" y="8141"/>
                      <a:pt x="627" y="7519"/>
                      <a:pt x="765" y="7223"/>
                    </a:cubicBezTo>
                    <a:cubicBezTo>
                      <a:pt x="989" y="6741"/>
                      <a:pt x="1237" y="6271"/>
                      <a:pt x="1452" y="5786"/>
                    </a:cubicBezTo>
                    <a:cubicBezTo>
                      <a:pt x="1933" y="6307"/>
                      <a:pt x="2573" y="6703"/>
                      <a:pt x="3290" y="6703"/>
                    </a:cubicBezTo>
                    <a:cubicBezTo>
                      <a:pt x="3366" y="6703"/>
                      <a:pt x="3442" y="6699"/>
                      <a:pt x="3519" y="6690"/>
                    </a:cubicBezTo>
                    <a:cubicBezTo>
                      <a:pt x="4215" y="6609"/>
                      <a:pt x="4837" y="6146"/>
                      <a:pt x="4991" y="5445"/>
                    </a:cubicBezTo>
                    <a:cubicBezTo>
                      <a:pt x="5242" y="4311"/>
                      <a:pt x="3998" y="3411"/>
                      <a:pt x="2896" y="3411"/>
                    </a:cubicBezTo>
                    <a:cubicBezTo>
                      <a:pt x="2688" y="3411"/>
                      <a:pt x="2485" y="3443"/>
                      <a:pt x="2298" y="3512"/>
                    </a:cubicBezTo>
                    <a:cubicBezTo>
                      <a:pt x="2543" y="2793"/>
                      <a:pt x="2797" y="2078"/>
                      <a:pt x="3016" y="1353"/>
                    </a:cubicBezTo>
                    <a:cubicBezTo>
                      <a:pt x="3021" y="1340"/>
                      <a:pt x="3021" y="1327"/>
                      <a:pt x="3017" y="1315"/>
                    </a:cubicBezTo>
                    <a:lnTo>
                      <a:pt x="3017" y="1315"/>
                    </a:lnTo>
                    <a:cubicBezTo>
                      <a:pt x="3978" y="1926"/>
                      <a:pt x="5100" y="2370"/>
                      <a:pt x="6128" y="2845"/>
                    </a:cubicBezTo>
                    <a:cubicBezTo>
                      <a:pt x="6143" y="2852"/>
                      <a:pt x="6158" y="2855"/>
                      <a:pt x="6171" y="2855"/>
                    </a:cubicBezTo>
                    <a:cubicBezTo>
                      <a:pt x="6243" y="2855"/>
                      <a:pt x="6285" y="2765"/>
                      <a:pt x="6248" y="2705"/>
                    </a:cubicBezTo>
                    <a:cubicBezTo>
                      <a:pt x="6252" y="2692"/>
                      <a:pt x="6252" y="2678"/>
                      <a:pt x="6246" y="2663"/>
                    </a:cubicBezTo>
                    <a:cubicBezTo>
                      <a:pt x="5980" y="2047"/>
                      <a:pt x="5965" y="1352"/>
                      <a:pt x="6419" y="812"/>
                    </a:cubicBezTo>
                    <a:cubicBezTo>
                      <a:pt x="6748" y="422"/>
                      <a:pt x="7261" y="205"/>
                      <a:pt x="7770" y="205"/>
                    </a:cubicBezTo>
                    <a:cubicBezTo>
                      <a:pt x="7974" y="205"/>
                      <a:pt x="8177" y="240"/>
                      <a:pt x="8368" y="312"/>
                    </a:cubicBezTo>
                    <a:cubicBezTo>
                      <a:pt x="9834" y="860"/>
                      <a:pt x="10217" y="3156"/>
                      <a:pt x="8536" y="3661"/>
                    </a:cubicBezTo>
                    <a:cubicBezTo>
                      <a:pt x="8531" y="3660"/>
                      <a:pt x="8528" y="3660"/>
                      <a:pt x="8524" y="3657"/>
                    </a:cubicBezTo>
                    <a:cubicBezTo>
                      <a:pt x="8511" y="3653"/>
                      <a:pt x="8499" y="3651"/>
                      <a:pt x="8487" y="3651"/>
                    </a:cubicBezTo>
                    <a:cubicBezTo>
                      <a:pt x="8393" y="3651"/>
                      <a:pt x="8341" y="3788"/>
                      <a:pt x="8443" y="3832"/>
                    </a:cubicBezTo>
                    <a:cubicBezTo>
                      <a:pt x="8454" y="3837"/>
                      <a:pt x="8464" y="3842"/>
                      <a:pt x="8476" y="3846"/>
                    </a:cubicBezTo>
                    <a:cubicBezTo>
                      <a:pt x="8493" y="3861"/>
                      <a:pt x="8513" y="3871"/>
                      <a:pt x="8536" y="3872"/>
                    </a:cubicBezTo>
                    <a:cubicBezTo>
                      <a:pt x="9474" y="4278"/>
                      <a:pt x="10410" y="4679"/>
                      <a:pt x="11333" y="5115"/>
                    </a:cubicBezTo>
                    <a:cubicBezTo>
                      <a:pt x="11335" y="5118"/>
                      <a:pt x="11335" y="5120"/>
                      <a:pt x="11338" y="5121"/>
                    </a:cubicBezTo>
                    <a:cubicBezTo>
                      <a:pt x="11440" y="5173"/>
                      <a:pt x="11541" y="5224"/>
                      <a:pt x="11642" y="5274"/>
                    </a:cubicBezTo>
                    <a:lnTo>
                      <a:pt x="11686" y="5186"/>
                    </a:lnTo>
                    <a:cubicBezTo>
                      <a:pt x="11718" y="5137"/>
                      <a:pt x="11716" y="5063"/>
                      <a:pt x="11647" y="5028"/>
                    </a:cubicBezTo>
                    <a:cubicBezTo>
                      <a:pt x="10745" y="4569"/>
                      <a:pt x="9811" y="4133"/>
                      <a:pt x="8860" y="3782"/>
                    </a:cubicBezTo>
                    <a:cubicBezTo>
                      <a:pt x="10513" y="3120"/>
                      <a:pt x="9958" y="603"/>
                      <a:pt x="8371" y="90"/>
                    </a:cubicBezTo>
                    <a:cubicBezTo>
                      <a:pt x="8182" y="29"/>
                      <a:pt x="7990" y="0"/>
                      <a:pt x="7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53"/>
            <p:cNvGrpSpPr/>
            <p:nvPr/>
          </p:nvGrpSpPr>
          <p:grpSpPr>
            <a:xfrm>
              <a:off x="7241061" y="2303107"/>
              <a:ext cx="652457" cy="537290"/>
              <a:chOff x="84450" y="4640550"/>
              <a:chExt cx="543578" cy="447592"/>
            </a:xfrm>
          </p:grpSpPr>
          <p:sp>
            <p:nvSpPr>
              <p:cNvPr id="759" name="Google Shape;759;p53"/>
              <p:cNvSpPr/>
              <p:nvPr/>
            </p:nvSpPr>
            <p:spPr>
              <a:xfrm>
                <a:off x="84450" y="4641160"/>
                <a:ext cx="453925" cy="44698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9528" extrusionOk="0">
                    <a:moveTo>
                      <a:pt x="3919" y="0"/>
                    </a:moveTo>
                    <a:cubicBezTo>
                      <a:pt x="3904" y="0"/>
                      <a:pt x="3889" y="9"/>
                      <a:pt x="3880" y="28"/>
                    </a:cubicBezTo>
                    <a:cubicBezTo>
                      <a:pt x="3711" y="384"/>
                      <a:pt x="3654" y="799"/>
                      <a:pt x="3571" y="1183"/>
                    </a:cubicBezTo>
                    <a:cubicBezTo>
                      <a:pt x="3484" y="1581"/>
                      <a:pt x="3391" y="1978"/>
                      <a:pt x="3317" y="2378"/>
                    </a:cubicBezTo>
                    <a:cubicBezTo>
                      <a:pt x="2981" y="1881"/>
                      <a:pt x="2417" y="1623"/>
                      <a:pt x="1866" y="1623"/>
                    </a:cubicBezTo>
                    <a:cubicBezTo>
                      <a:pt x="1248" y="1623"/>
                      <a:pt x="648" y="1948"/>
                      <a:pt x="404" y="2626"/>
                    </a:cubicBezTo>
                    <a:cubicBezTo>
                      <a:pt x="0" y="3752"/>
                      <a:pt x="973" y="4612"/>
                      <a:pt x="1994" y="4612"/>
                    </a:cubicBezTo>
                    <a:cubicBezTo>
                      <a:pt x="2199" y="4612"/>
                      <a:pt x="2406" y="4577"/>
                      <a:pt x="2603" y="4504"/>
                    </a:cubicBezTo>
                    <a:lnTo>
                      <a:pt x="2603" y="4504"/>
                    </a:lnTo>
                    <a:cubicBezTo>
                      <a:pt x="2371" y="4981"/>
                      <a:pt x="2156" y="5466"/>
                      <a:pt x="1941" y="5953"/>
                    </a:cubicBezTo>
                    <a:cubicBezTo>
                      <a:pt x="1846" y="6166"/>
                      <a:pt x="1484" y="6662"/>
                      <a:pt x="1590" y="6908"/>
                    </a:cubicBezTo>
                    <a:cubicBezTo>
                      <a:pt x="1689" y="7136"/>
                      <a:pt x="2243" y="7213"/>
                      <a:pt x="2448" y="7287"/>
                    </a:cubicBezTo>
                    <a:cubicBezTo>
                      <a:pt x="3030" y="7499"/>
                      <a:pt x="3611" y="7718"/>
                      <a:pt x="4198" y="7918"/>
                    </a:cubicBezTo>
                    <a:cubicBezTo>
                      <a:pt x="4211" y="7922"/>
                      <a:pt x="4223" y="7924"/>
                      <a:pt x="4235" y="7924"/>
                    </a:cubicBezTo>
                    <a:cubicBezTo>
                      <a:pt x="4339" y="7924"/>
                      <a:pt x="4388" y="7766"/>
                      <a:pt x="4275" y="7723"/>
                    </a:cubicBezTo>
                    <a:cubicBezTo>
                      <a:pt x="4274" y="7723"/>
                      <a:pt x="4271" y="7722"/>
                      <a:pt x="4270" y="7722"/>
                    </a:cubicBezTo>
                    <a:cubicBezTo>
                      <a:pt x="4270" y="7716"/>
                      <a:pt x="4268" y="7709"/>
                      <a:pt x="4265" y="7705"/>
                    </a:cubicBezTo>
                    <a:cubicBezTo>
                      <a:pt x="3736" y="6773"/>
                      <a:pt x="4323" y="5613"/>
                      <a:pt x="5357" y="5613"/>
                    </a:cubicBezTo>
                    <a:cubicBezTo>
                      <a:pt x="5458" y="5613"/>
                      <a:pt x="5565" y="5625"/>
                      <a:pt x="5674" y="5648"/>
                    </a:cubicBezTo>
                    <a:cubicBezTo>
                      <a:pt x="6958" y="5926"/>
                      <a:pt x="7161" y="7428"/>
                      <a:pt x="6407" y="8341"/>
                    </a:cubicBezTo>
                    <a:cubicBezTo>
                      <a:pt x="6385" y="8368"/>
                      <a:pt x="6379" y="8394"/>
                      <a:pt x="6384" y="8420"/>
                    </a:cubicBezTo>
                    <a:cubicBezTo>
                      <a:pt x="6378" y="8417"/>
                      <a:pt x="6370" y="8415"/>
                      <a:pt x="6362" y="8412"/>
                    </a:cubicBezTo>
                    <a:cubicBezTo>
                      <a:pt x="6352" y="8408"/>
                      <a:pt x="6343" y="8407"/>
                      <a:pt x="6334" y="8407"/>
                    </a:cubicBezTo>
                    <a:cubicBezTo>
                      <a:pt x="6255" y="8407"/>
                      <a:pt x="6220" y="8523"/>
                      <a:pt x="6305" y="8562"/>
                    </a:cubicBezTo>
                    <a:cubicBezTo>
                      <a:pt x="6928" y="8849"/>
                      <a:pt x="7573" y="9088"/>
                      <a:pt x="8209" y="9340"/>
                    </a:cubicBezTo>
                    <a:cubicBezTo>
                      <a:pt x="8398" y="9415"/>
                      <a:pt x="8594" y="9528"/>
                      <a:pt x="8775" y="9528"/>
                    </a:cubicBezTo>
                    <a:cubicBezTo>
                      <a:pt x="8834" y="9528"/>
                      <a:pt x="8891" y="9516"/>
                      <a:pt x="8946" y="9487"/>
                    </a:cubicBezTo>
                    <a:cubicBezTo>
                      <a:pt x="8955" y="9491"/>
                      <a:pt x="8965" y="9493"/>
                      <a:pt x="8975" y="9493"/>
                    </a:cubicBezTo>
                    <a:cubicBezTo>
                      <a:pt x="9001" y="9493"/>
                      <a:pt x="9025" y="9480"/>
                      <a:pt x="9034" y="9451"/>
                    </a:cubicBezTo>
                    <a:cubicBezTo>
                      <a:pt x="9038" y="9439"/>
                      <a:pt x="9041" y="9426"/>
                      <a:pt x="9044" y="9414"/>
                    </a:cubicBezTo>
                    <a:cubicBezTo>
                      <a:pt x="9048" y="9409"/>
                      <a:pt x="9054" y="9407"/>
                      <a:pt x="9059" y="9400"/>
                    </a:cubicBezTo>
                    <a:cubicBezTo>
                      <a:pt x="9083" y="9374"/>
                      <a:pt x="9085" y="9342"/>
                      <a:pt x="9074" y="9315"/>
                    </a:cubicBezTo>
                    <a:cubicBezTo>
                      <a:pt x="9293" y="8607"/>
                      <a:pt x="9470" y="7890"/>
                      <a:pt x="9654" y="7170"/>
                    </a:cubicBezTo>
                    <a:cubicBezTo>
                      <a:pt x="9675" y="7086"/>
                      <a:pt x="9602" y="7024"/>
                      <a:pt x="9538" y="7024"/>
                    </a:cubicBezTo>
                    <a:cubicBezTo>
                      <a:pt x="9536" y="7024"/>
                      <a:pt x="9534" y="7024"/>
                      <a:pt x="9533" y="7024"/>
                    </a:cubicBezTo>
                    <a:cubicBezTo>
                      <a:pt x="9530" y="7021"/>
                      <a:pt x="9527" y="7017"/>
                      <a:pt x="9522" y="7017"/>
                    </a:cubicBezTo>
                    <a:cubicBezTo>
                      <a:pt x="9504" y="7014"/>
                      <a:pt x="9486" y="7011"/>
                      <a:pt x="9468" y="7007"/>
                    </a:cubicBezTo>
                    <a:lnTo>
                      <a:pt x="9448" y="7115"/>
                    </a:lnTo>
                    <a:cubicBezTo>
                      <a:pt x="9269" y="7823"/>
                      <a:pt x="9085" y="8530"/>
                      <a:pt x="8939" y="9246"/>
                    </a:cubicBezTo>
                    <a:cubicBezTo>
                      <a:pt x="8931" y="9250"/>
                      <a:pt x="8924" y="9253"/>
                      <a:pt x="8916" y="9259"/>
                    </a:cubicBezTo>
                    <a:cubicBezTo>
                      <a:pt x="8882" y="9287"/>
                      <a:pt x="8833" y="9299"/>
                      <a:pt x="8772" y="9299"/>
                    </a:cubicBezTo>
                    <a:cubicBezTo>
                      <a:pt x="8444" y="9299"/>
                      <a:pt x="7792" y="8945"/>
                      <a:pt x="7618" y="8878"/>
                    </a:cubicBezTo>
                    <a:cubicBezTo>
                      <a:pt x="7268" y="8742"/>
                      <a:pt x="6919" y="8605"/>
                      <a:pt x="6563" y="8480"/>
                    </a:cubicBezTo>
                    <a:cubicBezTo>
                      <a:pt x="6568" y="8476"/>
                      <a:pt x="6574" y="8473"/>
                      <a:pt x="6579" y="8467"/>
                    </a:cubicBezTo>
                    <a:cubicBezTo>
                      <a:pt x="7515" y="7404"/>
                      <a:pt x="7078" y="5605"/>
                      <a:pt x="5578" y="5407"/>
                    </a:cubicBezTo>
                    <a:cubicBezTo>
                      <a:pt x="5513" y="5398"/>
                      <a:pt x="5450" y="5394"/>
                      <a:pt x="5387" y="5394"/>
                    </a:cubicBezTo>
                    <a:cubicBezTo>
                      <a:pt x="4281" y="5394"/>
                      <a:pt x="3416" y="6666"/>
                      <a:pt x="4045" y="7638"/>
                    </a:cubicBezTo>
                    <a:cubicBezTo>
                      <a:pt x="3713" y="7512"/>
                      <a:pt x="3377" y="7392"/>
                      <a:pt x="3045" y="7271"/>
                    </a:cubicBezTo>
                    <a:cubicBezTo>
                      <a:pt x="2839" y="7196"/>
                      <a:pt x="2633" y="7121"/>
                      <a:pt x="2425" y="7047"/>
                    </a:cubicBezTo>
                    <a:cubicBezTo>
                      <a:pt x="2330" y="7012"/>
                      <a:pt x="1859" y="6891"/>
                      <a:pt x="1808" y="6795"/>
                    </a:cubicBezTo>
                    <a:cubicBezTo>
                      <a:pt x="1746" y="6674"/>
                      <a:pt x="2240" y="5804"/>
                      <a:pt x="2307" y="5648"/>
                    </a:cubicBezTo>
                    <a:cubicBezTo>
                      <a:pt x="2474" y="5264"/>
                      <a:pt x="2635" y="4880"/>
                      <a:pt x="2784" y="4491"/>
                    </a:cubicBezTo>
                    <a:cubicBezTo>
                      <a:pt x="2795" y="4466"/>
                      <a:pt x="2791" y="4443"/>
                      <a:pt x="2782" y="4427"/>
                    </a:cubicBezTo>
                    <a:cubicBezTo>
                      <a:pt x="2785" y="4423"/>
                      <a:pt x="2791" y="4421"/>
                      <a:pt x="2796" y="4418"/>
                    </a:cubicBezTo>
                    <a:cubicBezTo>
                      <a:pt x="2895" y="4369"/>
                      <a:pt x="2849" y="4238"/>
                      <a:pt x="2753" y="4238"/>
                    </a:cubicBezTo>
                    <a:cubicBezTo>
                      <a:pt x="2742" y="4238"/>
                      <a:pt x="2731" y="4240"/>
                      <a:pt x="2719" y="4243"/>
                    </a:cubicBezTo>
                    <a:cubicBezTo>
                      <a:pt x="2460" y="4328"/>
                      <a:pt x="2192" y="4382"/>
                      <a:pt x="1931" y="4382"/>
                    </a:cubicBezTo>
                    <a:cubicBezTo>
                      <a:pt x="1558" y="4382"/>
                      <a:pt x="1199" y="4273"/>
                      <a:pt x="896" y="3989"/>
                    </a:cubicBezTo>
                    <a:cubicBezTo>
                      <a:pt x="500" y="3620"/>
                      <a:pt x="438" y="3077"/>
                      <a:pt x="656" y="2591"/>
                    </a:cubicBezTo>
                    <a:cubicBezTo>
                      <a:pt x="894" y="2058"/>
                      <a:pt x="1330" y="1841"/>
                      <a:pt x="1795" y="1841"/>
                    </a:cubicBezTo>
                    <a:cubicBezTo>
                      <a:pt x="2319" y="1841"/>
                      <a:pt x="2880" y="2116"/>
                      <a:pt x="3238" y="2527"/>
                    </a:cubicBezTo>
                    <a:cubicBezTo>
                      <a:pt x="3253" y="2546"/>
                      <a:pt x="3273" y="2554"/>
                      <a:pt x="3292" y="2555"/>
                    </a:cubicBezTo>
                    <a:cubicBezTo>
                      <a:pt x="3301" y="2605"/>
                      <a:pt x="3352" y="2636"/>
                      <a:pt x="3400" y="2636"/>
                    </a:cubicBezTo>
                    <a:cubicBezTo>
                      <a:pt x="3437" y="2636"/>
                      <a:pt x="3472" y="2617"/>
                      <a:pt x="3484" y="2573"/>
                    </a:cubicBezTo>
                    <a:cubicBezTo>
                      <a:pt x="3581" y="2184"/>
                      <a:pt x="3659" y="1790"/>
                      <a:pt x="3740" y="1397"/>
                    </a:cubicBezTo>
                    <a:cubicBezTo>
                      <a:pt x="3832" y="956"/>
                      <a:pt x="3972" y="498"/>
                      <a:pt x="3963" y="47"/>
                    </a:cubicBezTo>
                    <a:cubicBezTo>
                      <a:pt x="3962" y="41"/>
                      <a:pt x="3961" y="36"/>
                      <a:pt x="3961" y="31"/>
                    </a:cubicBezTo>
                    <a:cubicBezTo>
                      <a:pt x="3954" y="12"/>
                      <a:pt x="3937" y="0"/>
                      <a:pt x="3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3"/>
              <p:cNvSpPr/>
              <p:nvPr/>
            </p:nvSpPr>
            <p:spPr>
              <a:xfrm>
                <a:off x="104857" y="4642755"/>
                <a:ext cx="508532" cy="434785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9268" extrusionOk="0">
                    <a:moveTo>
                      <a:pt x="3525" y="0"/>
                    </a:moveTo>
                    <a:cubicBezTo>
                      <a:pt x="3526" y="5"/>
                      <a:pt x="3527" y="10"/>
                      <a:pt x="3527" y="16"/>
                    </a:cubicBezTo>
                    <a:cubicBezTo>
                      <a:pt x="3536" y="467"/>
                      <a:pt x="3396" y="925"/>
                      <a:pt x="3304" y="1365"/>
                    </a:cubicBezTo>
                    <a:cubicBezTo>
                      <a:pt x="3223" y="1759"/>
                      <a:pt x="3145" y="2152"/>
                      <a:pt x="3048" y="2541"/>
                    </a:cubicBezTo>
                    <a:cubicBezTo>
                      <a:pt x="3036" y="2586"/>
                      <a:pt x="3001" y="2605"/>
                      <a:pt x="2963" y="2605"/>
                    </a:cubicBezTo>
                    <a:cubicBezTo>
                      <a:pt x="2915" y="2605"/>
                      <a:pt x="2864" y="2574"/>
                      <a:pt x="2856" y="2524"/>
                    </a:cubicBezTo>
                    <a:cubicBezTo>
                      <a:pt x="2837" y="2522"/>
                      <a:pt x="2817" y="2515"/>
                      <a:pt x="2802" y="2495"/>
                    </a:cubicBezTo>
                    <a:cubicBezTo>
                      <a:pt x="2443" y="2084"/>
                      <a:pt x="1882" y="1809"/>
                      <a:pt x="1359" y="1809"/>
                    </a:cubicBezTo>
                    <a:cubicBezTo>
                      <a:pt x="893" y="1809"/>
                      <a:pt x="458" y="2026"/>
                      <a:pt x="220" y="2559"/>
                    </a:cubicBezTo>
                    <a:cubicBezTo>
                      <a:pt x="1" y="3045"/>
                      <a:pt x="64" y="3589"/>
                      <a:pt x="460" y="3958"/>
                    </a:cubicBezTo>
                    <a:cubicBezTo>
                      <a:pt x="763" y="4241"/>
                      <a:pt x="1123" y="4349"/>
                      <a:pt x="1495" y="4349"/>
                    </a:cubicBezTo>
                    <a:cubicBezTo>
                      <a:pt x="1756" y="4349"/>
                      <a:pt x="2024" y="4296"/>
                      <a:pt x="2283" y="4213"/>
                    </a:cubicBezTo>
                    <a:cubicBezTo>
                      <a:pt x="2295" y="4209"/>
                      <a:pt x="2307" y="4207"/>
                      <a:pt x="2318" y="4207"/>
                    </a:cubicBezTo>
                    <a:cubicBezTo>
                      <a:pt x="2413" y="4207"/>
                      <a:pt x="2460" y="4336"/>
                      <a:pt x="2360" y="4387"/>
                    </a:cubicBezTo>
                    <a:cubicBezTo>
                      <a:pt x="2356" y="4389"/>
                      <a:pt x="2350" y="4393"/>
                      <a:pt x="2345" y="4395"/>
                    </a:cubicBezTo>
                    <a:cubicBezTo>
                      <a:pt x="2355" y="4412"/>
                      <a:pt x="2359" y="4435"/>
                      <a:pt x="2348" y="4459"/>
                    </a:cubicBezTo>
                    <a:cubicBezTo>
                      <a:pt x="2199" y="4849"/>
                      <a:pt x="2037" y="5232"/>
                      <a:pt x="1871" y="5616"/>
                    </a:cubicBezTo>
                    <a:cubicBezTo>
                      <a:pt x="1804" y="5772"/>
                      <a:pt x="1309" y="6641"/>
                      <a:pt x="1372" y="6763"/>
                    </a:cubicBezTo>
                    <a:cubicBezTo>
                      <a:pt x="1423" y="6860"/>
                      <a:pt x="1893" y="6980"/>
                      <a:pt x="1989" y="7015"/>
                    </a:cubicBezTo>
                    <a:cubicBezTo>
                      <a:pt x="2195" y="7089"/>
                      <a:pt x="2402" y="7165"/>
                      <a:pt x="2608" y="7240"/>
                    </a:cubicBezTo>
                    <a:cubicBezTo>
                      <a:pt x="2941" y="7361"/>
                      <a:pt x="3276" y="7481"/>
                      <a:pt x="3609" y="7606"/>
                    </a:cubicBezTo>
                    <a:cubicBezTo>
                      <a:pt x="2980" y="6633"/>
                      <a:pt x="3845" y="5362"/>
                      <a:pt x="4951" y="5362"/>
                    </a:cubicBezTo>
                    <a:cubicBezTo>
                      <a:pt x="5014" y="5362"/>
                      <a:pt x="5077" y="5366"/>
                      <a:pt x="5142" y="5375"/>
                    </a:cubicBezTo>
                    <a:cubicBezTo>
                      <a:pt x="6642" y="5572"/>
                      <a:pt x="7079" y="7371"/>
                      <a:pt x="6143" y="8435"/>
                    </a:cubicBezTo>
                    <a:cubicBezTo>
                      <a:pt x="6138" y="8440"/>
                      <a:pt x="6132" y="8444"/>
                      <a:pt x="6127" y="8449"/>
                    </a:cubicBezTo>
                    <a:cubicBezTo>
                      <a:pt x="6482" y="8572"/>
                      <a:pt x="6832" y="8711"/>
                      <a:pt x="7182" y="8846"/>
                    </a:cubicBezTo>
                    <a:cubicBezTo>
                      <a:pt x="7355" y="8914"/>
                      <a:pt x="8006" y="9268"/>
                      <a:pt x="8335" y="9268"/>
                    </a:cubicBezTo>
                    <a:cubicBezTo>
                      <a:pt x="8396" y="9268"/>
                      <a:pt x="8446" y="9256"/>
                      <a:pt x="8480" y="9227"/>
                    </a:cubicBezTo>
                    <a:cubicBezTo>
                      <a:pt x="8488" y="9221"/>
                      <a:pt x="8495" y="9218"/>
                      <a:pt x="8503" y="9215"/>
                    </a:cubicBezTo>
                    <a:cubicBezTo>
                      <a:pt x="8648" y="8499"/>
                      <a:pt x="8832" y="7790"/>
                      <a:pt x="9012" y="7084"/>
                    </a:cubicBezTo>
                    <a:lnTo>
                      <a:pt x="9012" y="7084"/>
                    </a:lnTo>
                    <a:cubicBezTo>
                      <a:pt x="8922" y="7111"/>
                      <a:pt x="8828" y="7123"/>
                      <a:pt x="8733" y="7123"/>
                    </a:cubicBezTo>
                    <a:cubicBezTo>
                      <a:pt x="8317" y="7123"/>
                      <a:pt x="7874" y="6889"/>
                      <a:pt x="7604" y="6615"/>
                    </a:cubicBezTo>
                    <a:cubicBezTo>
                      <a:pt x="7239" y="6248"/>
                      <a:pt x="7102" y="5726"/>
                      <a:pt x="7243" y="5227"/>
                    </a:cubicBezTo>
                    <a:cubicBezTo>
                      <a:pt x="7434" y="4548"/>
                      <a:pt x="7928" y="4250"/>
                      <a:pt x="8463" y="4250"/>
                    </a:cubicBezTo>
                    <a:cubicBezTo>
                      <a:pt x="8949" y="4250"/>
                      <a:pt x="9469" y="4497"/>
                      <a:pt x="9822" y="4928"/>
                    </a:cubicBezTo>
                    <a:cubicBezTo>
                      <a:pt x="9995" y="4094"/>
                      <a:pt x="10384" y="3308"/>
                      <a:pt x="10825" y="2584"/>
                    </a:cubicBezTo>
                    <a:cubicBezTo>
                      <a:pt x="10829" y="2576"/>
                      <a:pt x="10834" y="2572"/>
                      <a:pt x="10840" y="2567"/>
                    </a:cubicBezTo>
                    <a:cubicBezTo>
                      <a:pt x="9990" y="2259"/>
                      <a:pt x="9145" y="1920"/>
                      <a:pt x="8317" y="1558"/>
                    </a:cubicBezTo>
                    <a:lnTo>
                      <a:pt x="8317" y="1558"/>
                    </a:lnTo>
                    <a:cubicBezTo>
                      <a:pt x="8539" y="2172"/>
                      <a:pt x="8674" y="2885"/>
                      <a:pt x="8129" y="3367"/>
                    </a:cubicBezTo>
                    <a:cubicBezTo>
                      <a:pt x="7822" y="3638"/>
                      <a:pt x="7396" y="3768"/>
                      <a:pt x="6973" y="3768"/>
                    </a:cubicBezTo>
                    <a:cubicBezTo>
                      <a:pt x="6665" y="3768"/>
                      <a:pt x="6359" y="3699"/>
                      <a:pt x="6102" y="3566"/>
                    </a:cubicBezTo>
                    <a:cubicBezTo>
                      <a:pt x="5059" y="3023"/>
                      <a:pt x="4947" y="1306"/>
                      <a:pt x="6180" y="1008"/>
                    </a:cubicBezTo>
                    <a:cubicBezTo>
                      <a:pt x="5351" y="679"/>
                      <a:pt x="4515" y="386"/>
                      <a:pt x="3675" y="87"/>
                    </a:cubicBezTo>
                    <a:cubicBezTo>
                      <a:pt x="3653" y="79"/>
                      <a:pt x="3641" y="64"/>
                      <a:pt x="3635" y="46"/>
                    </a:cubicBezTo>
                    <a:lnTo>
                      <a:pt x="3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3"/>
              <p:cNvSpPr/>
              <p:nvPr/>
            </p:nvSpPr>
            <p:spPr>
              <a:xfrm>
                <a:off x="274684" y="4640550"/>
                <a:ext cx="353345" cy="336456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7172" extrusionOk="0">
                    <a:moveTo>
                      <a:pt x="71" y="0"/>
                    </a:moveTo>
                    <a:cubicBezTo>
                      <a:pt x="25" y="0"/>
                      <a:pt x="1" y="53"/>
                      <a:pt x="14" y="95"/>
                    </a:cubicBezTo>
                    <a:cubicBezTo>
                      <a:pt x="20" y="113"/>
                      <a:pt x="33" y="128"/>
                      <a:pt x="54" y="135"/>
                    </a:cubicBezTo>
                    <a:cubicBezTo>
                      <a:pt x="894" y="434"/>
                      <a:pt x="1730" y="727"/>
                      <a:pt x="2559" y="1056"/>
                    </a:cubicBezTo>
                    <a:cubicBezTo>
                      <a:pt x="1326" y="1354"/>
                      <a:pt x="1438" y="3071"/>
                      <a:pt x="2481" y="3615"/>
                    </a:cubicBezTo>
                    <a:cubicBezTo>
                      <a:pt x="2738" y="3749"/>
                      <a:pt x="3043" y="3818"/>
                      <a:pt x="3350" y="3818"/>
                    </a:cubicBezTo>
                    <a:cubicBezTo>
                      <a:pt x="3774" y="3818"/>
                      <a:pt x="4201" y="3687"/>
                      <a:pt x="4508" y="3415"/>
                    </a:cubicBezTo>
                    <a:cubicBezTo>
                      <a:pt x="5053" y="2932"/>
                      <a:pt x="4918" y="2219"/>
                      <a:pt x="4695" y="1606"/>
                    </a:cubicBezTo>
                    <a:lnTo>
                      <a:pt x="4695" y="1606"/>
                    </a:lnTo>
                    <a:cubicBezTo>
                      <a:pt x="5523" y="1969"/>
                      <a:pt x="6369" y="2307"/>
                      <a:pt x="7219" y="2615"/>
                    </a:cubicBezTo>
                    <a:cubicBezTo>
                      <a:pt x="7213" y="2622"/>
                      <a:pt x="7208" y="2624"/>
                      <a:pt x="7203" y="2633"/>
                    </a:cubicBezTo>
                    <a:cubicBezTo>
                      <a:pt x="6764" y="3356"/>
                      <a:pt x="6374" y="4142"/>
                      <a:pt x="6201" y="4977"/>
                    </a:cubicBezTo>
                    <a:cubicBezTo>
                      <a:pt x="5848" y="4546"/>
                      <a:pt x="5328" y="4299"/>
                      <a:pt x="4841" y="4299"/>
                    </a:cubicBezTo>
                    <a:cubicBezTo>
                      <a:pt x="4306" y="4299"/>
                      <a:pt x="3812" y="4597"/>
                      <a:pt x="3621" y="5276"/>
                    </a:cubicBezTo>
                    <a:cubicBezTo>
                      <a:pt x="3481" y="5775"/>
                      <a:pt x="3618" y="6296"/>
                      <a:pt x="3983" y="6664"/>
                    </a:cubicBezTo>
                    <a:cubicBezTo>
                      <a:pt x="4253" y="6938"/>
                      <a:pt x="4698" y="7172"/>
                      <a:pt x="5113" y="7172"/>
                    </a:cubicBezTo>
                    <a:cubicBezTo>
                      <a:pt x="5208" y="7172"/>
                      <a:pt x="5302" y="7160"/>
                      <a:pt x="5391" y="7133"/>
                    </a:cubicBezTo>
                    <a:lnTo>
                      <a:pt x="5410" y="7025"/>
                    </a:lnTo>
                    <a:cubicBezTo>
                      <a:pt x="5011" y="6949"/>
                      <a:pt x="4639" y="6922"/>
                      <a:pt x="4294" y="6659"/>
                    </a:cubicBezTo>
                    <a:cubicBezTo>
                      <a:pt x="3901" y="6355"/>
                      <a:pt x="3702" y="5880"/>
                      <a:pt x="3815" y="5391"/>
                    </a:cubicBezTo>
                    <a:cubicBezTo>
                      <a:pt x="3911" y="4980"/>
                      <a:pt x="4202" y="4604"/>
                      <a:pt x="4625" y="4509"/>
                    </a:cubicBezTo>
                    <a:cubicBezTo>
                      <a:pt x="4710" y="4490"/>
                      <a:pt x="4793" y="4481"/>
                      <a:pt x="4875" y="4481"/>
                    </a:cubicBezTo>
                    <a:cubicBezTo>
                      <a:pt x="5342" y="4481"/>
                      <a:pt x="5758" y="4773"/>
                      <a:pt x="6060" y="5127"/>
                    </a:cubicBezTo>
                    <a:cubicBezTo>
                      <a:pt x="6082" y="5152"/>
                      <a:pt x="6109" y="5163"/>
                      <a:pt x="6136" y="5163"/>
                    </a:cubicBezTo>
                    <a:cubicBezTo>
                      <a:pt x="6161" y="5163"/>
                      <a:pt x="6186" y="5153"/>
                      <a:pt x="6205" y="5137"/>
                    </a:cubicBezTo>
                    <a:cubicBezTo>
                      <a:pt x="6217" y="5145"/>
                      <a:pt x="6231" y="5149"/>
                      <a:pt x="6246" y="5149"/>
                    </a:cubicBezTo>
                    <a:cubicBezTo>
                      <a:pt x="6273" y="5149"/>
                      <a:pt x="6299" y="5136"/>
                      <a:pt x="6310" y="5108"/>
                    </a:cubicBezTo>
                    <a:cubicBezTo>
                      <a:pt x="6631" y="4296"/>
                      <a:pt x="6922" y="3512"/>
                      <a:pt x="7376" y="2758"/>
                    </a:cubicBezTo>
                    <a:cubicBezTo>
                      <a:pt x="7395" y="2727"/>
                      <a:pt x="7397" y="2695"/>
                      <a:pt x="7387" y="2667"/>
                    </a:cubicBezTo>
                    <a:cubicBezTo>
                      <a:pt x="7485" y="2666"/>
                      <a:pt x="7532" y="2515"/>
                      <a:pt x="7423" y="2469"/>
                    </a:cubicBezTo>
                    <a:cubicBezTo>
                      <a:pt x="6502" y="2080"/>
                      <a:pt x="5561" y="1720"/>
                      <a:pt x="4613" y="1400"/>
                    </a:cubicBezTo>
                    <a:cubicBezTo>
                      <a:pt x="4603" y="1396"/>
                      <a:pt x="4594" y="1395"/>
                      <a:pt x="4585" y="1395"/>
                    </a:cubicBezTo>
                    <a:cubicBezTo>
                      <a:pt x="4522" y="1395"/>
                      <a:pt x="4487" y="1473"/>
                      <a:pt x="4524" y="1520"/>
                    </a:cubicBezTo>
                    <a:cubicBezTo>
                      <a:pt x="4495" y="1548"/>
                      <a:pt x="4478" y="1587"/>
                      <a:pt x="4493" y="1635"/>
                    </a:cubicBezTo>
                    <a:cubicBezTo>
                      <a:pt x="4667" y="2199"/>
                      <a:pt x="4828" y="2749"/>
                      <a:pt x="4376" y="3248"/>
                    </a:cubicBezTo>
                    <a:cubicBezTo>
                      <a:pt x="4152" y="3498"/>
                      <a:pt x="3740" y="3606"/>
                      <a:pt x="3353" y="3606"/>
                    </a:cubicBezTo>
                    <a:cubicBezTo>
                      <a:pt x="3123" y="3606"/>
                      <a:pt x="2902" y="3568"/>
                      <a:pt x="2733" y="3500"/>
                    </a:cubicBezTo>
                    <a:cubicBezTo>
                      <a:pt x="1654" y="3059"/>
                      <a:pt x="1515" y="1518"/>
                      <a:pt x="2736" y="1178"/>
                    </a:cubicBezTo>
                    <a:cubicBezTo>
                      <a:pt x="2759" y="1173"/>
                      <a:pt x="2773" y="1160"/>
                      <a:pt x="2784" y="1145"/>
                    </a:cubicBezTo>
                    <a:cubicBezTo>
                      <a:pt x="2788" y="1146"/>
                      <a:pt x="2791" y="1148"/>
                      <a:pt x="2795" y="1149"/>
                    </a:cubicBezTo>
                    <a:cubicBezTo>
                      <a:pt x="2808" y="1154"/>
                      <a:pt x="2821" y="1156"/>
                      <a:pt x="2832" y="1156"/>
                    </a:cubicBezTo>
                    <a:cubicBezTo>
                      <a:pt x="2921" y="1156"/>
                      <a:pt x="2960" y="1017"/>
                      <a:pt x="2864" y="972"/>
                    </a:cubicBezTo>
                    <a:cubicBezTo>
                      <a:pt x="1980" y="560"/>
                      <a:pt x="1037" y="211"/>
                      <a:pt x="85" y="2"/>
                    </a:cubicBezTo>
                    <a:cubicBezTo>
                      <a:pt x="80" y="1"/>
                      <a:pt x="75" y="0"/>
                      <a:pt x="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748080" y="2108932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4875050" y="917957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" name="Google Shape;887;p58">
            <a:extLst>
              <a:ext uri="{FF2B5EF4-FFF2-40B4-BE49-F238E27FC236}">
                <a16:creationId xmlns:a16="http://schemas.microsoft.com/office/drawing/2014/main" id="{5ADAF118-B0D5-4F6F-E68D-366BA1F8E89D}"/>
              </a:ext>
            </a:extLst>
          </p:cNvPr>
          <p:cNvGrpSpPr/>
          <p:nvPr/>
        </p:nvGrpSpPr>
        <p:grpSpPr>
          <a:xfrm>
            <a:off x="0" y="614230"/>
            <a:ext cx="3662883" cy="5266207"/>
            <a:chOff x="208066" y="307461"/>
            <a:chExt cx="3662883" cy="5266207"/>
          </a:xfrm>
        </p:grpSpPr>
        <p:sp>
          <p:nvSpPr>
            <p:cNvPr id="5" name="Google Shape;888;p58">
              <a:extLst>
                <a:ext uri="{FF2B5EF4-FFF2-40B4-BE49-F238E27FC236}">
                  <a16:creationId xmlns:a16="http://schemas.microsoft.com/office/drawing/2014/main" id="{22A9C7A7-7615-2E67-E0C9-DC3AE4A4277D}"/>
                </a:ext>
              </a:extLst>
            </p:cNvPr>
            <p:cNvSpPr/>
            <p:nvPr/>
          </p:nvSpPr>
          <p:spPr>
            <a:xfrm>
              <a:off x="551610" y="863071"/>
              <a:ext cx="3063902" cy="4710596"/>
            </a:xfrm>
            <a:custGeom>
              <a:avLst/>
              <a:gdLst/>
              <a:ahLst/>
              <a:cxnLst/>
              <a:rect l="l" t="t" r="r" b="b"/>
              <a:pathLst>
                <a:path w="19320" h="29704" extrusionOk="0">
                  <a:moveTo>
                    <a:pt x="11680" y="0"/>
                  </a:moveTo>
                  <a:cubicBezTo>
                    <a:pt x="11231" y="0"/>
                    <a:pt x="10879" y="32"/>
                    <a:pt x="10693" y="95"/>
                  </a:cubicBezTo>
                  <a:cubicBezTo>
                    <a:pt x="9632" y="453"/>
                    <a:pt x="9153" y="548"/>
                    <a:pt x="8543" y="548"/>
                  </a:cubicBezTo>
                  <a:cubicBezTo>
                    <a:pt x="8244" y="548"/>
                    <a:pt x="7913" y="525"/>
                    <a:pt x="7466" y="499"/>
                  </a:cubicBezTo>
                  <a:cubicBezTo>
                    <a:pt x="7421" y="496"/>
                    <a:pt x="7374" y="495"/>
                    <a:pt x="7326" y="495"/>
                  </a:cubicBezTo>
                  <a:cubicBezTo>
                    <a:pt x="5959" y="495"/>
                    <a:pt x="3816" y="1614"/>
                    <a:pt x="2429" y="4622"/>
                  </a:cubicBezTo>
                  <a:cubicBezTo>
                    <a:pt x="994" y="7734"/>
                    <a:pt x="0" y="22853"/>
                    <a:pt x="748" y="24003"/>
                  </a:cubicBezTo>
                  <a:cubicBezTo>
                    <a:pt x="1124" y="24582"/>
                    <a:pt x="2989" y="24657"/>
                    <a:pt x="3931" y="24657"/>
                  </a:cubicBezTo>
                  <a:cubicBezTo>
                    <a:pt x="4260" y="24657"/>
                    <a:pt x="4477" y="24648"/>
                    <a:pt x="4477" y="24648"/>
                  </a:cubicBezTo>
                  <a:lnTo>
                    <a:pt x="4477" y="24648"/>
                  </a:lnTo>
                  <a:cubicBezTo>
                    <a:pt x="3738" y="25707"/>
                    <a:pt x="2849" y="26364"/>
                    <a:pt x="2849" y="27003"/>
                  </a:cubicBezTo>
                  <a:cubicBezTo>
                    <a:pt x="2849" y="28564"/>
                    <a:pt x="6460" y="29638"/>
                    <a:pt x="9582" y="29701"/>
                  </a:cubicBezTo>
                  <a:cubicBezTo>
                    <a:pt x="9655" y="29702"/>
                    <a:pt x="9729" y="29703"/>
                    <a:pt x="9803" y="29703"/>
                  </a:cubicBezTo>
                  <a:cubicBezTo>
                    <a:pt x="12891" y="29703"/>
                    <a:pt x="16720" y="28445"/>
                    <a:pt x="16720" y="27173"/>
                  </a:cubicBezTo>
                  <a:cubicBezTo>
                    <a:pt x="16720" y="26471"/>
                    <a:pt x="15308" y="25199"/>
                    <a:pt x="15052" y="24785"/>
                  </a:cubicBezTo>
                  <a:cubicBezTo>
                    <a:pt x="14796" y="24370"/>
                    <a:pt x="13814" y="23188"/>
                    <a:pt x="13252" y="22014"/>
                  </a:cubicBezTo>
                  <a:cubicBezTo>
                    <a:pt x="12691" y="20841"/>
                    <a:pt x="13581" y="17830"/>
                    <a:pt x="13581" y="17830"/>
                  </a:cubicBezTo>
                  <a:cubicBezTo>
                    <a:pt x="13581" y="17830"/>
                    <a:pt x="15138" y="18085"/>
                    <a:pt x="16336" y="18136"/>
                  </a:cubicBezTo>
                  <a:cubicBezTo>
                    <a:pt x="16353" y="18137"/>
                    <a:pt x="16370" y="18137"/>
                    <a:pt x="16386" y="18137"/>
                  </a:cubicBezTo>
                  <a:cubicBezTo>
                    <a:pt x="17535" y="18137"/>
                    <a:pt x="17510" y="16377"/>
                    <a:pt x="17510" y="16377"/>
                  </a:cubicBezTo>
                  <a:cubicBezTo>
                    <a:pt x="17510" y="16377"/>
                    <a:pt x="17867" y="16096"/>
                    <a:pt x="17969" y="15814"/>
                  </a:cubicBezTo>
                  <a:cubicBezTo>
                    <a:pt x="18070" y="15534"/>
                    <a:pt x="17738" y="15177"/>
                    <a:pt x="17738" y="15177"/>
                  </a:cubicBezTo>
                  <a:cubicBezTo>
                    <a:pt x="17738" y="15177"/>
                    <a:pt x="17701" y="15203"/>
                    <a:pt x="17695" y="15203"/>
                  </a:cubicBezTo>
                  <a:cubicBezTo>
                    <a:pt x="17687" y="15203"/>
                    <a:pt x="17723" y="15165"/>
                    <a:pt x="17917" y="14999"/>
                  </a:cubicBezTo>
                  <a:cubicBezTo>
                    <a:pt x="18275" y="14692"/>
                    <a:pt x="18275" y="14335"/>
                    <a:pt x="18045" y="14055"/>
                  </a:cubicBezTo>
                  <a:cubicBezTo>
                    <a:pt x="17814" y="13775"/>
                    <a:pt x="18096" y="13544"/>
                    <a:pt x="18096" y="13544"/>
                  </a:cubicBezTo>
                  <a:cubicBezTo>
                    <a:pt x="18096" y="13544"/>
                    <a:pt x="19192" y="13135"/>
                    <a:pt x="18938" y="12626"/>
                  </a:cubicBezTo>
                  <a:cubicBezTo>
                    <a:pt x="18514" y="11777"/>
                    <a:pt x="17815" y="9999"/>
                    <a:pt x="18070" y="9132"/>
                  </a:cubicBezTo>
                  <a:cubicBezTo>
                    <a:pt x="18204" y="8679"/>
                    <a:pt x="18287" y="8225"/>
                    <a:pt x="18244" y="7496"/>
                  </a:cubicBezTo>
                  <a:lnTo>
                    <a:pt x="18244" y="7496"/>
                  </a:lnTo>
                  <a:cubicBezTo>
                    <a:pt x="18244" y="7496"/>
                    <a:pt x="18259" y="7497"/>
                    <a:pt x="18284" y="7497"/>
                  </a:cubicBezTo>
                  <a:cubicBezTo>
                    <a:pt x="18427" y="7497"/>
                    <a:pt x="18915" y="7481"/>
                    <a:pt x="19101" y="7265"/>
                  </a:cubicBezTo>
                  <a:cubicBezTo>
                    <a:pt x="19320" y="7013"/>
                    <a:pt x="18108" y="2906"/>
                    <a:pt x="17231" y="1549"/>
                  </a:cubicBezTo>
                  <a:cubicBezTo>
                    <a:pt x="16535" y="474"/>
                    <a:pt x="13398" y="0"/>
                    <a:pt x="116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89;p58">
              <a:extLst>
                <a:ext uri="{FF2B5EF4-FFF2-40B4-BE49-F238E27FC236}">
                  <a16:creationId xmlns:a16="http://schemas.microsoft.com/office/drawing/2014/main" id="{7D0DE4C4-2714-1FFC-2D44-E93872D80429}"/>
                </a:ext>
              </a:extLst>
            </p:cNvPr>
            <p:cNvGrpSpPr/>
            <p:nvPr/>
          </p:nvGrpSpPr>
          <p:grpSpPr>
            <a:xfrm>
              <a:off x="208066" y="351586"/>
              <a:ext cx="1098182" cy="1412672"/>
              <a:chOff x="313736" y="423297"/>
              <a:chExt cx="864302" cy="1111902"/>
            </a:xfrm>
          </p:grpSpPr>
          <p:sp>
            <p:nvSpPr>
              <p:cNvPr id="724" name="Google Shape;890;p58">
                <a:extLst>
                  <a:ext uri="{FF2B5EF4-FFF2-40B4-BE49-F238E27FC236}">
                    <a16:creationId xmlns:a16="http://schemas.microsoft.com/office/drawing/2014/main" id="{8D3CC4DB-77F6-BF68-96B5-09329B6CBF01}"/>
                  </a:ext>
                </a:extLst>
              </p:cNvPr>
              <p:cNvSpPr/>
              <p:nvPr/>
            </p:nvSpPr>
            <p:spPr>
              <a:xfrm>
                <a:off x="1015041" y="1388638"/>
                <a:ext cx="162997" cy="14656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891;p58">
                <a:extLst>
                  <a:ext uri="{FF2B5EF4-FFF2-40B4-BE49-F238E27FC236}">
                    <a16:creationId xmlns:a16="http://schemas.microsoft.com/office/drawing/2014/main" id="{97C414E7-1F4B-5424-0A60-F59C28728825}"/>
                  </a:ext>
                </a:extLst>
              </p:cNvPr>
              <p:cNvSpPr/>
              <p:nvPr/>
            </p:nvSpPr>
            <p:spPr>
              <a:xfrm>
                <a:off x="1027080" y="1398512"/>
                <a:ext cx="141760" cy="127354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892;p58">
                <a:extLst>
                  <a:ext uri="{FF2B5EF4-FFF2-40B4-BE49-F238E27FC236}">
                    <a16:creationId xmlns:a16="http://schemas.microsoft.com/office/drawing/2014/main" id="{EDB7CF6F-F91D-7DB7-6526-910F26ECE732}"/>
                  </a:ext>
                </a:extLst>
              </p:cNvPr>
              <p:cNvSpPr/>
              <p:nvPr/>
            </p:nvSpPr>
            <p:spPr>
              <a:xfrm>
                <a:off x="915212" y="1093145"/>
                <a:ext cx="209123" cy="19701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893;p58">
                <a:extLst>
                  <a:ext uri="{FF2B5EF4-FFF2-40B4-BE49-F238E27FC236}">
                    <a16:creationId xmlns:a16="http://schemas.microsoft.com/office/drawing/2014/main" id="{E23B1C9A-00C4-98A2-01C8-82D0F45BF2A5}"/>
                  </a:ext>
                </a:extLst>
              </p:cNvPr>
              <p:cNvSpPr/>
              <p:nvPr/>
            </p:nvSpPr>
            <p:spPr>
              <a:xfrm>
                <a:off x="923666" y="1104034"/>
                <a:ext cx="184302" cy="175645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894;p58">
                <a:extLst>
                  <a:ext uri="{FF2B5EF4-FFF2-40B4-BE49-F238E27FC236}">
                    <a16:creationId xmlns:a16="http://schemas.microsoft.com/office/drawing/2014/main" id="{C0F57590-E7D5-C329-14B9-2117765D1CF4}"/>
                  </a:ext>
                </a:extLst>
              </p:cNvPr>
              <p:cNvSpPr/>
              <p:nvPr/>
            </p:nvSpPr>
            <p:spPr>
              <a:xfrm>
                <a:off x="313736" y="423297"/>
                <a:ext cx="712047" cy="644751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895;p58">
                <a:extLst>
                  <a:ext uri="{FF2B5EF4-FFF2-40B4-BE49-F238E27FC236}">
                    <a16:creationId xmlns:a16="http://schemas.microsoft.com/office/drawing/2014/main" id="{32DF5DE6-B5AB-F2E2-DF36-326AC0B628D3}"/>
                  </a:ext>
                </a:extLst>
              </p:cNvPr>
              <p:cNvSpPr/>
              <p:nvPr/>
            </p:nvSpPr>
            <p:spPr>
              <a:xfrm>
                <a:off x="330239" y="435269"/>
                <a:ext cx="683438" cy="619118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896;p58">
                <a:extLst>
                  <a:ext uri="{FF2B5EF4-FFF2-40B4-BE49-F238E27FC236}">
                    <a16:creationId xmlns:a16="http://schemas.microsoft.com/office/drawing/2014/main" id="{0B6EAE0A-D303-CA8D-9AFE-C6BBC50B774F}"/>
                  </a:ext>
                </a:extLst>
              </p:cNvPr>
              <p:cNvSpPr/>
              <p:nvPr/>
            </p:nvSpPr>
            <p:spPr>
              <a:xfrm>
                <a:off x="776899" y="735631"/>
                <a:ext cx="63779" cy="492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897;p58">
                <a:extLst>
                  <a:ext uri="{FF2B5EF4-FFF2-40B4-BE49-F238E27FC236}">
                    <a16:creationId xmlns:a16="http://schemas.microsoft.com/office/drawing/2014/main" id="{34D804EB-6D1B-6A63-B8B7-E20DB19FA551}"/>
                  </a:ext>
                </a:extLst>
              </p:cNvPr>
              <p:cNvSpPr/>
              <p:nvPr/>
            </p:nvSpPr>
            <p:spPr>
              <a:xfrm>
                <a:off x="649610" y="728530"/>
                <a:ext cx="57150" cy="527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898;p58">
                <a:extLst>
                  <a:ext uri="{FF2B5EF4-FFF2-40B4-BE49-F238E27FC236}">
                    <a16:creationId xmlns:a16="http://schemas.microsoft.com/office/drawing/2014/main" id="{7A39BAC5-465B-B850-A1EB-44EFB6C5282C}"/>
                  </a:ext>
                </a:extLst>
              </p:cNvPr>
              <p:cNvSpPr/>
              <p:nvPr/>
            </p:nvSpPr>
            <p:spPr>
              <a:xfrm>
                <a:off x="508321" y="734549"/>
                <a:ext cx="55189" cy="53363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99;p58">
              <a:extLst>
                <a:ext uri="{FF2B5EF4-FFF2-40B4-BE49-F238E27FC236}">
                  <a16:creationId xmlns:a16="http://schemas.microsoft.com/office/drawing/2014/main" id="{2F8EBA41-ACEA-06BB-52A7-1F96877083C9}"/>
                </a:ext>
              </a:extLst>
            </p:cNvPr>
            <p:cNvGrpSpPr/>
            <p:nvPr/>
          </p:nvGrpSpPr>
          <p:grpSpPr>
            <a:xfrm>
              <a:off x="3552529" y="1047786"/>
              <a:ext cx="318420" cy="287706"/>
              <a:chOff x="3552529" y="1047786"/>
              <a:chExt cx="318420" cy="287706"/>
            </a:xfrm>
          </p:grpSpPr>
          <p:sp>
            <p:nvSpPr>
              <p:cNvPr id="722" name="Google Shape;900;p58">
                <a:extLst>
                  <a:ext uri="{FF2B5EF4-FFF2-40B4-BE49-F238E27FC236}">
                    <a16:creationId xmlns:a16="http://schemas.microsoft.com/office/drawing/2014/main" id="{7D0DA0C8-E306-3465-5770-60F0C51C4ECE}"/>
                  </a:ext>
                </a:extLst>
              </p:cNvPr>
              <p:cNvSpPr/>
              <p:nvPr/>
            </p:nvSpPr>
            <p:spPr>
              <a:xfrm>
                <a:off x="3552529" y="1047786"/>
                <a:ext cx="318420" cy="28770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901;p58">
                <a:extLst>
                  <a:ext uri="{FF2B5EF4-FFF2-40B4-BE49-F238E27FC236}">
                    <a16:creationId xmlns:a16="http://schemas.microsoft.com/office/drawing/2014/main" id="{AAE25019-81C9-9CF5-380A-B60B725FD689}"/>
                  </a:ext>
                </a:extLst>
              </p:cNvPr>
              <p:cNvSpPr/>
              <p:nvPr/>
            </p:nvSpPr>
            <p:spPr>
              <a:xfrm>
                <a:off x="3568157" y="1059526"/>
                <a:ext cx="288726" cy="26602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902;p58">
              <a:extLst>
                <a:ext uri="{FF2B5EF4-FFF2-40B4-BE49-F238E27FC236}">
                  <a16:creationId xmlns:a16="http://schemas.microsoft.com/office/drawing/2014/main" id="{06EB5768-F56B-8ED8-C05E-BF9295EFEF2A}"/>
                </a:ext>
              </a:extLst>
            </p:cNvPr>
            <p:cNvGrpSpPr/>
            <p:nvPr/>
          </p:nvGrpSpPr>
          <p:grpSpPr>
            <a:xfrm>
              <a:off x="1734153" y="1602466"/>
              <a:ext cx="209126" cy="199697"/>
              <a:chOff x="1734153" y="1602466"/>
              <a:chExt cx="209126" cy="199697"/>
            </a:xfrm>
          </p:grpSpPr>
          <p:sp>
            <p:nvSpPr>
              <p:cNvPr id="706" name="Google Shape;903;p58">
                <a:extLst>
                  <a:ext uri="{FF2B5EF4-FFF2-40B4-BE49-F238E27FC236}">
                    <a16:creationId xmlns:a16="http://schemas.microsoft.com/office/drawing/2014/main" id="{4B340D21-8270-6121-5EA8-AFBA6B3CCB1C}"/>
                  </a:ext>
                </a:extLst>
              </p:cNvPr>
              <p:cNvSpPr/>
              <p:nvPr/>
            </p:nvSpPr>
            <p:spPr>
              <a:xfrm>
                <a:off x="1734153" y="1602466"/>
                <a:ext cx="209126" cy="199697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579" extrusionOk="0">
                    <a:moveTo>
                      <a:pt x="1851" y="261"/>
                    </a:moveTo>
                    <a:cubicBezTo>
                      <a:pt x="2001" y="556"/>
                      <a:pt x="2115" y="860"/>
                      <a:pt x="2236" y="1172"/>
                    </a:cubicBezTo>
                    <a:cubicBezTo>
                      <a:pt x="2252" y="1209"/>
                      <a:pt x="2282" y="1227"/>
                      <a:pt x="2312" y="1230"/>
                    </a:cubicBezTo>
                    <a:cubicBezTo>
                      <a:pt x="2312" y="1270"/>
                      <a:pt x="2333" y="1307"/>
                      <a:pt x="2385" y="1316"/>
                    </a:cubicBezTo>
                    <a:cubicBezTo>
                      <a:pt x="2727" y="1377"/>
                      <a:pt x="3056" y="1464"/>
                      <a:pt x="3380" y="1583"/>
                    </a:cubicBezTo>
                    <a:cubicBezTo>
                      <a:pt x="3084" y="1749"/>
                      <a:pt x="2766" y="1915"/>
                      <a:pt x="2518" y="2136"/>
                    </a:cubicBezTo>
                    <a:cubicBezTo>
                      <a:pt x="2498" y="2155"/>
                      <a:pt x="2499" y="2184"/>
                      <a:pt x="2511" y="2206"/>
                    </a:cubicBezTo>
                    <a:cubicBezTo>
                      <a:pt x="2488" y="2223"/>
                      <a:pt x="2473" y="2249"/>
                      <a:pt x="2472" y="2284"/>
                    </a:cubicBezTo>
                    <a:cubicBezTo>
                      <a:pt x="2464" y="2622"/>
                      <a:pt x="2463" y="2962"/>
                      <a:pt x="2462" y="3300"/>
                    </a:cubicBezTo>
                    <a:cubicBezTo>
                      <a:pt x="2165" y="3110"/>
                      <a:pt x="1896" y="2891"/>
                      <a:pt x="1647" y="2639"/>
                    </a:cubicBezTo>
                    <a:cubicBezTo>
                      <a:pt x="1631" y="2622"/>
                      <a:pt x="1612" y="2615"/>
                      <a:pt x="1595" y="2615"/>
                    </a:cubicBezTo>
                    <a:cubicBezTo>
                      <a:pt x="1589" y="2615"/>
                      <a:pt x="1584" y="2616"/>
                      <a:pt x="1579" y="2617"/>
                    </a:cubicBezTo>
                    <a:cubicBezTo>
                      <a:pt x="1560" y="2594"/>
                      <a:pt x="1532" y="2578"/>
                      <a:pt x="1500" y="2578"/>
                    </a:cubicBezTo>
                    <a:cubicBezTo>
                      <a:pt x="1486" y="2578"/>
                      <a:pt x="1471" y="2581"/>
                      <a:pt x="1456" y="2587"/>
                    </a:cubicBezTo>
                    <a:cubicBezTo>
                      <a:pt x="1131" y="2740"/>
                      <a:pt x="802" y="2860"/>
                      <a:pt x="458" y="2948"/>
                    </a:cubicBezTo>
                    <a:cubicBezTo>
                      <a:pt x="606" y="2664"/>
                      <a:pt x="751" y="2375"/>
                      <a:pt x="878" y="2078"/>
                    </a:cubicBezTo>
                    <a:cubicBezTo>
                      <a:pt x="884" y="2064"/>
                      <a:pt x="883" y="2053"/>
                      <a:pt x="878" y="2041"/>
                    </a:cubicBezTo>
                    <a:cubicBezTo>
                      <a:pt x="906" y="2018"/>
                      <a:pt x="918" y="1976"/>
                      <a:pt x="885" y="1946"/>
                    </a:cubicBezTo>
                    <a:cubicBezTo>
                      <a:pt x="632" y="1722"/>
                      <a:pt x="413" y="1492"/>
                      <a:pt x="240" y="1207"/>
                    </a:cubicBezTo>
                    <a:cubicBezTo>
                      <a:pt x="473" y="1165"/>
                      <a:pt x="706" y="1143"/>
                      <a:pt x="940" y="1143"/>
                    </a:cubicBezTo>
                    <a:cubicBezTo>
                      <a:pt x="1050" y="1143"/>
                      <a:pt x="1161" y="1148"/>
                      <a:pt x="1272" y="1158"/>
                    </a:cubicBezTo>
                    <a:cubicBezTo>
                      <a:pt x="1274" y="1158"/>
                      <a:pt x="1277" y="1158"/>
                      <a:pt x="1279" y="1158"/>
                    </a:cubicBezTo>
                    <a:cubicBezTo>
                      <a:pt x="1330" y="1158"/>
                      <a:pt x="1354" y="1120"/>
                      <a:pt x="1353" y="1080"/>
                    </a:cubicBezTo>
                    <a:cubicBezTo>
                      <a:pt x="1501" y="792"/>
                      <a:pt x="1657" y="518"/>
                      <a:pt x="1851" y="261"/>
                    </a:cubicBezTo>
                    <a:close/>
                    <a:moveTo>
                      <a:pt x="1862" y="1"/>
                    </a:moveTo>
                    <a:cubicBezTo>
                      <a:pt x="1839" y="1"/>
                      <a:pt x="1818" y="9"/>
                      <a:pt x="1803" y="28"/>
                    </a:cubicBezTo>
                    <a:cubicBezTo>
                      <a:pt x="1570" y="320"/>
                      <a:pt x="1368" y="639"/>
                      <a:pt x="1229" y="986"/>
                    </a:cubicBezTo>
                    <a:cubicBezTo>
                      <a:pt x="1110" y="976"/>
                      <a:pt x="992" y="970"/>
                      <a:pt x="875" y="970"/>
                    </a:cubicBezTo>
                    <a:cubicBezTo>
                      <a:pt x="609" y="970"/>
                      <a:pt x="345" y="998"/>
                      <a:pt x="81" y="1056"/>
                    </a:cubicBezTo>
                    <a:cubicBezTo>
                      <a:pt x="22" y="1069"/>
                      <a:pt x="1" y="1137"/>
                      <a:pt x="27" y="1185"/>
                    </a:cubicBezTo>
                    <a:cubicBezTo>
                      <a:pt x="209" y="1516"/>
                      <a:pt x="458" y="1821"/>
                      <a:pt x="778" y="2026"/>
                    </a:cubicBezTo>
                    <a:cubicBezTo>
                      <a:pt x="776" y="2028"/>
                      <a:pt x="773" y="2030"/>
                      <a:pt x="771" y="2032"/>
                    </a:cubicBezTo>
                    <a:cubicBezTo>
                      <a:pt x="561" y="2357"/>
                      <a:pt x="379" y="2705"/>
                      <a:pt x="195" y="3044"/>
                    </a:cubicBezTo>
                    <a:cubicBezTo>
                      <a:pt x="156" y="3116"/>
                      <a:pt x="211" y="3189"/>
                      <a:pt x="284" y="3189"/>
                    </a:cubicBezTo>
                    <a:cubicBezTo>
                      <a:pt x="290" y="3189"/>
                      <a:pt x="297" y="3188"/>
                      <a:pt x="304" y="3187"/>
                    </a:cubicBezTo>
                    <a:cubicBezTo>
                      <a:pt x="735" y="3101"/>
                      <a:pt x="1157" y="2961"/>
                      <a:pt x="1548" y="2761"/>
                    </a:cubicBezTo>
                    <a:cubicBezTo>
                      <a:pt x="1826" y="3077"/>
                      <a:pt x="2151" y="3344"/>
                      <a:pt x="2511" y="3564"/>
                    </a:cubicBezTo>
                    <a:cubicBezTo>
                      <a:pt x="2527" y="3574"/>
                      <a:pt x="2544" y="3579"/>
                      <a:pt x="2561" y="3579"/>
                    </a:cubicBezTo>
                    <a:cubicBezTo>
                      <a:pt x="2613" y="3579"/>
                      <a:pt x="2660" y="3535"/>
                      <a:pt x="2662" y="3478"/>
                    </a:cubicBezTo>
                    <a:cubicBezTo>
                      <a:pt x="2669" y="3081"/>
                      <a:pt x="2679" y="2681"/>
                      <a:pt x="2679" y="2283"/>
                    </a:cubicBezTo>
                    <a:cubicBezTo>
                      <a:pt x="2679" y="2246"/>
                      <a:pt x="2663" y="2220"/>
                      <a:pt x="2639" y="2203"/>
                    </a:cubicBezTo>
                    <a:cubicBezTo>
                      <a:pt x="2997" y="2071"/>
                      <a:pt x="3336" y="1835"/>
                      <a:pt x="3665" y="1651"/>
                    </a:cubicBezTo>
                    <a:cubicBezTo>
                      <a:pt x="3747" y="1604"/>
                      <a:pt x="3714" y="1498"/>
                      <a:pt x="3640" y="1468"/>
                    </a:cubicBezTo>
                    <a:cubicBezTo>
                      <a:pt x="3253" y="1306"/>
                      <a:pt x="2852" y="1187"/>
                      <a:pt x="2439" y="1122"/>
                    </a:cubicBezTo>
                    <a:cubicBezTo>
                      <a:pt x="2434" y="1121"/>
                      <a:pt x="2430" y="1121"/>
                      <a:pt x="2425" y="1121"/>
                    </a:cubicBezTo>
                    <a:cubicBezTo>
                      <a:pt x="2418" y="1121"/>
                      <a:pt x="2411" y="1122"/>
                      <a:pt x="2403" y="1123"/>
                    </a:cubicBezTo>
                    <a:cubicBezTo>
                      <a:pt x="2315" y="747"/>
                      <a:pt x="2135" y="382"/>
                      <a:pt x="1945" y="46"/>
                    </a:cubicBezTo>
                    <a:cubicBezTo>
                      <a:pt x="1929" y="19"/>
                      <a:pt x="1895" y="1"/>
                      <a:pt x="18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904;p58">
                <a:extLst>
                  <a:ext uri="{FF2B5EF4-FFF2-40B4-BE49-F238E27FC236}">
                    <a16:creationId xmlns:a16="http://schemas.microsoft.com/office/drawing/2014/main" id="{44AAD522-51D3-9B33-9233-B81A015A369A}"/>
                  </a:ext>
                </a:extLst>
              </p:cNvPr>
              <p:cNvSpPr/>
              <p:nvPr/>
            </p:nvSpPr>
            <p:spPr>
              <a:xfrm>
                <a:off x="1747600" y="1616917"/>
                <a:ext cx="175146" cy="169622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040" extrusionOk="0">
                    <a:moveTo>
                      <a:pt x="1611" y="0"/>
                    </a:moveTo>
                    <a:cubicBezTo>
                      <a:pt x="1418" y="257"/>
                      <a:pt x="1261" y="532"/>
                      <a:pt x="1113" y="820"/>
                    </a:cubicBezTo>
                    <a:cubicBezTo>
                      <a:pt x="1113" y="860"/>
                      <a:pt x="1090" y="898"/>
                      <a:pt x="1042" y="898"/>
                    </a:cubicBezTo>
                    <a:cubicBezTo>
                      <a:pt x="1039" y="898"/>
                      <a:pt x="1036" y="898"/>
                      <a:pt x="1033" y="898"/>
                    </a:cubicBezTo>
                    <a:cubicBezTo>
                      <a:pt x="920" y="888"/>
                      <a:pt x="808" y="883"/>
                      <a:pt x="696" y="883"/>
                    </a:cubicBezTo>
                    <a:cubicBezTo>
                      <a:pt x="462" y="883"/>
                      <a:pt x="230" y="905"/>
                      <a:pt x="0" y="946"/>
                    </a:cubicBezTo>
                    <a:cubicBezTo>
                      <a:pt x="172" y="1232"/>
                      <a:pt x="392" y="1461"/>
                      <a:pt x="645" y="1686"/>
                    </a:cubicBezTo>
                    <a:cubicBezTo>
                      <a:pt x="677" y="1716"/>
                      <a:pt x="666" y="1758"/>
                      <a:pt x="638" y="1781"/>
                    </a:cubicBezTo>
                    <a:cubicBezTo>
                      <a:pt x="643" y="1792"/>
                      <a:pt x="644" y="1804"/>
                      <a:pt x="638" y="1818"/>
                    </a:cubicBezTo>
                    <a:cubicBezTo>
                      <a:pt x="511" y="2114"/>
                      <a:pt x="366" y="2402"/>
                      <a:pt x="218" y="2688"/>
                    </a:cubicBezTo>
                    <a:cubicBezTo>
                      <a:pt x="562" y="2600"/>
                      <a:pt x="891" y="2479"/>
                      <a:pt x="1216" y="2327"/>
                    </a:cubicBezTo>
                    <a:cubicBezTo>
                      <a:pt x="1231" y="2320"/>
                      <a:pt x="1246" y="2317"/>
                      <a:pt x="1260" y="2317"/>
                    </a:cubicBezTo>
                    <a:cubicBezTo>
                      <a:pt x="1292" y="2317"/>
                      <a:pt x="1320" y="2334"/>
                      <a:pt x="1339" y="2357"/>
                    </a:cubicBezTo>
                    <a:cubicBezTo>
                      <a:pt x="1345" y="2356"/>
                      <a:pt x="1350" y="2355"/>
                      <a:pt x="1355" y="2355"/>
                    </a:cubicBezTo>
                    <a:cubicBezTo>
                      <a:pt x="1373" y="2355"/>
                      <a:pt x="1391" y="2362"/>
                      <a:pt x="1408" y="2379"/>
                    </a:cubicBezTo>
                    <a:cubicBezTo>
                      <a:pt x="1656" y="2632"/>
                      <a:pt x="1925" y="2849"/>
                      <a:pt x="2222" y="3039"/>
                    </a:cubicBezTo>
                    <a:cubicBezTo>
                      <a:pt x="2223" y="2702"/>
                      <a:pt x="2224" y="2362"/>
                      <a:pt x="2232" y="2024"/>
                    </a:cubicBezTo>
                    <a:cubicBezTo>
                      <a:pt x="2233" y="1988"/>
                      <a:pt x="2248" y="1962"/>
                      <a:pt x="2272" y="1946"/>
                    </a:cubicBezTo>
                    <a:cubicBezTo>
                      <a:pt x="2258" y="1925"/>
                      <a:pt x="2257" y="1896"/>
                      <a:pt x="2277" y="1877"/>
                    </a:cubicBezTo>
                    <a:cubicBezTo>
                      <a:pt x="2525" y="1656"/>
                      <a:pt x="2843" y="1490"/>
                      <a:pt x="3139" y="1324"/>
                    </a:cubicBezTo>
                    <a:cubicBezTo>
                      <a:pt x="2815" y="1205"/>
                      <a:pt x="2486" y="1118"/>
                      <a:pt x="2146" y="1056"/>
                    </a:cubicBezTo>
                    <a:cubicBezTo>
                      <a:pt x="2093" y="1048"/>
                      <a:pt x="2072" y="1010"/>
                      <a:pt x="2072" y="970"/>
                    </a:cubicBezTo>
                    <a:cubicBezTo>
                      <a:pt x="2042" y="969"/>
                      <a:pt x="2011" y="949"/>
                      <a:pt x="1996" y="912"/>
                    </a:cubicBezTo>
                    <a:cubicBezTo>
                      <a:pt x="1877" y="600"/>
                      <a:pt x="1763" y="296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05;p58">
              <a:extLst>
                <a:ext uri="{FF2B5EF4-FFF2-40B4-BE49-F238E27FC236}">
                  <a16:creationId xmlns:a16="http://schemas.microsoft.com/office/drawing/2014/main" id="{4FCEAF13-8D95-89FD-6AB2-533D5C52EEDE}"/>
                </a:ext>
              </a:extLst>
            </p:cNvPr>
            <p:cNvGrpSpPr/>
            <p:nvPr/>
          </p:nvGrpSpPr>
          <p:grpSpPr>
            <a:xfrm>
              <a:off x="1734153" y="618193"/>
              <a:ext cx="511388" cy="571765"/>
              <a:chOff x="1734153" y="618193"/>
              <a:chExt cx="511388" cy="571765"/>
            </a:xfrm>
          </p:grpSpPr>
          <p:sp>
            <p:nvSpPr>
              <p:cNvPr id="22" name="Google Shape;906;p58">
                <a:extLst>
                  <a:ext uri="{FF2B5EF4-FFF2-40B4-BE49-F238E27FC236}">
                    <a16:creationId xmlns:a16="http://schemas.microsoft.com/office/drawing/2014/main" id="{8D46D319-A68C-48C7-71E0-2D230620ADFC}"/>
                  </a:ext>
                </a:extLst>
              </p:cNvPr>
              <p:cNvSpPr/>
              <p:nvPr/>
            </p:nvSpPr>
            <p:spPr>
              <a:xfrm>
                <a:off x="1734153" y="618193"/>
                <a:ext cx="511388" cy="57176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7;p58">
                <a:extLst>
                  <a:ext uri="{FF2B5EF4-FFF2-40B4-BE49-F238E27FC236}">
                    <a16:creationId xmlns:a16="http://schemas.microsoft.com/office/drawing/2014/main" id="{108EFEA5-4176-5589-5E2B-DAEF326503A2}"/>
                  </a:ext>
                </a:extLst>
              </p:cNvPr>
              <p:cNvSpPr/>
              <p:nvPr/>
            </p:nvSpPr>
            <p:spPr>
              <a:xfrm>
                <a:off x="1743497" y="629915"/>
                <a:ext cx="489456" cy="54927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8;p58">
                <a:extLst>
                  <a:ext uri="{FF2B5EF4-FFF2-40B4-BE49-F238E27FC236}">
                    <a16:creationId xmlns:a16="http://schemas.microsoft.com/office/drawing/2014/main" id="{58792F98-26CE-8057-8CFB-83136AA8C723}"/>
                  </a:ext>
                </a:extLst>
              </p:cNvPr>
              <p:cNvSpPr/>
              <p:nvPr/>
            </p:nvSpPr>
            <p:spPr>
              <a:xfrm>
                <a:off x="1854449" y="904683"/>
                <a:ext cx="170823" cy="16118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9;p58">
                <a:extLst>
                  <a:ext uri="{FF2B5EF4-FFF2-40B4-BE49-F238E27FC236}">
                    <a16:creationId xmlns:a16="http://schemas.microsoft.com/office/drawing/2014/main" id="{49E9FD05-C690-33D9-678E-E6ADC258BEF0}"/>
                  </a:ext>
                </a:extLst>
              </p:cNvPr>
              <p:cNvSpPr/>
              <p:nvPr/>
            </p:nvSpPr>
            <p:spPr>
              <a:xfrm>
                <a:off x="1821661" y="935266"/>
                <a:ext cx="173548" cy="161748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0;p58">
                <a:extLst>
                  <a:ext uri="{FF2B5EF4-FFF2-40B4-BE49-F238E27FC236}">
                    <a16:creationId xmlns:a16="http://schemas.microsoft.com/office/drawing/2014/main" id="{0FCA9D09-9E7C-6A8B-9E45-BFB6C1E16C8C}"/>
                  </a:ext>
                </a:extLst>
              </p:cNvPr>
              <p:cNvSpPr/>
              <p:nvPr/>
            </p:nvSpPr>
            <p:spPr>
              <a:xfrm>
                <a:off x="1881614" y="867828"/>
                <a:ext cx="179907" cy="159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1;p58">
                <a:extLst>
                  <a:ext uri="{FF2B5EF4-FFF2-40B4-BE49-F238E27FC236}">
                    <a16:creationId xmlns:a16="http://schemas.microsoft.com/office/drawing/2014/main" id="{56EC482D-FD98-E525-7AE3-C06213434D2A}"/>
                  </a:ext>
                </a:extLst>
              </p:cNvPr>
              <p:cNvSpPr/>
              <p:nvPr/>
            </p:nvSpPr>
            <p:spPr>
              <a:xfrm>
                <a:off x="1897359" y="832444"/>
                <a:ext cx="184838" cy="169059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2;p58">
                <a:extLst>
                  <a:ext uri="{FF2B5EF4-FFF2-40B4-BE49-F238E27FC236}">
                    <a16:creationId xmlns:a16="http://schemas.microsoft.com/office/drawing/2014/main" id="{D5DDB3F3-32D3-D260-D419-A4491454F47A}"/>
                  </a:ext>
                </a:extLst>
              </p:cNvPr>
              <p:cNvSpPr/>
              <p:nvPr/>
            </p:nvSpPr>
            <p:spPr>
              <a:xfrm>
                <a:off x="1897316" y="1069276"/>
                <a:ext cx="55759" cy="4749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3;p58">
                <a:extLst>
                  <a:ext uri="{FF2B5EF4-FFF2-40B4-BE49-F238E27FC236}">
                    <a16:creationId xmlns:a16="http://schemas.microsoft.com/office/drawing/2014/main" id="{57E02CB0-DA0C-BF6A-033D-2202CE20380F}"/>
                  </a:ext>
                </a:extLst>
              </p:cNvPr>
              <p:cNvSpPr/>
              <p:nvPr/>
            </p:nvSpPr>
            <p:spPr>
              <a:xfrm>
                <a:off x="1929325" y="791480"/>
                <a:ext cx="175495" cy="16784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14;p58">
                <a:extLst>
                  <a:ext uri="{FF2B5EF4-FFF2-40B4-BE49-F238E27FC236}">
                    <a16:creationId xmlns:a16="http://schemas.microsoft.com/office/drawing/2014/main" id="{C1179A46-F3BB-6BDF-071A-91B8FEA433AE}"/>
                  </a:ext>
                </a:extLst>
              </p:cNvPr>
              <p:cNvSpPr/>
              <p:nvPr/>
            </p:nvSpPr>
            <p:spPr>
              <a:xfrm>
                <a:off x="1949612" y="761157"/>
                <a:ext cx="17977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5;p58">
                <a:extLst>
                  <a:ext uri="{FF2B5EF4-FFF2-40B4-BE49-F238E27FC236}">
                    <a16:creationId xmlns:a16="http://schemas.microsoft.com/office/drawing/2014/main" id="{BDE5CBBF-FFFD-56E1-5E29-B1B2641E531D}"/>
                  </a:ext>
                </a:extLst>
              </p:cNvPr>
              <p:cNvSpPr/>
              <p:nvPr/>
            </p:nvSpPr>
            <p:spPr>
              <a:xfrm>
                <a:off x="1976604" y="729709"/>
                <a:ext cx="182286" cy="162181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916;p58">
                <a:extLst>
                  <a:ext uri="{FF2B5EF4-FFF2-40B4-BE49-F238E27FC236}">
                    <a16:creationId xmlns:a16="http://schemas.microsoft.com/office/drawing/2014/main" id="{F1A46E75-D279-AA82-1F64-D938BCD1999F}"/>
                  </a:ext>
                </a:extLst>
              </p:cNvPr>
              <p:cNvSpPr/>
              <p:nvPr/>
            </p:nvSpPr>
            <p:spPr>
              <a:xfrm>
                <a:off x="1994253" y="697266"/>
                <a:ext cx="181075" cy="163219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917;p58">
                <a:extLst>
                  <a:ext uri="{FF2B5EF4-FFF2-40B4-BE49-F238E27FC236}">
                    <a16:creationId xmlns:a16="http://schemas.microsoft.com/office/drawing/2014/main" id="{9E01134E-A419-FC32-F1D6-8773047B1B3D}"/>
                  </a:ext>
                </a:extLst>
              </p:cNvPr>
              <p:cNvSpPr/>
              <p:nvPr/>
            </p:nvSpPr>
            <p:spPr>
              <a:xfrm>
                <a:off x="2014497" y="672394"/>
                <a:ext cx="82059" cy="7276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918;p58">
              <a:extLst>
                <a:ext uri="{FF2B5EF4-FFF2-40B4-BE49-F238E27FC236}">
                  <a16:creationId xmlns:a16="http://schemas.microsoft.com/office/drawing/2014/main" id="{BD590CA5-B8E4-57B7-190B-DC4682176B00}"/>
                </a:ext>
              </a:extLst>
            </p:cNvPr>
            <p:cNvGrpSpPr/>
            <p:nvPr/>
          </p:nvGrpSpPr>
          <p:grpSpPr>
            <a:xfrm>
              <a:off x="2772738" y="307461"/>
              <a:ext cx="812312" cy="802627"/>
              <a:chOff x="2772738" y="307461"/>
              <a:chExt cx="812312" cy="802627"/>
            </a:xfrm>
          </p:grpSpPr>
          <p:sp>
            <p:nvSpPr>
              <p:cNvPr id="16" name="Google Shape;919;p58">
                <a:extLst>
                  <a:ext uri="{FF2B5EF4-FFF2-40B4-BE49-F238E27FC236}">
                    <a16:creationId xmlns:a16="http://schemas.microsoft.com/office/drawing/2014/main" id="{4E1942C5-E08C-47DB-09E5-A4B080289B0E}"/>
                  </a:ext>
                </a:extLst>
              </p:cNvPr>
              <p:cNvSpPr/>
              <p:nvPr/>
            </p:nvSpPr>
            <p:spPr>
              <a:xfrm flipH="1">
                <a:off x="2772738" y="307461"/>
                <a:ext cx="812312" cy="802627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0;p58">
                <a:extLst>
                  <a:ext uri="{FF2B5EF4-FFF2-40B4-BE49-F238E27FC236}">
                    <a16:creationId xmlns:a16="http://schemas.microsoft.com/office/drawing/2014/main" id="{8B6A46B3-203D-3D85-AD9A-E7F933A8E1B7}"/>
                  </a:ext>
                </a:extLst>
              </p:cNvPr>
              <p:cNvSpPr/>
              <p:nvPr/>
            </p:nvSpPr>
            <p:spPr>
              <a:xfrm flipH="1">
                <a:off x="2800717" y="322956"/>
                <a:ext cx="769268" cy="76977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1;p58">
                <a:extLst>
                  <a:ext uri="{FF2B5EF4-FFF2-40B4-BE49-F238E27FC236}">
                    <a16:creationId xmlns:a16="http://schemas.microsoft.com/office/drawing/2014/main" id="{59A3B5F4-2427-EEB9-41A6-FA957BCF287E}"/>
                  </a:ext>
                </a:extLst>
              </p:cNvPr>
              <p:cNvSpPr/>
              <p:nvPr/>
            </p:nvSpPr>
            <p:spPr>
              <a:xfrm flipH="1">
                <a:off x="3113371" y="807185"/>
                <a:ext cx="105027" cy="9735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2;p58">
                <a:extLst>
                  <a:ext uri="{FF2B5EF4-FFF2-40B4-BE49-F238E27FC236}">
                    <a16:creationId xmlns:a16="http://schemas.microsoft.com/office/drawing/2014/main" id="{EA772083-20BC-05A1-E359-B2484A7EFC9B}"/>
                  </a:ext>
                </a:extLst>
              </p:cNvPr>
              <p:cNvSpPr/>
              <p:nvPr/>
            </p:nvSpPr>
            <p:spPr>
              <a:xfrm flipH="1">
                <a:off x="3125993" y="394980"/>
                <a:ext cx="227846" cy="403466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3;p58">
                <a:extLst>
                  <a:ext uri="{FF2B5EF4-FFF2-40B4-BE49-F238E27FC236}">
                    <a16:creationId xmlns:a16="http://schemas.microsoft.com/office/drawing/2014/main" id="{ECD8F0F7-8419-30A3-9D87-AB29D3BCCC2D}"/>
                  </a:ext>
                </a:extLst>
              </p:cNvPr>
              <p:cNvSpPr/>
              <p:nvPr/>
            </p:nvSpPr>
            <p:spPr>
              <a:xfrm flipH="1">
                <a:off x="3127432" y="821747"/>
                <a:ext cx="75614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4;p58">
                <a:extLst>
                  <a:ext uri="{FF2B5EF4-FFF2-40B4-BE49-F238E27FC236}">
                    <a16:creationId xmlns:a16="http://schemas.microsoft.com/office/drawing/2014/main" id="{25696574-5EA0-237E-AFBB-A00B82BCD1F3}"/>
                  </a:ext>
                </a:extLst>
              </p:cNvPr>
              <p:cNvSpPr/>
              <p:nvPr/>
            </p:nvSpPr>
            <p:spPr>
              <a:xfrm flipH="1">
                <a:off x="3141345" y="410332"/>
                <a:ext cx="196281" cy="37828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925;p58">
              <a:extLst>
                <a:ext uri="{FF2B5EF4-FFF2-40B4-BE49-F238E27FC236}">
                  <a16:creationId xmlns:a16="http://schemas.microsoft.com/office/drawing/2014/main" id="{5980F2E6-53B7-AF24-D6B6-4F4E92037322}"/>
                </a:ext>
              </a:extLst>
            </p:cNvPr>
            <p:cNvGrpSpPr/>
            <p:nvPr/>
          </p:nvGrpSpPr>
          <p:grpSpPr>
            <a:xfrm>
              <a:off x="2426241" y="1279693"/>
              <a:ext cx="447598" cy="504457"/>
              <a:chOff x="2426241" y="1279693"/>
              <a:chExt cx="447598" cy="504457"/>
            </a:xfrm>
          </p:grpSpPr>
          <p:sp>
            <p:nvSpPr>
              <p:cNvPr id="12" name="Google Shape;926;p58">
                <a:extLst>
                  <a:ext uri="{FF2B5EF4-FFF2-40B4-BE49-F238E27FC236}">
                    <a16:creationId xmlns:a16="http://schemas.microsoft.com/office/drawing/2014/main" id="{45AEC50A-CC1A-D2A6-4D52-9B2FBFEB312A}"/>
                  </a:ext>
                </a:extLst>
              </p:cNvPr>
              <p:cNvSpPr/>
              <p:nvPr/>
            </p:nvSpPr>
            <p:spPr>
              <a:xfrm rot="3055699">
                <a:off x="2529065" y="1674898"/>
                <a:ext cx="93872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7;p58">
                <a:extLst>
                  <a:ext uri="{FF2B5EF4-FFF2-40B4-BE49-F238E27FC236}">
                    <a16:creationId xmlns:a16="http://schemas.microsoft.com/office/drawing/2014/main" id="{AAF360B7-9657-4090-BEED-44390D180EC6}"/>
                  </a:ext>
                </a:extLst>
              </p:cNvPr>
              <p:cNvSpPr/>
              <p:nvPr/>
            </p:nvSpPr>
            <p:spPr>
              <a:xfrm rot="3055699">
                <a:off x="2540557" y="1687863"/>
                <a:ext cx="76881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8;p58">
                <a:extLst>
                  <a:ext uri="{FF2B5EF4-FFF2-40B4-BE49-F238E27FC236}">
                    <a16:creationId xmlns:a16="http://schemas.microsoft.com/office/drawing/2014/main" id="{12D03C88-B0A1-0D8E-CD1F-2063F396B70A}"/>
                  </a:ext>
                </a:extLst>
              </p:cNvPr>
              <p:cNvSpPr/>
              <p:nvPr/>
            </p:nvSpPr>
            <p:spPr>
              <a:xfrm rot="3055699">
                <a:off x="2501903" y="1332590"/>
                <a:ext cx="296276" cy="336002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9;p58">
                <a:extLst>
                  <a:ext uri="{FF2B5EF4-FFF2-40B4-BE49-F238E27FC236}">
                    <a16:creationId xmlns:a16="http://schemas.microsoft.com/office/drawing/2014/main" id="{8338658F-781E-B828-AAFC-4317BDA3B5C9}"/>
                  </a:ext>
                </a:extLst>
              </p:cNvPr>
              <p:cNvSpPr/>
              <p:nvPr/>
            </p:nvSpPr>
            <p:spPr>
              <a:xfrm rot="3055699">
                <a:off x="2511377" y="1343811"/>
                <a:ext cx="277429" cy="310934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69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4"/>
          <p:cNvSpPr txBox="1">
            <a:spLocks noGrp="1"/>
          </p:cNvSpPr>
          <p:nvPr>
            <p:ph type="title"/>
          </p:nvPr>
        </p:nvSpPr>
        <p:spPr>
          <a:xfrm>
            <a:off x="231281" y="315161"/>
            <a:ext cx="8153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Sentiment140 dataset with 1.6 million tweets</a:t>
            </a:r>
          </a:p>
        </p:txBody>
      </p:sp>
      <p:sp>
        <p:nvSpPr>
          <p:cNvPr id="768" name="Google Shape;768;p54"/>
          <p:cNvSpPr txBox="1">
            <a:spLocks noGrp="1"/>
          </p:cNvSpPr>
          <p:nvPr>
            <p:ph type="subTitle" idx="2"/>
          </p:nvPr>
        </p:nvSpPr>
        <p:spPr>
          <a:xfrm>
            <a:off x="569518" y="1720062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thuộc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1.6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triệu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49976D87-81AB-31CD-1DEF-88BB35E8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4" y="1477606"/>
            <a:ext cx="4073236" cy="23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59292" y="2086307"/>
            <a:ext cx="7450849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Kiến trúc hệ thống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566962" y="898475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" name="Google Shape;661;p50">
            <a:extLst>
              <a:ext uri="{FF2B5EF4-FFF2-40B4-BE49-F238E27FC236}">
                <a16:creationId xmlns:a16="http://schemas.microsoft.com/office/drawing/2014/main" id="{47FD7474-F61C-E204-50F6-8D3303689499}"/>
              </a:ext>
            </a:extLst>
          </p:cNvPr>
          <p:cNvGrpSpPr/>
          <p:nvPr/>
        </p:nvGrpSpPr>
        <p:grpSpPr>
          <a:xfrm>
            <a:off x="6103685" y="196875"/>
            <a:ext cx="3612911" cy="4946625"/>
            <a:chOff x="232404" y="523763"/>
            <a:chExt cx="3612911" cy="4946625"/>
          </a:xfrm>
        </p:grpSpPr>
        <p:sp>
          <p:nvSpPr>
            <p:cNvPr id="14" name="Google Shape;662;p50">
              <a:extLst>
                <a:ext uri="{FF2B5EF4-FFF2-40B4-BE49-F238E27FC236}">
                  <a16:creationId xmlns:a16="http://schemas.microsoft.com/office/drawing/2014/main" id="{1FEA133E-730A-AB5E-BD7E-333C4A8A2A6D}"/>
                </a:ext>
              </a:extLst>
            </p:cNvPr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663;p50">
              <a:extLst>
                <a:ext uri="{FF2B5EF4-FFF2-40B4-BE49-F238E27FC236}">
                  <a16:creationId xmlns:a16="http://schemas.microsoft.com/office/drawing/2014/main" id="{C064BEF7-9201-2CE4-6251-0ACC8204FAED}"/>
                </a:ext>
              </a:extLst>
            </p:cNvPr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738" name="Google Shape;664;p50">
                <a:extLst>
                  <a:ext uri="{FF2B5EF4-FFF2-40B4-BE49-F238E27FC236}">
                    <a16:creationId xmlns:a16="http://schemas.microsoft.com/office/drawing/2014/main" id="{F38D4BBC-45B9-F974-6042-A6D918710056}"/>
                  </a:ext>
                </a:extLst>
              </p:cNvPr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665;p50">
                <a:extLst>
                  <a:ext uri="{FF2B5EF4-FFF2-40B4-BE49-F238E27FC236}">
                    <a16:creationId xmlns:a16="http://schemas.microsoft.com/office/drawing/2014/main" id="{C3B000E2-C116-B169-F183-987853939D30}"/>
                  </a:ext>
                </a:extLst>
              </p:cNvPr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666;p50">
                <a:extLst>
                  <a:ext uri="{FF2B5EF4-FFF2-40B4-BE49-F238E27FC236}">
                    <a16:creationId xmlns:a16="http://schemas.microsoft.com/office/drawing/2014/main" id="{18CCABC8-4F91-C325-C042-E2A8BB91871A}"/>
                  </a:ext>
                </a:extLst>
              </p:cNvPr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667;p50">
                <a:extLst>
                  <a:ext uri="{FF2B5EF4-FFF2-40B4-BE49-F238E27FC236}">
                    <a16:creationId xmlns:a16="http://schemas.microsoft.com/office/drawing/2014/main" id="{79195DAA-59BC-0B93-968B-8B3E7DFD0D32}"/>
                  </a:ext>
                </a:extLst>
              </p:cNvPr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668;p50">
              <a:extLst>
                <a:ext uri="{FF2B5EF4-FFF2-40B4-BE49-F238E27FC236}">
                  <a16:creationId xmlns:a16="http://schemas.microsoft.com/office/drawing/2014/main" id="{093FD56A-09A2-E400-0095-C0063671322D}"/>
                </a:ext>
              </a:extLst>
            </p:cNvPr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732" name="Google Shape;669;p50">
                <a:extLst>
                  <a:ext uri="{FF2B5EF4-FFF2-40B4-BE49-F238E27FC236}">
                    <a16:creationId xmlns:a16="http://schemas.microsoft.com/office/drawing/2014/main" id="{B3DA1EB4-D12B-7728-8195-92AC0591045F}"/>
                  </a:ext>
                </a:extLst>
              </p:cNvPr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670;p50">
                <a:extLst>
                  <a:ext uri="{FF2B5EF4-FFF2-40B4-BE49-F238E27FC236}">
                    <a16:creationId xmlns:a16="http://schemas.microsoft.com/office/drawing/2014/main" id="{5452E271-7CE7-975C-9BE0-E567801F89F3}"/>
                  </a:ext>
                </a:extLst>
              </p:cNvPr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671;p50">
                <a:extLst>
                  <a:ext uri="{FF2B5EF4-FFF2-40B4-BE49-F238E27FC236}">
                    <a16:creationId xmlns:a16="http://schemas.microsoft.com/office/drawing/2014/main" id="{9DDD6908-F759-7731-6816-54639A665D07}"/>
                  </a:ext>
                </a:extLst>
              </p:cNvPr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672;p50">
                <a:extLst>
                  <a:ext uri="{FF2B5EF4-FFF2-40B4-BE49-F238E27FC236}">
                    <a16:creationId xmlns:a16="http://schemas.microsoft.com/office/drawing/2014/main" id="{10AAB61D-197D-A21E-2571-ED7056ACB062}"/>
                  </a:ext>
                </a:extLst>
              </p:cNvPr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673;p50">
                <a:extLst>
                  <a:ext uri="{FF2B5EF4-FFF2-40B4-BE49-F238E27FC236}">
                    <a16:creationId xmlns:a16="http://schemas.microsoft.com/office/drawing/2014/main" id="{03813208-8184-B1E7-7AAF-1D0E37604351}"/>
                  </a:ext>
                </a:extLst>
              </p:cNvPr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674;p50">
                <a:extLst>
                  <a:ext uri="{FF2B5EF4-FFF2-40B4-BE49-F238E27FC236}">
                    <a16:creationId xmlns:a16="http://schemas.microsoft.com/office/drawing/2014/main" id="{C5DC1514-7F8E-0139-65E6-1089A9C6F9A8}"/>
                  </a:ext>
                </a:extLst>
              </p:cNvPr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75;p50">
              <a:extLst>
                <a:ext uri="{FF2B5EF4-FFF2-40B4-BE49-F238E27FC236}">
                  <a16:creationId xmlns:a16="http://schemas.microsoft.com/office/drawing/2014/main" id="{93FFF0DD-910D-A382-9825-DC1DA36DCA15}"/>
                </a:ext>
              </a:extLst>
            </p:cNvPr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730" name="Google Shape;676;p50">
                <a:extLst>
                  <a:ext uri="{FF2B5EF4-FFF2-40B4-BE49-F238E27FC236}">
                    <a16:creationId xmlns:a16="http://schemas.microsoft.com/office/drawing/2014/main" id="{DEE06227-EDDD-D1A5-11F7-CA8119416E6D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677;p50">
                <a:extLst>
                  <a:ext uri="{FF2B5EF4-FFF2-40B4-BE49-F238E27FC236}">
                    <a16:creationId xmlns:a16="http://schemas.microsoft.com/office/drawing/2014/main" id="{1844F277-F85A-E950-655E-6946D8F9078F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678;p50">
              <a:extLst>
                <a:ext uri="{FF2B5EF4-FFF2-40B4-BE49-F238E27FC236}">
                  <a16:creationId xmlns:a16="http://schemas.microsoft.com/office/drawing/2014/main" id="{AE257750-21FB-60DD-01EB-66F99D444FC6}"/>
                </a:ext>
              </a:extLst>
            </p:cNvPr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707" name="Google Shape;679;p50">
                <a:extLst>
                  <a:ext uri="{FF2B5EF4-FFF2-40B4-BE49-F238E27FC236}">
                    <a16:creationId xmlns:a16="http://schemas.microsoft.com/office/drawing/2014/main" id="{D502B3D4-98D2-6BF8-E278-83F7750A069F}"/>
                  </a:ext>
                </a:extLst>
              </p:cNvPr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680;p50">
                <a:extLst>
                  <a:ext uri="{FF2B5EF4-FFF2-40B4-BE49-F238E27FC236}">
                    <a16:creationId xmlns:a16="http://schemas.microsoft.com/office/drawing/2014/main" id="{0090AC5B-8E08-102E-9849-3D62263245FD}"/>
                  </a:ext>
                </a:extLst>
              </p:cNvPr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681;p50">
                <a:extLst>
                  <a:ext uri="{FF2B5EF4-FFF2-40B4-BE49-F238E27FC236}">
                    <a16:creationId xmlns:a16="http://schemas.microsoft.com/office/drawing/2014/main" id="{5F550D27-EBA5-E958-F84A-ACC928B5D579}"/>
                  </a:ext>
                </a:extLst>
              </p:cNvPr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682;p50">
                <a:extLst>
                  <a:ext uri="{FF2B5EF4-FFF2-40B4-BE49-F238E27FC236}">
                    <a16:creationId xmlns:a16="http://schemas.microsoft.com/office/drawing/2014/main" id="{286E7735-E862-DA4B-D92F-D65B63524BB1}"/>
                  </a:ext>
                </a:extLst>
              </p:cNvPr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683;p50">
                <a:extLst>
                  <a:ext uri="{FF2B5EF4-FFF2-40B4-BE49-F238E27FC236}">
                    <a16:creationId xmlns:a16="http://schemas.microsoft.com/office/drawing/2014/main" id="{AD71B5AB-2667-D1C3-7026-D5E405389153}"/>
                  </a:ext>
                </a:extLst>
              </p:cNvPr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684;p50">
                <a:extLst>
                  <a:ext uri="{FF2B5EF4-FFF2-40B4-BE49-F238E27FC236}">
                    <a16:creationId xmlns:a16="http://schemas.microsoft.com/office/drawing/2014/main" id="{E25CA61E-8589-B77C-F10E-4B5C7B62066F}"/>
                  </a:ext>
                </a:extLst>
              </p:cNvPr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685;p50">
                <a:extLst>
                  <a:ext uri="{FF2B5EF4-FFF2-40B4-BE49-F238E27FC236}">
                    <a16:creationId xmlns:a16="http://schemas.microsoft.com/office/drawing/2014/main" id="{1978EE5C-80EE-6962-7E1E-549D6DFCE231}"/>
                  </a:ext>
                </a:extLst>
              </p:cNvPr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686;p50">
                <a:extLst>
                  <a:ext uri="{FF2B5EF4-FFF2-40B4-BE49-F238E27FC236}">
                    <a16:creationId xmlns:a16="http://schemas.microsoft.com/office/drawing/2014/main" id="{7AA66F54-A456-007D-F312-411EBDDFD260}"/>
                  </a:ext>
                </a:extLst>
              </p:cNvPr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687;p50">
                <a:extLst>
                  <a:ext uri="{FF2B5EF4-FFF2-40B4-BE49-F238E27FC236}">
                    <a16:creationId xmlns:a16="http://schemas.microsoft.com/office/drawing/2014/main" id="{38C9146C-7447-C982-27E4-F19E1C85A006}"/>
                  </a:ext>
                </a:extLst>
              </p:cNvPr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688;p50">
              <a:extLst>
                <a:ext uri="{FF2B5EF4-FFF2-40B4-BE49-F238E27FC236}">
                  <a16:creationId xmlns:a16="http://schemas.microsoft.com/office/drawing/2014/main" id="{B9253ED7-7504-51EE-75D2-D71F3826F9D9}"/>
                </a:ext>
              </a:extLst>
            </p:cNvPr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23" name="Google Shape;689;p50">
                <a:extLst>
                  <a:ext uri="{FF2B5EF4-FFF2-40B4-BE49-F238E27FC236}">
                    <a16:creationId xmlns:a16="http://schemas.microsoft.com/office/drawing/2014/main" id="{A1039240-1BD2-E3E5-65CA-7B20AA4ED1BD}"/>
                  </a:ext>
                </a:extLst>
              </p:cNvPr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90;p50">
                <a:extLst>
                  <a:ext uri="{FF2B5EF4-FFF2-40B4-BE49-F238E27FC236}">
                    <a16:creationId xmlns:a16="http://schemas.microsoft.com/office/drawing/2014/main" id="{5B7EDA62-8320-3196-4E21-2CD15DA932CF}"/>
                  </a:ext>
                </a:extLst>
              </p:cNvPr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91;p50">
                <a:extLst>
                  <a:ext uri="{FF2B5EF4-FFF2-40B4-BE49-F238E27FC236}">
                    <a16:creationId xmlns:a16="http://schemas.microsoft.com/office/drawing/2014/main" id="{D50EA9EE-D707-E835-ACEC-F003AE6B0EF6}"/>
                  </a:ext>
                </a:extLst>
              </p:cNvPr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2;p50">
                <a:extLst>
                  <a:ext uri="{FF2B5EF4-FFF2-40B4-BE49-F238E27FC236}">
                    <a16:creationId xmlns:a16="http://schemas.microsoft.com/office/drawing/2014/main" id="{22E1EECF-D42F-6F34-9C86-F0BF8AB51B0F}"/>
                  </a:ext>
                </a:extLst>
              </p:cNvPr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3;p50">
                <a:extLst>
                  <a:ext uri="{FF2B5EF4-FFF2-40B4-BE49-F238E27FC236}">
                    <a16:creationId xmlns:a16="http://schemas.microsoft.com/office/drawing/2014/main" id="{D1474B46-D63D-025B-9AB7-778C660CB5FB}"/>
                  </a:ext>
                </a:extLst>
              </p:cNvPr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4;p50">
                <a:extLst>
                  <a:ext uri="{FF2B5EF4-FFF2-40B4-BE49-F238E27FC236}">
                    <a16:creationId xmlns:a16="http://schemas.microsoft.com/office/drawing/2014/main" id="{A9E66C0E-08EC-79BB-C8C4-BD0A5E6DEC90}"/>
                  </a:ext>
                </a:extLst>
              </p:cNvPr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5;p50">
                <a:extLst>
                  <a:ext uri="{FF2B5EF4-FFF2-40B4-BE49-F238E27FC236}">
                    <a16:creationId xmlns:a16="http://schemas.microsoft.com/office/drawing/2014/main" id="{D2F41311-5121-4C1F-2AF4-6E3E4E84E377}"/>
                  </a:ext>
                </a:extLst>
              </p:cNvPr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6;p50">
                <a:extLst>
                  <a:ext uri="{FF2B5EF4-FFF2-40B4-BE49-F238E27FC236}">
                    <a16:creationId xmlns:a16="http://schemas.microsoft.com/office/drawing/2014/main" id="{D430730E-D7C3-FB0B-137A-0374A1539C81}"/>
                  </a:ext>
                </a:extLst>
              </p:cNvPr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7;p50">
                <a:extLst>
                  <a:ext uri="{FF2B5EF4-FFF2-40B4-BE49-F238E27FC236}">
                    <a16:creationId xmlns:a16="http://schemas.microsoft.com/office/drawing/2014/main" id="{EDB23305-1DE7-0A81-3537-CB95C324E51C}"/>
                  </a:ext>
                </a:extLst>
              </p:cNvPr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698;p50">
                <a:extLst>
                  <a:ext uri="{FF2B5EF4-FFF2-40B4-BE49-F238E27FC236}">
                    <a16:creationId xmlns:a16="http://schemas.microsoft.com/office/drawing/2014/main" id="{8B74CA5C-96A2-C0A1-D874-7322646F85C3}"/>
                  </a:ext>
                </a:extLst>
              </p:cNvPr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699;p50">
                <a:extLst>
                  <a:ext uri="{FF2B5EF4-FFF2-40B4-BE49-F238E27FC236}">
                    <a16:creationId xmlns:a16="http://schemas.microsoft.com/office/drawing/2014/main" id="{554A77A4-8989-9BF5-5A08-BAD319790257}"/>
                  </a:ext>
                </a:extLst>
              </p:cNvPr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0;p50">
                <a:extLst>
                  <a:ext uri="{FF2B5EF4-FFF2-40B4-BE49-F238E27FC236}">
                    <a16:creationId xmlns:a16="http://schemas.microsoft.com/office/drawing/2014/main" id="{4604E9C5-781A-165E-06ED-4930CCAD6EC0}"/>
                  </a:ext>
                </a:extLst>
              </p:cNvPr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01;p50">
              <a:extLst>
                <a:ext uri="{FF2B5EF4-FFF2-40B4-BE49-F238E27FC236}">
                  <a16:creationId xmlns:a16="http://schemas.microsoft.com/office/drawing/2014/main" id="{A076720E-8D09-0192-6249-CF5B65CC6D52}"/>
                </a:ext>
              </a:extLst>
            </p:cNvPr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21" name="Google Shape;702;p50">
                <a:extLst>
                  <a:ext uri="{FF2B5EF4-FFF2-40B4-BE49-F238E27FC236}">
                    <a16:creationId xmlns:a16="http://schemas.microsoft.com/office/drawing/2014/main" id="{65038176-4E3C-C3B8-7323-FEC64AFFCBE1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3;p50">
                <a:extLst>
                  <a:ext uri="{FF2B5EF4-FFF2-40B4-BE49-F238E27FC236}">
                    <a16:creationId xmlns:a16="http://schemas.microsoft.com/office/drawing/2014/main" id="{BCA0C69C-B2E8-09A3-7B7B-96074F3D2D35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637203"/>
      </p:ext>
    </p:extLst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280</Words>
  <Application>Microsoft Office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Instrument Sans</vt:lpstr>
      <vt:lpstr>Nunito Light</vt:lpstr>
      <vt:lpstr>Gantari</vt:lpstr>
      <vt:lpstr>Arial</vt:lpstr>
      <vt:lpstr>Times New Roman</vt:lpstr>
      <vt:lpstr>Anaheim</vt:lpstr>
      <vt:lpstr>Multiple Intelligences Theory Lesson by Slidesgo</vt:lpstr>
      <vt:lpstr>Kafka với Twitter và Spark</vt:lpstr>
      <vt:lpstr>Thành viên</vt:lpstr>
      <vt:lpstr>Our Solutions</vt:lpstr>
      <vt:lpstr>Giới Thiệu</vt:lpstr>
      <vt:lpstr>Giới thiệu bài toán</vt:lpstr>
      <vt:lpstr>Giải pháp</vt:lpstr>
      <vt:lpstr>Dataset</vt:lpstr>
      <vt:lpstr>Sentiment140 dataset with 1.6 million tweets</vt:lpstr>
      <vt:lpstr>Kiến trúc hệ thống</vt:lpstr>
      <vt:lpstr>Tổng quan hệ thống</vt:lpstr>
      <vt:lpstr>Spark MLlib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với Twitter và Spark</dc:title>
  <dc:creator>duc nguyen</dc:creator>
  <cp:lastModifiedBy>Long Gia</cp:lastModifiedBy>
  <cp:revision>6</cp:revision>
  <dcterms:modified xsi:type="dcterms:W3CDTF">2023-10-31T19:11:53Z</dcterms:modified>
</cp:coreProperties>
</file>